
<file path=[Content_Types].xml><?xml version="1.0" encoding="utf-8"?>
<Types xmlns="http://schemas.openxmlformats.org/package/2006/content-types">
  <Default Extension="wav" ContentType="audio/x-wav"/>
  <Default Extension="jpeg" ContentType="image/jpeg"/>
  <Default Extension="JPG" ContentType="image/.jpg"/>
  <Default Extension="gif" ContentType="image/gif"/>
  <Default Extension="png" ContentType="image/png"/>
  <Default Extension="wdp" ContentType="image/vnd.ms-photo"/>
  <Default Extension="emf" ContentType="image/x-emf"/>
  <Default Extension="wma" ContentType="audio/x-ms-wma"/>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media/image4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6" r:id="rId4"/>
    <p:sldMasterId id="2147483688" r:id="rId5"/>
    <p:sldMasterId id="2147483690" r:id="rId6"/>
    <p:sldMasterId id="2147483704" r:id="rId7"/>
    <p:sldMasterId id="2147483716" r:id="rId8"/>
    <p:sldMasterId id="2147483731" r:id="rId9"/>
    <p:sldMasterId id="2147483743" r:id="rId10"/>
    <p:sldMasterId id="2147483756" r:id="rId11"/>
    <p:sldMasterId id="2147483787" r:id="rId12"/>
    <p:sldMasterId id="2147483799" r:id="rId13"/>
    <p:sldMasterId id="2147483814" r:id="rId14"/>
    <p:sldMasterId id="2147483826" r:id="rId15"/>
    <p:sldMasterId id="2147483839" r:id="rId16"/>
    <p:sldMasterId id="2147483851" r:id="rId17"/>
    <p:sldMasterId id="2147483863" r:id="rId18"/>
  </p:sldMasterIdLst>
  <p:notesMasterIdLst>
    <p:notesMasterId r:id="rId20"/>
  </p:notesMasterIdLst>
  <p:sldIdLst>
    <p:sldId id="426" r:id="rId19"/>
    <p:sldId id="11088482" r:id="rId21"/>
    <p:sldId id="263" r:id="rId22"/>
    <p:sldId id="498" r:id="rId23"/>
    <p:sldId id="470" r:id="rId24"/>
    <p:sldId id="11088391" r:id="rId25"/>
    <p:sldId id="283" r:id="rId26"/>
    <p:sldId id="1423" r:id="rId27"/>
    <p:sldId id="1426" r:id="rId28"/>
    <p:sldId id="11088393" r:id="rId29"/>
    <p:sldId id="1427" r:id="rId30"/>
    <p:sldId id="1428" r:id="rId31"/>
    <p:sldId id="1429" r:id="rId32"/>
    <p:sldId id="11088487" r:id="rId33"/>
    <p:sldId id="11088394" r:id="rId34"/>
    <p:sldId id="11088395" r:id="rId35"/>
    <p:sldId id="11088470" r:id="rId36"/>
    <p:sldId id="513" r:id="rId37"/>
    <p:sldId id="11088486" r:id="rId38"/>
    <p:sldId id="11088475" r:id="rId39"/>
    <p:sldId id="11088459" r:id="rId40"/>
    <p:sldId id="516" r:id="rId41"/>
    <p:sldId id="11088471" r:id="rId42"/>
    <p:sldId id="11088472" r:id="rId43"/>
    <p:sldId id="11088374" r:id="rId44"/>
    <p:sldId id="11088460" r:id="rId45"/>
    <p:sldId id="11088461" r:id="rId46"/>
    <p:sldId id="11088388" r:id="rId47"/>
    <p:sldId id="11088462" r:id="rId48"/>
    <p:sldId id="11088476" r:id="rId49"/>
    <p:sldId id="11088477" r:id="rId50"/>
    <p:sldId id="11088478" r:id="rId51"/>
    <p:sldId id="11088479" r:id="rId52"/>
    <p:sldId id="11088480" r:id="rId53"/>
    <p:sldId id="11088421" r:id="rId54"/>
    <p:sldId id="11088473" r:id="rId55"/>
    <p:sldId id="11088463" r:id="rId56"/>
    <p:sldId id="11088468" r:id="rId57"/>
    <p:sldId id="11088481" r:id="rId58"/>
    <p:sldId id="110884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4" d="100"/>
          <a:sy n="74" d="100"/>
        </p:scale>
        <p:origin x="420" y="6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slide" Target="slides/slide40.xml"/><Relationship Id="rId58" Type="http://schemas.openxmlformats.org/officeDocument/2006/relationships/slide" Target="slides/slide39.xml"/><Relationship Id="rId57" Type="http://schemas.openxmlformats.org/officeDocument/2006/relationships/slide" Target="slides/slide38.xml"/><Relationship Id="rId56" Type="http://schemas.openxmlformats.org/officeDocument/2006/relationships/slide" Target="slides/slide37.xml"/><Relationship Id="rId55" Type="http://schemas.openxmlformats.org/officeDocument/2006/relationships/slide" Target="slides/slide36.xml"/><Relationship Id="rId54" Type="http://schemas.openxmlformats.org/officeDocument/2006/relationships/slide" Target="slides/slide35.xml"/><Relationship Id="rId53" Type="http://schemas.openxmlformats.org/officeDocument/2006/relationships/slide" Target="slides/slide34.xml"/><Relationship Id="rId52" Type="http://schemas.openxmlformats.org/officeDocument/2006/relationships/slide" Target="slides/slide33.xml"/><Relationship Id="rId51" Type="http://schemas.openxmlformats.org/officeDocument/2006/relationships/slide" Target="slides/slide32.xml"/><Relationship Id="rId50" Type="http://schemas.openxmlformats.org/officeDocument/2006/relationships/slide" Target="slides/slide31.xml"/><Relationship Id="rId5" Type="http://schemas.openxmlformats.org/officeDocument/2006/relationships/slideMaster" Target="slideMasters/slideMaster4.xml"/><Relationship Id="rId49" Type="http://schemas.openxmlformats.org/officeDocument/2006/relationships/slide" Target="slides/slide30.xml"/><Relationship Id="rId48" Type="http://schemas.openxmlformats.org/officeDocument/2006/relationships/slide" Target="slides/slide29.xml"/><Relationship Id="rId47" Type="http://schemas.openxmlformats.org/officeDocument/2006/relationships/slide" Target="slides/slide28.xml"/><Relationship Id="rId46" Type="http://schemas.openxmlformats.org/officeDocument/2006/relationships/slide" Target="slides/slide27.xml"/><Relationship Id="rId45" Type="http://schemas.openxmlformats.org/officeDocument/2006/relationships/slide" Target="slides/slide26.xml"/><Relationship Id="rId44" Type="http://schemas.openxmlformats.org/officeDocument/2006/relationships/slide" Target="slides/slide25.xml"/><Relationship Id="rId43" Type="http://schemas.openxmlformats.org/officeDocument/2006/relationships/slide" Target="slides/slide24.xml"/><Relationship Id="rId42" Type="http://schemas.openxmlformats.org/officeDocument/2006/relationships/slide" Target="slides/slide23.xml"/><Relationship Id="rId41" Type="http://schemas.openxmlformats.org/officeDocument/2006/relationships/slide" Target="slides/slide22.xml"/><Relationship Id="rId40" Type="http://schemas.openxmlformats.org/officeDocument/2006/relationships/slide" Target="slides/slide21.xml"/><Relationship Id="rId4" Type="http://schemas.openxmlformats.org/officeDocument/2006/relationships/slideMaster" Target="slideMasters/slideMaster3.xml"/><Relationship Id="rId39" Type="http://schemas.openxmlformats.org/officeDocument/2006/relationships/slide" Target="slides/slide20.xml"/><Relationship Id="rId38" Type="http://schemas.openxmlformats.org/officeDocument/2006/relationships/slide" Target="slides/slide19.xml"/><Relationship Id="rId37" Type="http://schemas.openxmlformats.org/officeDocument/2006/relationships/slide" Target="slides/slide18.xml"/><Relationship Id="rId36" Type="http://schemas.openxmlformats.org/officeDocument/2006/relationships/slide" Target="slides/slide17.xml"/><Relationship Id="rId35" Type="http://schemas.openxmlformats.org/officeDocument/2006/relationships/slide" Target="slides/slide16.xml"/><Relationship Id="rId34" Type="http://schemas.openxmlformats.org/officeDocument/2006/relationships/slide" Target="slides/slide15.xml"/><Relationship Id="rId33" Type="http://schemas.openxmlformats.org/officeDocument/2006/relationships/slide" Target="slides/slide14.xml"/><Relationship Id="rId32" Type="http://schemas.openxmlformats.org/officeDocument/2006/relationships/slide" Target="slides/slide13.xml"/><Relationship Id="rId31" Type="http://schemas.openxmlformats.org/officeDocument/2006/relationships/slide" Target="slides/slide12.xml"/><Relationship Id="rId30" Type="http://schemas.openxmlformats.org/officeDocument/2006/relationships/slide" Target="slides/slide11.xml"/><Relationship Id="rId3" Type="http://schemas.openxmlformats.org/officeDocument/2006/relationships/slideMaster" Target="slideMasters/slideMaster2.xml"/><Relationship Id="rId29" Type="http://schemas.openxmlformats.org/officeDocument/2006/relationships/slide" Target="slides/slide10.xml"/><Relationship Id="rId28" Type="http://schemas.openxmlformats.org/officeDocument/2006/relationships/slide" Target="slides/slide9.xml"/><Relationship Id="rId27" Type="http://schemas.openxmlformats.org/officeDocument/2006/relationships/slide" Target="slides/slide8.xml"/><Relationship Id="rId26" Type="http://schemas.openxmlformats.org/officeDocument/2006/relationships/slide" Target="slides/slide7.xml"/><Relationship Id="rId25" Type="http://schemas.openxmlformats.org/officeDocument/2006/relationships/slide" Target="slides/slide6.xml"/><Relationship Id="rId24" Type="http://schemas.openxmlformats.org/officeDocument/2006/relationships/slide" Target="slides/slide5.xml"/><Relationship Id="rId23" Type="http://schemas.openxmlformats.org/officeDocument/2006/relationships/slide" Target="slides/slide4.xml"/><Relationship Id="rId22" Type="http://schemas.openxmlformats.org/officeDocument/2006/relationships/slide" Target="slides/slide3.xml"/><Relationship Id="rId21" Type="http://schemas.openxmlformats.org/officeDocument/2006/relationships/slide" Target="slides/slide2.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14T22:13:18.444" idx="1">
    <p:pos x="6827" y="621"/>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FA1D3-21A7-4665-B515-D461540D415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288BF-1294-41E4-AE3B-A7364312EDE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grpSp>
        <p:nvGrpSpPr>
          <p:cNvPr id="15" name="Google Shape;15;p3"/>
          <p:cNvGrpSpPr/>
          <p:nvPr/>
        </p:nvGrpSpPr>
        <p:grpSpPr>
          <a:xfrm>
            <a:off x="-184464" y="353153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 name="Google Shape;19;p3"/>
          <p:cNvSpPr/>
          <p:nvPr/>
        </p:nvSpPr>
        <p:spPr>
          <a:xfrm>
            <a:off x="464869"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 name="Google Shape;20;p3"/>
          <p:cNvSpPr/>
          <p:nvPr/>
        </p:nvSpPr>
        <p:spPr>
          <a:xfrm>
            <a:off x="10054541"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p:txBody>
      </p:sp>
      <p:sp>
        <p:nvSpPr>
          <p:cNvPr id="30" name="Google Shape;30;p4"/>
          <p:cNvSpPr/>
          <p:nvPr/>
        </p:nvSpPr>
        <p:spPr>
          <a:xfrm flipH="1">
            <a:off x="-542804"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 name="Google Shape;31;p4"/>
          <p:cNvSpPr/>
          <p:nvPr/>
        </p:nvSpPr>
        <p:spPr>
          <a:xfrm flipH="1">
            <a:off x="9417781"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38" name="Google Shape;38;p5"/>
          <p:cNvSpPr/>
          <p:nvPr/>
        </p:nvSpPr>
        <p:spPr>
          <a:xfrm>
            <a:off x="-176977" y="446361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45" name="Google Shape;45;p5"/>
          <p:cNvGrpSpPr/>
          <p:nvPr/>
        </p:nvGrpSpPr>
        <p:grpSpPr>
          <a:xfrm>
            <a:off x="963199"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3" name="Google Shape;63;p5"/>
          <p:cNvGrpSpPr/>
          <p:nvPr/>
        </p:nvGrpSpPr>
        <p:grpSpPr>
          <a:xfrm>
            <a:off x="3495633"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81" name="Google Shape;81;p5"/>
          <p:cNvGrpSpPr/>
          <p:nvPr/>
        </p:nvGrpSpPr>
        <p:grpSpPr>
          <a:xfrm>
            <a:off x="6028095"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99" name="Google Shape;99;p5"/>
          <p:cNvGrpSpPr/>
          <p:nvPr/>
        </p:nvGrpSpPr>
        <p:grpSpPr>
          <a:xfrm>
            <a:off x="8560529"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17" name="Google Shape;117;p5"/>
          <p:cNvGrpSpPr/>
          <p:nvPr/>
        </p:nvGrpSpPr>
        <p:grpSpPr>
          <a:xfrm flipH="1">
            <a:off x="10057764" y="533356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0" name="Google Shape;120;p5"/>
          <p:cNvSpPr/>
          <p:nvPr/>
        </p:nvSpPr>
        <p:spPr>
          <a:xfrm>
            <a:off x="9863741" y="34797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29" name="Google Shape;129;p6"/>
          <p:cNvGrpSpPr/>
          <p:nvPr/>
        </p:nvGrpSpPr>
        <p:grpSpPr>
          <a:xfrm>
            <a:off x="10469475"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grpSp>
        <p:nvGrpSpPr>
          <p:cNvPr id="136" name="Google Shape;136;p7"/>
          <p:cNvGrpSpPr/>
          <p:nvPr/>
        </p:nvGrpSpPr>
        <p:grpSpPr>
          <a:xfrm>
            <a:off x="130645" y="432021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148" name="Google Shape;148;p8"/>
          <p:cNvSpPr/>
          <p:nvPr/>
        </p:nvSpPr>
        <p:spPr>
          <a:xfrm>
            <a:off x="9723865" y="480331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5" name="Google Shape;155;p8"/>
          <p:cNvSpPr/>
          <p:nvPr/>
        </p:nvSpPr>
        <p:spPr>
          <a:xfrm flipH="1">
            <a:off x="10186885"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56" name="Google Shape;156;p8"/>
          <p:cNvGrpSpPr/>
          <p:nvPr/>
        </p:nvGrpSpPr>
        <p:grpSpPr>
          <a:xfrm>
            <a:off x="9373150"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9" name="Google Shape;159;p8"/>
          <p:cNvSpPr/>
          <p:nvPr/>
        </p:nvSpPr>
        <p:spPr>
          <a:xfrm flipH="1">
            <a:off x="8258405"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600" lvl="0" indent="-440055" algn="ctr">
              <a:spcBef>
                <a:spcPts val="0"/>
              </a:spcBef>
              <a:spcAft>
                <a:spcPts val="0"/>
              </a:spcAft>
              <a:buSzPts val="1600"/>
              <a:buChar char="●"/>
              <a:defRPr/>
            </a:lvl1pPr>
            <a:lvl2pPr marL="1219200" lvl="1" indent="-440055" algn="ctr">
              <a:spcBef>
                <a:spcPts val="0"/>
              </a:spcBef>
              <a:spcAft>
                <a:spcPts val="0"/>
              </a:spcAft>
              <a:buSzPts val="1600"/>
              <a:buChar char="○"/>
              <a:defRPr/>
            </a:lvl2pPr>
            <a:lvl3pPr marL="1828800" lvl="2" indent="-440055" algn="ctr">
              <a:spcBef>
                <a:spcPts val="0"/>
              </a:spcBef>
              <a:spcAft>
                <a:spcPts val="0"/>
              </a:spcAft>
              <a:buSzPts val="1600"/>
              <a:buChar char="■"/>
              <a:defRPr/>
            </a:lvl3pPr>
            <a:lvl4pPr marL="2438400" lvl="3" indent="-440055" algn="ctr">
              <a:spcBef>
                <a:spcPts val="0"/>
              </a:spcBef>
              <a:spcAft>
                <a:spcPts val="0"/>
              </a:spcAft>
              <a:buSzPts val="1600"/>
              <a:buChar char="●"/>
              <a:defRPr/>
            </a:lvl4pPr>
            <a:lvl5pPr marL="3048000" lvl="4" indent="-440055" algn="ctr">
              <a:spcBef>
                <a:spcPts val="0"/>
              </a:spcBef>
              <a:spcAft>
                <a:spcPts val="0"/>
              </a:spcAft>
              <a:buSzPts val="1600"/>
              <a:buChar char="○"/>
              <a:defRPr/>
            </a:lvl5pPr>
            <a:lvl6pPr marL="3657600" lvl="5" indent="-440055" algn="ctr">
              <a:spcBef>
                <a:spcPts val="0"/>
              </a:spcBef>
              <a:spcAft>
                <a:spcPts val="0"/>
              </a:spcAft>
              <a:buSzPts val="1600"/>
              <a:buChar char="■"/>
              <a:defRPr/>
            </a:lvl6pPr>
            <a:lvl7pPr marL="4267200" lvl="6" indent="-440055" algn="ctr">
              <a:spcBef>
                <a:spcPts val="0"/>
              </a:spcBef>
              <a:spcAft>
                <a:spcPts val="0"/>
              </a:spcAft>
              <a:buSzPts val="1600"/>
              <a:buChar char="●"/>
              <a:defRPr/>
            </a:lvl7pPr>
            <a:lvl8pPr marL="4876800" lvl="7" indent="-440055" algn="ctr">
              <a:spcBef>
                <a:spcPts val="0"/>
              </a:spcBef>
              <a:spcAft>
                <a:spcPts val="0"/>
              </a:spcAft>
              <a:buSzPts val="1600"/>
              <a:buChar char="○"/>
              <a:defRPr/>
            </a:lvl8pPr>
            <a:lvl9pPr marL="5486400" lvl="8" indent="-440055" algn="ctr">
              <a:spcBef>
                <a:spcPts val="0"/>
              </a:spcBef>
              <a:spcAft>
                <a:spcPts val="0"/>
              </a:spcAft>
              <a:buSzPts val="1600"/>
              <a:buChar char="■"/>
              <a:defRPr/>
            </a:lvl9pPr>
          </a:lstStyle>
          <a:p/>
        </p:txBody>
      </p:sp>
      <p:sp>
        <p:nvSpPr>
          <p:cNvPr id="168" name="Google Shape;168;p11"/>
          <p:cNvSpPr/>
          <p:nvPr/>
        </p:nvSpPr>
        <p:spPr>
          <a:xfrm>
            <a:off x="8865279" y="485914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 name="Google Shape;169;p11"/>
          <p:cNvSpPr/>
          <p:nvPr/>
        </p:nvSpPr>
        <p:spPr>
          <a:xfrm>
            <a:off x="10154657" y="465774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76" name="Google Shape;176;p11"/>
          <p:cNvGrpSpPr/>
          <p:nvPr/>
        </p:nvGrpSpPr>
        <p:grpSpPr>
          <a:xfrm flipH="1">
            <a:off x="9517381" y="485914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79" name="Google Shape;179;p11"/>
          <p:cNvSpPr/>
          <p:nvPr/>
        </p:nvSpPr>
        <p:spPr>
          <a:xfrm flipH="1">
            <a:off x="10154608"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11"/>
          <p:cNvSpPr/>
          <p:nvPr/>
        </p:nvSpPr>
        <p:spPr>
          <a:xfrm flipH="1">
            <a:off x="413241"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5" name="Google Shape;215;p14"/>
          <p:cNvSpPr/>
          <p:nvPr/>
        </p:nvSpPr>
        <p:spPr>
          <a:xfrm>
            <a:off x="6513941" y="93935"/>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6" name="Google Shape;216;p14"/>
          <p:cNvSpPr/>
          <p:nvPr/>
        </p:nvSpPr>
        <p:spPr>
          <a:xfrm>
            <a:off x="88945" y="194094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7" name="Google Shape;217;p14"/>
          <p:cNvSpPr/>
          <p:nvPr/>
        </p:nvSpPr>
        <p:spPr>
          <a:xfrm>
            <a:off x="11043161" y="203735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p:txBody>
      </p:sp>
      <p:sp>
        <p:nvSpPr>
          <p:cNvPr id="224" name="Google Shape;224;p15"/>
          <p:cNvSpPr/>
          <p:nvPr/>
        </p:nvSpPr>
        <p:spPr>
          <a:xfrm flipH="1">
            <a:off x="9119956" y="100167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5" name="Google Shape;225;p15"/>
          <p:cNvSpPr/>
          <p:nvPr/>
        </p:nvSpPr>
        <p:spPr>
          <a:xfrm flipH="1">
            <a:off x="386605"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32" name="Google Shape;232;p15"/>
          <p:cNvGrpSpPr/>
          <p:nvPr/>
        </p:nvGrpSpPr>
        <p:grpSpPr>
          <a:xfrm>
            <a:off x="642617"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43" name="Google Shape;243;p16"/>
          <p:cNvSpPr/>
          <p:nvPr/>
        </p:nvSpPr>
        <p:spPr>
          <a:xfrm flipH="1">
            <a:off x="10786625"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244" name="Google Shape;244;p16"/>
          <p:cNvGrpSpPr/>
          <p:nvPr/>
        </p:nvGrpSpPr>
        <p:grpSpPr>
          <a:xfrm>
            <a:off x="-766297" y="471805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3" name="Google Shape;253;p16"/>
          <p:cNvGrpSpPr/>
          <p:nvPr/>
        </p:nvGrpSpPr>
        <p:grpSpPr>
          <a:xfrm flipH="1">
            <a:off x="4966182"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256" name="Google Shape;256;p16"/>
          <p:cNvGrpSpPr/>
          <p:nvPr/>
        </p:nvGrpSpPr>
        <p:grpSpPr>
          <a:xfrm>
            <a:off x="3662082"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00" name="Google Shape;300;p18"/>
          <p:cNvGrpSpPr/>
          <p:nvPr/>
        </p:nvGrpSpPr>
        <p:grpSpPr>
          <a:xfrm>
            <a:off x="10678330" y="521032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03" name="Google Shape;303;p18"/>
          <p:cNvGrpSpPr/>
          <p:nvPr/>
        </p:nvGrpSpPr>
        <p:grpSpPr>
          <a:xfrm>
            <a:off x="10050132" y="544669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06" name="Google Shape;306;p18"/>
          <p:cNvSpPr/>
          <p:nvPr/>
        </p:nvSpPr>
        <p:spPr>
          <a:xfrm flipH="1">
            <a:off x="10908101"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21" name="Google Shape;321;p19"/>
          <p:cNvSpPr/>
          <p:nvPr/>
        </p:nvSpPr>
        <p:spPr>
          <a:xfrm flipH="1">
            <a:off x="10047989" y="35611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22" name="Google Shape;322;p19"/>
          <p:cNvSpPr/>
          <p:nvPr/>
        </p:nvSpPr>
        <p:spPr>
          <a:xfrm flipH="1">
            <a:off x="683741"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35" name="Google Shape;335;p20"/>
          <p:cNvSpPr/>
          <p:nvPr/>
        </p:nvSpPr>
        <p:spPr>
          <a:xfrm flipH="1">
            <a:off x="10103974" y="19072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39" name="Google Shape;339;p21"/>
          <p:cNvSpPr/>
          <p:nvPr/>
        </p:nvSpPr>
        <p:spPr>
          <a:xfrm flipH="1">
            <a:off x="6412541" y="917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0" name="Google Shape;340;p21"/>
          <p:cNvSpPr/>
          <p:nvPr/>
        </p:nvSpPr>
        <p:spPr>
          <a:xfrm flipH="1">
            <a:off x="8250674"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350" name="Google Shape;350;p22"/>
          <p:cNvGrpSpPr/>
          <p:nvPr/>
        </p:nvGrpSpPr>
        <p:grpSpPr>
          <a:xfrm>
            <a:off x="9221352" y="476210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53" name="Google Shape;353;p22"/>
          <p:cNvSpPr/>
          <p:nvPr/>
        </p:nvSpPr>
        <p:spPr>
          <a:xfrm flipH="1">
            <a:off x="9611192" y="101328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54" name="Google Shape;354;p22"/>
          <p:cNvSpPr/>
          <p:nvPr/>
        </p:nvSpPr>
        <p:spPr>
          <a:xfrm flipH="1">
            <a:off x="8851941"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364" name="Google Shape;364;p23"/>
          <p:cNvGrpSpPr/>
          <p:nvPr/>
        </p:nvGrpSpPr>
        <p:grpSpPr>
          <a:xfrm>
            <a:off x="-496015" y="464214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73" name="Google Shape;373;p23"/>
          <p:cNvSpPr/>
          <p:nvPr/>
        </p:nvSpPr>
        <p:spPr>
          <a:xfrm flipH="1">
            <a:off x="312474"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4" name="Google Shape;374;p23"/>
          <p:cNvSpPr/>
          <p:nvPr/>
        </p:nvSpPr>
        <p:spPr>
          <a:xfrm flipH="1">
            <a:off x="9675974" y="47136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30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387" name="Google Shape;387;p24"/>
          <p:cNvGrpSpPr/>
          <p:nvPr/>
        </p:nvGrpSpPr>
        <p:grpSpPr>
          <a:xfrm>
            <a:off x="351289" y="450611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1" name="Google Shape;611;p24"/>
          <p:cNvGrpSpPr/>
          <p:nvPr/>
        </p:nvGrpSpPr>
        <p:grpSpPr>
          <a:xfrm>
            <a:off x="7430799" y="479221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14" name="Google Shape;614;p24"/>
          <p:cNvGrpSpPr/>
          <p:nvPr/>
        </p:nvGrpSpPr>
        <p:grpSpPr>
          <a:xfrm flipH="1">
            <a:off x="8881564"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622" name="Google Shape;622;p25"/>
          <p:cNvGrpSpPr/>
          <p:nvPr/>
        </p:nvGrpSpPr>
        <p:grpSpPr>
          <a:xfrm>
            <a:off x="-184464" y="353153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32" name="Google Shape;632;p25"/>
          <p:cNvSpPr/>
          <p:nvPr/>
        </p:nvSpPr>
        <p:spPr>
          <a:xfrm>
            <a:off x="180008"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25"/>
          <p:cNvSpPr/>
          <p:nvPr/>
        </p:nvSpPr>
        <p:spPr>
          <a:xfrm>
            <a:off x="8538269"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637" name="Google Shape;637;p26"/>
          <p:cNvSpPr/>
          <p:nvPr/>
        </p:nvSpPr>
        <p:spPr>
          <a:xfrm>
            <a:off x="244829"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26"/>
          <p:cNvSpPr/>
          <p:nvPr/>
        </p:nvSpPr>
        <p:spPr>
          <a:xfrm>
            <a:off x="11182579"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41" name="Google Shape;641;p26"/>
          <p:cNvGrpSpPr/>
          <p:nvPr/>
        </p:nvGrpSpPr>
        <p:grpSpPr>
          <a:xfrm>
            <a:off x="2575704" y="448098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654" name="Google Shape;654;p27"/>
          <p:cNvGrpSpPr/>
          <p:nvPr/>
        </p:nvGrpSpPr>
        <p:grpSpPr>
          <a:xfrm>
            <a:off x="9682004" y="466989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27"/>
          <p:cNvSpPr/>
          <p:nvPr/>
        </p:nvSpPr>
        <p:spPr>
          <a:xfrm flipH="1">
            <a:off x="-351997"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p:txBody>
      </p:sp>
      <p:grpSp>
        <p:nvGrpSpPr>
          <p:cNvPr id="669" name="Google Shape;669;p28"/>
          <p:cNvGrpSpPr/>
          <p:nvPr/>
        </p:nvGrpSpPr>
        <p:grpSpPr>
          <a:xfrm>
            <a:off x="4563707" y="369129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79" name="Google Shape;679;p28"/>
          <p:cNvGrpSpPr/>
          <p:nvPr/>
        </p:nvGrpSpPr>
        <p:grpSpPr>
          <a:xfrm>
            <a:off x="7481873" y="486721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682" name="Google Shape;682;p28"/>
          <p:cNvGrpSpPr/>
          <p:nvPr/>
        </p:nvGrpSpPr>
        <p:grpSpPr>
          <a:xfrm>
            <a:off x="1535769" y="423864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715" name="Google Shape;715;p28"/>
          <p:cNvGrpSpPr/>
          <p:nvPr/>
        </p:nvGrpSpPr>
        <p:grpSpPr>
          <a:xfrm flipH="1">
            <a:off x="6071241" y="508131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18" name="Google Shape;718;p28"/>
          <p:cNvSpPr/>
          <p:nvPr/>
        </p:nvSpPr>
        <p:spPr>
          <a:xfrm flipH="1">
            <a:off x="8983889" y="82411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19" name="Google Shape;719;p28"/>
          <p:cNvSpPr/>
          <p:nvPr/>
        </p:nvSpPr>
        <p:spPr>
          <a:xfrm flipH="1">
            <a:off x="11020605"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0" name="Google Shape;720;p28"/>
          <p:cNvSpPr/>
          <p:nvPr/>
        </p:nvSpPr>
        <p:spPr>
          <a:xfrm flipH="1">
            <a:off x="410471"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31" name="Google Shape;731;p30"/>
          <p:cNvGrpSpPr/>
          <p:nvPr/>
        </p:nvGrpSpPr>
        <p:grpSpPr>
          <a:xfrm>
            <a:off x="195175"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34" name="Google Shape;734;p30"/>
          <p:cNvSpPr/>
          <p:nvPr/>
        </p:nvSpPr>
        <p:spPr>
          <a:xfrm flipH="1">
            <a:off x="10564708"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7" y="353153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panose="020B0604020202020204"/>
              <a:buNone/>
            </a:pPr>
            <a:r>
              <a:rPr lang="en-GB" sz="1600" b="1" kern="0">
                <a:solidFill>
                  <a:srgbClr val="76512D"/>
                </a:solidFill>
                <a:latin typeface="Antic"/>
                <a:ea typeface="Antic"/>
                <a:cs typeface="Antic"/>
                <a:sym typeface="Antic"/>
              </a:rPr>
              <a:t>CREDITS</a:t>
            </a:r>
            <a:r>
              <a:rPr lang="en-GB" sz="1600" kern="0">
                <a:solidFill>
                  <a:srgbClr val="76512D"/>
                </a:solidFill>
                <a:latin typeface="Antic"/>
                <a:ea typeface="Antic"/>
                <a:cs typeface="Antic"/>
                <a:sym typeface="Antic"/>
              </a:rPr>
              <a:t>: This presentation template was created by </a:t>
            </a:r>
            <a:r>
              <a:rPr lang="en-GB" sz="1600" b="1" kern="0">
                <a:solidFill>
                  <a:srgbClr val="76512D"/>
                </a:solidFill>
                <a:uFill>
                  <a:noFill/>
                </a:uFill>
                <a:latin typeface="Antic"/>
                <a:ea typeface="Antic"/>
                <a:cs typeface="Antic"/>
                <a:sym typeface="Antic"/>
                <a:hlinkClick r:id="rId2"/>
              </a:rPr>
              <a:t>Slidesgo</a:t>
            </a:r>
            <a:r>
              <a:rPr lang="en-GB" sz="1600" b="1" kern="0">
                <a:solidFill>
                  <a:srgbClr val="76512D"/>
                </a:solidFill>
                <a:latin typeface="Antic"/>
                <a:ea typeface="Antic"/>
                <a:cs typeface="Antic"/>
                <a:sym typeface="Antic"/>
              </a:rPr>
              <a:t>,</a:t>
            </a:r>
            <a:r>
              <a:rPr lang="en-GB" sz="1600" kern="0">
                <a:solidFill>
                  <a:srgbClr val="76512D"/>
                </a:solidFill>
                <a:latin typeface="Antic"/>
                <a:ea typeface="Antic"/>
                <a:cs typeface="Antic"/>
                <a:sym typeface="Antic"/>
              </a:rPr>
              <a:t> including icons by </a:t>
            </a:r>
            <a:r>
              <a:rPr lang="en-GB" sz="1600" b="1" kern="0">
                <a:solidFill>
                  <a:srgbClr val="76512D"/>
                </a:solidFill>
                <a:uFill>
                  <a:noFill/>
                </a:uFill>
                <a:latin typeface="Antic"/>
                <a:ea typeface="Antic"/>
                <a:cs typeface="Antic"/>
                <a:sym typeface="Antic"/>
                <a:hlinkClick r:id="rId3"/>
              </a:rPr>
              <a:t>Flaticon</a:t>
            </a:r>
            <a:r>
              <a:rPr lang="en-GB" sz="1600" kern="0">
                <a:solidFill>
                  <a:srgbClr val="76512D"/>
                </a:solidFill>
                <a:latin typeface="Antic"/>
                <a:ea typeface="Antic"/>
                <a:cs typeface="Antic"/>
                <a:sym typeface="Antic"/>
              </a:rPr>
              <a:t> and infographics &amp; images by </a:t>
            </a:r>
            <a:r>
              <a:rPr lang="en-GB" sz="1600" b="1" kern="0">
                <a:solidFill>
                  <a:srgbClr val="76512D"/>
                </a:solidFill>
                <a:uFill>
                  <a:noFill/>
                </a:uFill>
                <a:latin typeface="Antic"/>
                <a:ea typeface="Antic"/>
                <a:cs typeface="Antic"/>
                <a:sym typeface="Antic"/>
                <a:hlinkClick r:id="rId4"/>
              </a:rPr>
              <a:t>Freepik</a:t>
            </a:r>
            <a:endParaRPr sz="1600" kern="0">
              <a:solidFill>
                <a:srgbClr val="76512D"/>
              </a:solidFill>
              <a:latin typeface="Antic"/>
              <a:ea typeface="Antic"/>
              <a:cs typeface="Antic"/>
              <a:sym typeface="Antic"/>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a:fillRect/>
          </a:stretch>
        </p:blipFill>
        <p:spPr>
          <a:xfrm>
            <a:off x="1" y="0"/>
            <a:ext cx="1220372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3"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A65E962-A5B1-492A-953A-52C9DB33B0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3" y="1600206"/>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6"/>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7" y="27306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5">
                <a:solidFill>
                  <a:schemeClr val="tx2"/>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40" indent="-609600" algn="l">
              <a:defRPr sz="72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5"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5">
                <a:solidFill>
                  <a:schemeClr val="tx2"/>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marL="0" lvl="0" indent="0" algn="ctr"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None/>
            </a:pPr>
            <a:r>
              <a:rPr lang="en-US" smtClean="0"/>
              <a:t>Click to edit Master text styles</a:t>
            </a:r>
            <a:endParaRPr lang="en-US" smtClean="0"/>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800" indent="-304800" algn="l">
              <a:defRPr sz="3735"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5"/>
            </a:lvl1pPr>
            <a:lvl2pPr>
              <a:defRPr sz="2665"/>
            </a:lvl2pPr>
            <a:lvl3pPr>
              <a:defRPr sz="2400"/>
            </a:lvl3pPr>
            <a:lvl4pPr>
              <a:defRPr sz="2135"/>
            </a:lvl4pPr>
            <a:lvl5pPr>
              <a:defRPr sz="18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40" indent="-243840">
              <a:buFont typeface="Georgia" panose="02040502050405020303" pitchFamily="18" charset="0"/>
              <a:buChar char="*"/>
              <a:defRPr sz="213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5"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5">
                <a:solidFill>
                  <a:schemeClr val="tx2"/>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40" indent="-609600" algn="l">
              <a:defRPr sz="72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5"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5">
                <a:solidFill>
                  <a:schemeClr val="tx2"/>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marL="0" lvl="0" indent="0" algn="ctr"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None/>
            </a:pPr>
            <a:r>
              <a:rPr lang="en-US" smtClean="0"/>
              <a:t>Click to edit Master text styles</a:t>
            </a:r>
            <a:endParaRPr lang="en-US" smtClean="0"/>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800" indent="-304800" algn="l">
              <a:defRPr sz="3735"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5"/>
            </a:lvl1pPr>
            <a:lvl2pPr>
              <a:defRPr sz="2665"/>
            </a:lvl2pPr>
            <a:lvl3pPr>
              <a:defRPr sz="2400"/>
            </a:lvl3pPr>
            <a:lvl4pPr>
              <a:defRPr sz="2135"/>
            </a:lvl4pPr>
            <a:lvl5pPr>
              <a:defRPr sz="18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40" indent="-243840">
              <a:buFont typeface="Georgia" panose="02040502050405020303" pitchFamily="18" charset="0"/>
              <a:buChar char="*"/>
              <a:defRPr sz="213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5"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5">
                <a:solidFill>
                  <a:schemeClr val="tx2"/>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40" indent="-609600" algn="l">
              <a:defRPr sz="72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5"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5">
                <a:solidFill>
                  <a:schemeClr val="tx2"/>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marL="0" lvl="0" indent="0" algn="ctr"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None/>
            </a:pPr>
            <a:r>
              <a:rPr lang="en-US" smtClean="0"/>
              <a:t>Click to edit Master text styles</a:t>
            </a:r>
            <a:endParaRPr lang="en-US" smtClean="0"/>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5"/>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800" indent="-304800" algn="l">
              <a:defRPr sz="3735"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5"/>
            </a:lvl1pPr>
            <a:lvl2pPr>
              <a:defRPr sz="2665"/>
            </a:lvl2pPr>
            <a:lvl3pPr>
              <a:defRPr sz="2400"/>
            </a:lvl3pPr>
            <a:lvl4pPr>
              <a:defRPr sz="2135"/>
            </a:lvl4pPr>
            <a:lvl5pPr>
              <a:defRPr sz="18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40" indent="-243840">
              <a:buFont typeface="Georgia" panose="02040502050405020303" pitchFamily="18" charset="0"/>
              <a:buChar char="*"/>
              <a:defRPr sz="213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5"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0895825-7B37-42F5-9075-3BE9DC3040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fld>
            <a:endParaRPr lang="zh-CN" altLang="en-US"/>
          </a:p>
        </p:txBody>
      </p:sp>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3" y="1600206"/>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6"/>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spd="slow">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spd="slow">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8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762" y="-160489"/>
            <a:ext cx="2397428" cy="23974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7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3"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8" name="页脚占位符 7"/>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4" name="页脚占位符 3"/>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3" name="页脚占位符 2"/>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3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3"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6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6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6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6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4"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3"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5C7D76-960B-46FE-A880-7E807A291F2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F747-6B13-4A8D-B9C6-88738E2C9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7" y="27306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E9FD93-8BE8-42EE-993C-44E80DCF35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1" Type="http://schemas.openxmlformats.org/officeDocument/2006/relationships/theme" Target="../theme/theme10.xml"/><Relationship Id="rId30" Type="http://schemas.openxmlformats.org/officeDocument/2006/relationships/slideLayout" Target="../slideLayouts/slideLayout129.xml"/><Relationship Id="rId3" Type="http://schemas.openxmlformats.org/officeDocument/2006/relationships/slideLayout" Target="../slideLayouts/slideLayout102.xml"/><Relationship Id="rId29" Type="http://schemas.openxmlformats.org/officeDocument/2006/relationships/slideLayout" Target="../slideLayouts/slideLayout128.xml"/><Relationship Id="rId28" Type="http://schemas.openxmlformats.org/officeDocument/2006/relationships/slideLayout" Target="../slideLayouts/slideLayout127.xml"/><Relationship Id="rId27" Type="http://schemas.openxmlformats.org/officeDocument/2006/relationships/slideLayout" Target="../slideLayouts/slideLayout126.xml"/><Relationship Id="rId26" Type="http://schemas.openxmlformats.org/officeDocument/2006/relationships/slideLayout" Target="../slideLayouts/slideLayout125.xml"/><Relationship Id="rId25" Type="http://schemas.openxmlformats.org/officeDocument/2006/relationships/slideLayout" Target="../slideLayouts/slideLayout124.xml"/><Relationship Id="rId24" Type="http://schemas.openxmlformats.org/officeDocument/2006/relationships/slideLayout" Target="../slideLayouts/slideLayout123.xml"/><Relationship Id="rId23" Type="http://schemas.openxmlformats.org/officeDocument/2006/relationships/slideLayout" Target="../slideLayouts/slideLayout122.xml"/><Relationship Id="rId22" Type="http://schemas.openxmlformats.org/officeDocument/2006/relationships/slideLayout" Target="../slideLayouts/slideLayout121.xml"/><Relationship Id="rId21" Type="http://schemas.openxmlformats.org/officeDocument/2006/relationships/slideLayout" Target="../slideLayouts/slideLayout120.xml"/><Relationship Id="rId20" Type="http://schemas.openxmlformats.org/officeDocument/2006/relationships/slideLayout" Target="../slideLayouts/slideLayout119.xml"/><Relationship Id="rId2" Type="http://schemas.openxmlformats.org/officeDocument/2006/relationships/slideLayout" Target="../slideLayouts/slideLayout101.xml"/><Relationship Id="rId19" Type="http://schemas.openxmlformats.org/officeDocument/2006/relationships/slideLayout" Target="../slideLayouts/slideLayout118.xml"/><Relationship Id="rId18" Type="http://schemas.openxmlformats.org/officeDocument/2006/relationships/slideLayout" Target="../slideLayouts/slideLayout117.xml"/><Relationship Id="rId17" Type="http://schemas.openxmlformats.org/officeDocument/2006/relationships/slideLayout" Target="../slideLayouts/slideLayout116.xml"/><Relationship Id="rId16" Type="http://schemas.openxmlformats.org/officeDocument/2006/relationships/slideLayout" Target="../slideLayouts/slideLayout115.xml"/><Relationship Id="rId15" Type="http://schemas.openxmlformats.org/officeDocument/2006/relationships/slideLayout" Target="../slideLayouts/slideLayout114.xml"/><Relationship Id="rId14" Type="http://schemas.openxmlformats.org/officeDocument/2006/relationships/slideLayout" Target="../slideLayouts/slideLayout113.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38.xml"/><Relationship Id="rId8" Type="http://schemas.openxmlformats.org/officeDocument/2006/relationships/slideLayout" Target="../slideLayouts/slideLayout137.xml"/><Relationship Id="rId7" Type="http://schemas.openxmlformats.org/officeDocument/2006/relationships/slideLayout" Target="../slideLayouts/slideLayout136.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 Id="rId3" Type="http://schemas.openxmlformats.org/officeDocument/2006/relationships/slideLayout" Target="../slideLayouts/slideLayout132.xml"/><Relationship Id="rId2" Type="http://schemas.openxmlformats.org/officeDocument/2006/relationships/slideLayout" Target="../slideLayouts/slideLayout131.xml"/><Relationship Id="rId12" Type="http://schemas.openxmlformats.org/officeDocument/2006/relationships/theme" Target="../theme/theme11.xml"/><Relationship Id="rId11" Type="http://schemas.openxmlformats.org/officeDocument/2006/relationships/slideLayout" Target="../slideLayouts/slideLayout140.xml"/><Relationship Id="rId10" Type="http://schemas.openxmlformats.org/officeDocument/2006/relationships/slideLayout" Target="../slideLayouts/slideLayout139.xml"/><Relationship Id="rId1"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49.xml"/><Relationship Id="rId8" Type="http://schemas.openxmlformats.org/officeDocument/2006/relationships/slideLayout" Target="../slideLayouts/slideLayout148.xml"/><Relationship Id="rId7" Type="http://schemas.openxmlformats.org/officeDocument/2006/relationships/slideLayout" Target="../slideLayouts/slideLayout147.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 Id="rId3" Type="http://schemas.openxmlformats.org/officeDocument/2006/relationships/slideLayout" Target="../slideLayouts/slideLayout143.xml"/><Relationship Id="rId2" Type="http://schemas.openxmlformats.org/officeDocument/2006/relationships/slideLayout" Target="../slideLayouts/slideLayout142.xml"/><Relationship Id="rId16" Type="http://schemas.openxmlformats.org/officeDocument/2006/relationships/theme" Target="../theme/theme12.xml"/><Relationship Id="rId15" Type="http://schemas.openxmlformats.org/officeDocument/2006/relationships/image" Target="../media/image12.jpeg"/><Relationship Id="rId14" Type="http://schemas.openxmlformats.org/officeDocument/2006/relationships/slideLayout" Target="../slideLayouts/slideLayout154.xml"/><Relationship Id="rId13" Type="http://schemas.openxmlformats.org/officeDocument/2006/relationships/slideLayout" Target="../slideLayouts/slideLayout153.xml"/><Relationship Id="rId12" Type="http://schemas.openxmlformats.org/officeDocument/2006/relationships/slideLayout" Target="../slideLayouts/slideLayout152.xml"/><Relationship Id="rId11" Type="http://schemas.openxmlformats.org/officeDocument/2006/relationships/slideLayout" Target="../slideLayouts/slideLayout151.xml"/><Relationship Id="rId10" Type="http://schemas.openxmlformats.org/officeDocument/2006/relationships/slideLayout" Target="../slideLayouts/slideLayout150.xml"/><Relationship Id="rId1"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63.xml"/><Relationship Id="rId8" Type="http://schemas.openxmlformats.org/officeDocument/2006/relationships/slideLayout" Target="../slideLayouts/slideLayout162.xml"/><Relationship Id="rId7" Type="http://schemas.openxmlformats.org/officeDocument/2006/relationships/slideLayout" Target="../slideLayouts/slideLayout161.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 Id="rId3" Type="http://schemas.openxmlformats.org/officeDocument/2006/relationships/slideLayout" Target="../slideLayouts/slideLayout157.xml"/><Relationship Id="rId2" Type="http://schemas.openxmlformats.org/officeDocument/2006/relationships/slideLayout" Target="../slideLayouts/slideLayout156.xml"/><Relationship Id="rId12" Type="http://schemas.openxmlformats.org/officeDocument/2006/relationships/theme" Target="../theme/theme13.xml"/><Relationship Id="rId11" Type="http://schemas.openxmlformats.org/officeDocument/2006/relationships/slideLayout" Target="../slideLayouts/slideLayout165.xml"/><Relationship Id="rId10" Type="http://schemas.openxmlformats.org/officeDocument/2006/relationships/slideLayout" Target="../slideLayouts/slideLayout164.xml"/><Relationship Id="rId1"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74.xml"/><Relationship Id="rId8" Type="http://schemas.openxmlformats.org/officeDocument/2006/relationships/slideLayout" Target="../slideLayouts/slideLayout173.xml"/><Relationship Id="rId7" Type="http://schemas.openxmlformats.org/officeDocument/2006/relationships/slideLayout" Target="../slideLayouts/slideLayout172.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 Id="rId3" Type="http://schemas.openxmlformats.org/officeDocument/2006/relationships/slideLayout" Target="../slideLayouts/slideLayout168.xml"/><Relationship Id="rId2" Type="http://schemas.openxmlformats.org/officeDocument/2006/relationships/slideLayout" Target="../slideLayouts/slideLayout167.xml"/><Relationship Id="rId13" Type="http://schemas.openxmlformats.org/officeDocument/2006/relationships/theme" Target="../theme/theme14.xml"/><Relationship Id="rId12" Type="http://schemas.openxmlformats.org/officeDocument/2006/relationships/slideLayout" Target="../slideLayouts/slideLayout177.xml"/><Relationship Id="rId11" Type="http://schemas.openxmlformats.org/officeDocument/2006/relationships/slideLayout" Target="../slideLayouts/slideLayout176.xml"/><Relationship Id="rId10" Type="http://schemas.openxmlformats.org/officeDocument/2006/relationships/slideLayout" Target="../slideLayouts/slideLayout175.xml"/><Relationship Id="rId1"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86.xml"/><Relationship Id="rId8" Type="http://schemas.openxmlformats.org/officeDocument/2006/relationships/slideLayout" Target="../slideLayouts/slideLayout185.xml"/><Relationship Id="rId7" Type="http://schemas.openxmlformats.org/officeDocument/2006/relationships/slideLayout" Target="../slideLayouts/slideLayout184.xml"/><Relationship Id="rId6" Type="http://schemas.openxmlformats.org/officeDocument/2006/relationships/slideLayout" Target="../slideLayouts/slideLayout183.xml"/><Relationship Id="rId5" Type="http://schemas.openxmlformats.org/officeDocument/2006/relationships/slideLayout" Target="../slideLayouts/slideLayout182.xml"/><Relationship Id="rId4" Type="http://schemas.openxmlformats.org/officeDocument/2006/relationships/slideLayout" Target="../slideLayouts/slideLayout181.xml"/><Relationship Id="rId3" Type="http://schemas.openxmlformats.org/officeDocument/2006/relationships/slideLayout" Target="../slideLayouts/slideLayout180.xml"/><Relationship Id="rId2" Type="http://schemas.openxmlformats.org/officeDocument/2006/relationships/slideLayout" Target="../slideLayouts/slideLayout179.xml"/><Relationship Id="rId12" Type="http://schemas.openxmlformats.org/officeDocument/2006/relationships/theme" Target="../theme/theme15.xml"/><Relationship Id="rId11" Type="http://schemas.openxmlformats.org/officeDocument/2006/relationships/slideLayout" Target="../slideLayouts/slideLayout188.xml"/><Relationship Id="rId10" Type="http://schemas.openxmlformats.org/officeDocument/2006/relationships/slideLayout" Target="../slideLayouts/slideLayout187.xml"/><Relationship Id="rId1"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97.xml"/><Relationship Id="rId8" Type="http://schemas.openxmlformats.org/officeDocument/2006/relationships/slideLayout" Target="../slideLayouts/slideLayout196.xml"/><Relationship Id="rId7" Type="http://schemas.openxmlformats.org/officeDocument/2006/relationships/slideLayout" Target="../slideLayouts/slideLayout195.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4" Type="http://schemas.openxmlformats.org/officeDocument/2006/relationships/slideLayout" Target="../slideLayouts/slideLayout192.xml"/><Relationship Id="rId3" Type="http://schemas.openxmlformats.org/officeDocument/2006/relationships/slideLayout" Target="../slideLayouts/slideLayout191.xml"/><Relationship Id="rId2" Type="http://schemas.openxmlformats.org/officeDocument/2006/relationships/slideLayout" Target="../slideLayouts/slideLayout190.xml"/><Relationship Id="rId12" Type="http://schemas.openxmlformats.org/officeDocument/2006/relationships/theme" Target="../theme/theme16.xml"/><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208.xml"/><Relationship Id="rId8" Type="http://schemas.openxmlformats.org/officeDocument/2006/relationships/slideLayout" Target="../slideLayouts/slideLayout207.xml"/><Relationship Id="rId7" Type="http://schemas.openxmlformats.org/officeDocument/2006/relationships/slideLayout" Target="../slideLayouts/slideLayout206.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3" Type="http://schemas.openxmlformats.org/officeDocument/2006/relationships/slideLayout" Target="../slideLayouts/slideLayout202.xml"/><Relationship Id="rId2" Type="http://schemas.openxmlformats.org/officeDocument/2006/relationships/slideLayout" Target="../slideLayouts/slideLayout201.xml"/><Relationship Id="rId12" Type="http://schemas.openxmlformats.org/officeDocument/2006/relationships/theme" Target="../theme/theme17.xml"/><Relationship Id="rId11" Type="http://schemas.openxmlformats.org/officeDocument/2006/relationships/slideLayout" Target="../slideLayouts/slideLayout210.xml"/><Relationship Id="rId10" Type="http://schemas.openxmlformats.org/officeDocument/2006/relationships/slideLayout" Target="../slideLayouts/slideLayout209.xml"/><Relationship Id="rId1"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4.jpeg"/><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4" Type="http://schemas.openxmlformats.org/officeDocument/2006/relationships/theme" Target="../theme/theme5.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3" Type="http://schemas.openxmlformats.org/officeDocument/2006/relationships/theme" Target="../theme/theme6.xml"/><Relationship Id="rId12" Type="http://schemas.openxmlformats.org/officeDocument/2006/relationships/image" Target="../media/image7.jpeg"/><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6" Type="http://schemas.openxmlformats.org/officeDocument/2006/relationships/theme" Target="../theme/theme7.xml"/><Relationship Id="rId15" Type="http://schemas.openxmlformats.org/officeDocument/2006/relationships/image" Target="../media/image8.png"/><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slideLayout" Target="../slideLayouts/slideLayout84.xml"/><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2" Type="http://schemas.openxmlformats.org/officeDocument/2006/relationships/theme" Target="../theme/theme8.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3" Type="http://schemas.openxmlformats.org/officeDocument/2006/relationships/theme" Target="../theme/theme9.xml"/><Relationship Id="rId12" Type="http://schemas.openxmlformats.org/officeDocument/2006/relationships/slideLayout" Target="../slideLayouts/slideLayout9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comb/>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hf hdr="0" ftr="0" dt="0"/>
  <p:txStyles>
    <p:titleStyle>
      <a:lvl1pPr algn="ctr" defTabSz="1219200" rtl="0" eaLnBrk="1" latinLnBrk="0" hangingPunct="1">
        <a:spcBef>
          <a:spcPct val="0"/>
        </a:spcBef>
        <a:buNone/>
        <a:defRPr sz="5900" kern="1200">
          <a:solidFill>
            <a:schemeClr val="tx1"/>
          </a:solidFill>
          <a:latin typeface="字魂59号-创粗黑" panose="00000500000000000000" pitchFamily="2" charset="-122"/>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字魂59号-创粗黑" panose="00000500000000000000" pitchFamily="2" charset="-122"/>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字魂59号-创粗黑" panose="00000500000000000000" pitchFamily="2" charset="-122"/>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字魂59号-创粗黑" panose="00000500000000000000" pitchFamily="2" charset="-122"/>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字魂59号-创粗黑" panose="00000500000000000000" pitchFamily="2" charset="-122"/>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字魂59号-创粗黑" panose="00000500000000000000" pitchFamily="2" charset="-122"/>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EC96023-0CB9-4818-A29F-5E22E0FFC5D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20967A3-546D-402F-A2F0-4E95B87C6F9D}"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5" b="1">
                <a:solidFill>
                  <a:schemeClr val="tx1">
                    <a:lumMod val="50000"/>
                    <a:lumOff val="50000"/>
                  </a:schemeClr>
                </a:solidFill>
              </a:defRPr>
            </a:lvl1p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5" b="1">
                <a:solidFill>
                  <a:schemeClr val="tx1">
                    <a:lumMod val="50000"/>
                    <a:lumOff val="50000"/>
                  </a:schemeClr>
                </a:solidFill>
              </a:defRPr>
            </a:lvl1p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par>
    </p:tnLst>
  </p:timing>
  <p:txStyles>
    <p:titleStyle>
      <a:lvl1pPr marL="426720" indent="-426720" algn="r" defTabSz="1219200" rtl="0" eaLnBrk="1" latinLnBrk="0" hangingPunct="1">
        <a:spcBef>
          <a:spcPct val="0"/>
        </a:spcBef>
        <a:buClr>
          <a:schemeClr val="accent6">
            <a:lumMod val="75000"/>
          </a:schemeClr>
        </a:buClr>
        <a:buSzPct val="128000"/>
        <a:buFont typeface="Georgia" panose="02040502050405020303" pitchFamily="18" charset="0"/>
        <a:buChar char="*"/>
        <a:defRPr sz="6135"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935" kern="1200">
          <a:solidFill>
            <a:schemeClr val="tx1">
              <a:lumMod val="75000"/>
              <a:lumOff val="25000"/>
            </a:schemeClr>
          </a:solidFill>
          <a:latin typeface="+mn-lt"/>
          <a:ea typeface="+mn-ea"/>
          <a:cs typeface="+mn-cs"/>
        </a:defRPr>
      </a:lvl1pPr>
      <a:lvl2pPr marL="73152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665" kern="1200">
          <a:solidFill>
            <a:schemeClr val="tx1">
              <a:lumMod val="75000"/>
              <a:lumOff val="25000"/>
            </a:schemeClr>
          </a:solidFill>
          <a:latin typeface="+mn-lt"/>
          <a:ea typeface="+mn-ea"/>
          <a:cs typeface="+mn-cs"/>
        </a:defRPr>
      </a:lvl2pPr>
      <a:lvl3pPr marL="1097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400" kern="1200">
          <a:solidFill>
            <a:schemeClr val="tx1">
              <a:lumMod val="75000"/>
              <a:lumOff val="25000"/>
            </a:schemeClr>
          </a:solidFill>
          <a:latin typeface="+mn-lt"/>
          <a:ea typeface="+mn-ea"/>
          <a:cs typeface="+mn-cs"/>
        </a:defRPr>
      </a:lvl3pPr>
      <a:lvl4pPr marL="146304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135" kern="1200">
          <a:solidFill>
            <a:schemeClr val="tx1">
              <a:lumMod val="75000"/>
              <a:lumOff val="25000"/>
            </a:schemeClr>
          </a:solidFill>
          <a:latin typeface="+mn-lt"/>
          <a:ea typeface="+mn-ea"/>
          <a:cs typeface="+mn-cs"/>
        </a:defRPr>
      </a:lvl4pPr>
      <a:lvl5pPr marL="185293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5pPr>
      <a:lvl6pPr marL="221869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6pPr>
      <a:lvl7pPr marL="2621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7pPr>
      <a:lvl8pPr marL="30480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8pPr>
      <a:lvl9pPr marL="3449955"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5" b="1">
                <a:solidFill>
                  <a:schemeClr val="tx1">
                    <a:lumMod val="50000"/>
                    <a:lumOff val="50000"/>
                  </a:schemeClr>
                </a:solidFill>
              </a:defRPr>
            </a:lvl1p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5" b="1">
                <a:solidFill>
                  <a:schemeClr val="tx1">
                    <a:lumMod val="50000"/>
                    <a:lumOff val="50000"/>
                  </a:schemeClr>
                </a:solidFill>
              </a:defRPr>
            </a:lvl1p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iming>
    <p:tnLst>
      <p:par>
        <p:cTn id="1" dur="indefinite" restart="never" nodeType="tmRoot"/>
      </p:par>
    </p:tnLst>
  </p:timing>
  <p:txStyles>
    <p:titleStyle>
      <a:lvl1pPr marL="426720" indent="-426720" algn="r" defTabSz="1219200" rtl="0" eaLnBrk="1" latinLnBrk="0" hangingPunct="1">
        <a:spcBef>
          <a:spcPct val="0"/>
        </a:spcBef>
        <a:buClr>
          <a:schemeClr val="accent6">
            <a:lumMod val="75000"/>
          </a:schemeClr>
        </a:buClr>
        <a:buSzPct val="128000"/>
        <a:buFont typeface="Georgia" panose="02040502050405020303" pitchFamily="18" charset="0"/>
        <a:buChar char="*"/>
        <a:defRPr sz="6135"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935" kern="1200">
          <a:solidFill>
            <a:schemeClr val="tx1">
              <a:lumMod val="75000"/>
              <a:lumOff val="25000"/>
            </a:schemeClr>
          </a:solidFill>
          <a:latin typeface="+mn-lt"/>
          <a:ea typeface="+mn-ea"/>
          <a:cs typeface="+mn-cs"/>
        </a:defRPr>
      </a:lvl1pPr>
      <a:lvl2pPr marL="73152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665" kern="1200">
          <a:solidFill>
            <a:schemeClr val="tx1">
              <a:lumMod val="75000"/>
              <a:lumOff val="25000"/>
            </a:schemeClr>
          </a:solidFill>
          <a:latin typeface="+mn-lt"/>
          <a:ea typeface="+mn-ea"/>
          <a:cs typeface="+mn-cs"/>
        </a:defRPr>
      </a:lvl2pPr>
      <a:lvl3pPr marL="1097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400" kern="1200">
          <a:solidFill>
            <a:schemeClr val="tx1">
              <a:lumMod val="75000"/>
              <a:lumOff val="25000"/>
            </a:schemeClr>
          </a:solidFill>
          <a:latin typeface="+mn-lt"/>
          <a:ea typeface="+mn-ea"/>
          <a:cs typeface="+mn-cs"/>
        </a:defRPr>
      </a:lvl3pPr>
      <a:lvl4pPr marL="146304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135" kern="1200">
          <a:solidFill>
            <a:schemeClr val="tx1">
              <a:lumMod val="75000"/>
              <a:lumOff val="25000"/>
            </a:schemeClr>
          </a:solidFill>
          <a:latin typeface="+mn-lt"/>
          <a:ea typeface="+mn-ea"/>
          <a:cs typeface="+mn-cs"/>
        </a:defRPr>
      </a:lvl4pPr>
      <a:lvl5pPr marL="185293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5pPr>
      <a:lvl6pPr marL="221869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6pPr>
      <a:lvl7pPr marL="2621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7pPr>
      <a:lvl8pPr marL="30480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8pPr>
      <a:lvl9pPr marL="3449955"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5" b="1">
                <a:solidFill>
                  <a:schemeClr val="tx1">
                    <a:lumMod val="50000"/>
                    <a:lumOff val="50000"/>
                  </a:schemeClr>
                </a:solidFill>
              </a:defRPr>
            </a:lvl1pPr>
          </a:lstStyle>
          <a:p>
            <a:pPr defTabSz="1219200"/>
            <a:fld id="{1FB99C5D-967B-49F0-8FAE-B3707F5FC772}" type="datetimeFigureOut">
              <a:rPr lang="en-US" smtClean="0">
                <a:solidFill>
                  <a:prstClr val="black">
                    <a:lumMod val="50000"/>
                    <a:lumOff val="50000"/>
                  </a:prstClr>
                </a:solidFill>
              </a:rPr>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5" b="1">
                <a:solidFill>
                  <a:schemeClr val="tx1">
                    <a:lumMod val="50000"/>
                    <a:lumOff val="50000"/>
                  </a:schemeClr>
                </a:solidFill>
              </a:defRPr>
            </a:lvl1pPr>
          </a:lstStyle>
          <a:p>
            <a:pPr defTabSz="12192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200"/>
            <a:fld id="{DEC52E18-C37F-4C72-A1ED-A580558D1645}" type="slidenum">
              <a:rPr lang="en-US" smtClean="0">
                <a:solidFill>
                  <a:prstClr val="black">
                    <a:lumMod val="50000"/>
                    <a:lumOff val="50000"/>
                  </a:prstClr>
                </a:solidFill>
              </a:rPr>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iming>
    <p:tnLst>
      <p:par>
        <p:cTn id="1" dur="indefinite" restart="never" nodeType="tmRoot"/>
      </p:par>
    </p:tnLst>
  </p:timing>
  <p:txStyles>
    <p:titleStyle>
      <a:lvl1pPr marL="426720" indent="-426720" algn="r" defTabSz="1219200" rtl="0" eaLnBrk="1" latinLnBrk="0" hangingPunct="1">
        <a:spcBef>
          <a:spcPct val="0"/>
        </a:spcBef>
        <a:buClr>
          <a:schemeClr val="accent6">
            <a:lumMod val="75000"/>
          </a:schemeClr>
        </a:buClr>
        <a:buSzPct val="128000"/>
        <a:buFont typeface="Georgia" panose="02040502050405020303" pitchFamily="18" charset="0"/>
        <a:buChar char="*"/>
        <a:defRPr sz="6135"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935" kern="1200">
          <a:solidFill>
            <a:schemeClr val="tx1">
              <a:lumMod val="75000"/>
              <a:lumOff val="25000"/>
            </a:schemeClr>
          </a:solidFill>
          <a:latin typeface="+mn-lt"/>
          <a:ea typeface="+mn-ea"/>
          <a:cs typeface="+mn-cs"/>
        </a:defRPr>
      </a:lvl1pPr>
      <a:lvl2pPr marL="73152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665" kern="1200">
          <a:solidFill>
            <a:schemeClr val="tx1">
              <a:lumMod val="75000"/>
              <a:lumOff val="25000"/>
            </a:schemeClr>
          </a:solidFill>
          <a:latin typeface="+mn-lt"/>
          <a:ea typeface="+mn-ea"/>
          <a:cs typeface="+mn-cs"/>
        </a:defRPr>
      </a:lvl2pPr>
      <a:lvl3pPr marL="1097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400" kern="1200">
          <a:solidFill>
            <a:schemeClr val="tx1">
              <a:lumMod val="75000"/>
              <a:lumOff val="25000"/>
            </a:schemeClr>
          </a:solidFill>
          <a:latin typeface="+mn-lt"/>
          <a:ea typeface="+mn-ea"/>
          <a:cs typeface="+mn-cs"/>
        </a:defRPr>
      </a:lvl3pPr>
      <a:lvl4pPr marL="146304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2135" kern="1200">
          <a:solidFill>
            <a:schemeClr val="tx1">
              <a:lumMod val="75000"/>
              <a:lumOff val="25000"/>
            </a:schemeClr>
          </a:solidFill>
          <a:latin typeface="+mn-lt"/>
          <a:ea typeface="+mn-ea"/>
          <a:cs typeface="+mn-cs"/>
        </a:defRPr>
      </a:lvl4pPr>
      <a:lvl5pPr marL="185293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5pPr>
      <a:lvl6pPr marL="221869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6pPr>
      <a:lvl7pPr marL="262128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7pPr>
      <a:lvl8pPr marL="3048000"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8pPr>
      <a:lvl9pPr marL="3449955" indent="-243840" algn="l" defTabSz="1219200" rtl="0" eaLnBrk="1" latinLnBrk="0" hangingPunct="1">
        <a:spcBef>
          <a:spcPct val="20000"/>
        </a:spcBef>
        <a:spcAft>
          <a:spcPts val="400"/>
        </a:spcAft>
        <a:buClr>
          <a:schemeClr val="accent6">
            <a:lumMod val="75000"/>
          </a:schemeClr>
        </a:buClr>
        <a:buSzPct val="130000"/>
        <a:buFont typeface="Georgia" panose="02040502050405020303" pitchFamily="18" charset="0"/>
        <a:buChar char="*"/>
        <a:defRPr sz="1865" kern="1200">
          <a:solidFill>
            <a:schemeClr val="tx1">
              <a:lumMod val="75000"/>
              <a:lumOff val="25000"/>
            </a:schemeClr>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comb/>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slow">
    <p:comb/>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2" Type="http://schemas.openxmlformats.org/officeDocument/2006/relationships/notesSlide" Target="../notesSlides/notesSlide1.xml"/><Relationship Id="rId21" Type="http://schemas.openxmlformats.org/officeDocument/2006/relationships/slideLayout" Target="../slideLayouts/slideLayout63.xml"/><Relationship Id="rId20" Type="http://schemas.openxmlformats.org/officeDocument/2006/relationships/image" Target="../media/image30.png"/><Relationship Id="rId2" Type="http://schemas.openxmlformats.org/officeDocument/2006/relationships/image" Target="../media/image14.png"/><Relationship Id="rId19" Type="http://schemas.microsoft.com/office/2007/relationships/media" Target="../media/media1.wma"/><Relationship Id="rId18" Type="http://schemas.openxmlformats.org/officeDocument/2006/relationships/audio" Target="../media/media1.wma"/><Relationship Id="rId17" Type="http://schemas.openxmlformats.org/officeDocument/2006/relationships/image" Target="../media/image29.png"/><Relationship Id="rId16" Type="http://schemas.openxmlformats.org/officeDocument/2006/relationships/image" Target="../media/image28.png"/><Relationship Id="rId15" Type="http://schemas.openxmlformats.org/officeDocument/2006/relationships/image" Target="../media/image27.png"/><Relationship Id="rId14" Type="http://schemas.openxmlformats.org/officeDocument/2006/relationships/image" Target="../media/image26.png"/><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14.xml"/><Relationship Id="rId4" Type="http://schemas.openxmlformats.org/officeDocument/2006/relationships/image" Target="../media/image52.png"/><Relationship Id="rId3" Type="http://schemas.openxmlformats.org/officeDocument/2006/relationships/tags" Target="../tags/tag3.xml"/><Relationship Id="rId2" Type="http://schemas.openxmlformats.org/officeDocument/2006/relationships/image" Target="../media/image58.png"/><Relationship Id="rId1" Type="http://schemas.openxmlformats.org/officeDocument/2006/relationships/image" Target="../media/image57.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14.xml"/><Relationship Id="rId4" Type="http://schemas.openxmlformats.org/officeDocument/2006/relationships/image" Target="../media/image52.png"/><Relationship Id="rId3" Type="http://schemas.openxmlformats.org/officeDocument/2006/relationships/tags" Target="../tags/tag4.xml"/><Relationship Id="rId2" Type="http://schemas.openxmlformats.org/officeDocument/2006/relationships/image" Target="../media/image60.jpeg"/><Relationship Id="rId1" Type="http://schemas.openxmlformats.org/officeDocument/2006/relationships/image" Target="../media/image5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14.xml"/><Relationship Id="rId3" Type="http://schemas.openxmlformats.org/officeDocument/2006/relationships/image" Target="../media/image52.png"/><Relationship Id="rId2" Type="http://schemas.openxmlformats.org/officeDocument/2006/relationships/tags" Target="../tags/tag5.xml"/><Relationship Id="rId1" Type="http://schemas.openxmlformats.org/officeDocument/2006/relationships/image" Target="../media/image6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14.xml"/><Relationship Id="rId3" Type="http://schemas.openxmlformats.org/officeDocument/2006/relationships/image" Target="../media/image52.png"/><Relationship Id="rId2" Type="http://schemas.openxmlformats.org/officeDocument/2006/relationships/tags" Target="../tags/tag6.xml"/><Relationship Id="rId1"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6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89.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4.xml"/><Relationship Id="rId1" Type="http://schemas.openxmlformats.org/officeDocument/2006/relationships/image" Target="../media/image6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6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36.xml"/><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1.xml"/><Relationship Id="rId4" Type="http://schemas.openxmlformats.org/officeDocument/2006/relationships/image" Target="../media/image79.png"/><Relationship Id="rId3" Type="http://schemas.microsoft.com/office/2007/relationships/hdphoto" Target="../media/image78.wdp"/><Relationship Id="rId2" Type="http://schemas.openxmlformats.org/officeDocument/2006/relationships/image" Target="../media/image77.png"/><Relationship Id="rId1"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79.xml"/><Relationship Id="rId1" Type="http://schemas.openxmlformats.org/officeDocument/2006/relationships/image" Target="../media/image8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image" Target="../media/image81.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89.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8.xml"/><Relationship Id="rId1" Type="http://schemas.openxmlformats.org/officeDocument/2006/relationships/image" Target="../media/image8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8.xml"/><Relationship Id="rId3" Type="http://schemas.openxmlformats.org/officeDocument/2006/relationships/audio" Target="../media/audio1.wav"/><Relationship Id="rId2" Type="http://schemas.openxmlformats.org/officeDocument/2006/relationships/image" Target="../media/image88.png"/><Relationship Id="rId1"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8.xml"/><Relationship Id="rId1" Type="http://schemas.openxmlformats.org/officeDocument/2006/relationships/image" Target="../media/image86.png"/></Relationships>
</file>

<file path=ppt/slides/_rels/slide3.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5" Type="http://schemas.openxmlformats.org/officeDocument/2006/relationships/notesSlide" Target="../notesSlides/notesSlide3.xml"/><Relationship Id="rId14" Type="http://schemas.openxmlformats.org/officeDocument/2006/relationships/slideLayout" Target="../slideLayouts/slideLayout78.xml"/><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emf"/></Relationships>
</file>

<file path=ppt/slides/_rels/slide30.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156.xml"/><Relationship Id="rId2" Type="http://schemas.openxmlformats.org/officeDocument/2006/relationships/image" Target="../media/image90.emf"/><Relationship Id="rId1" Type="http://schemas.openxmlformats.org/officeDocument/2006/relationships/image" Target="../media/image89.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image" Target="../media/image92.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8.xml"/><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9.xml"/><Relationship Id="rId1" Type="http://schemas.openxmlformats.org/officeDocument/2006/relationships/image" Target="../media/image94.jpeg"/></Relationships>
</file>

<file path=ppt/slides/_rels/slide37.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5" Type="http://schemas.openxmlformats.org/officeDocument/2006/relationships/notesSlide" Target="../notesSlides/notesSlide20.xml"/><Relationship Id="rId14" Type="http://schemas.openxmlformats.org/officeDocument/2006/relationships/slideLayout" Target="../slideLayouts/slideLayout78.xml"/><Relationship Id="rId13" Type="http://schemas.openxmlformats.org/officeDocument/2006/relationships/image" Target="../media/image43.svg"/><Relationship Id="rId12" Type="http://schemas.openxmlformats.org/officeDocument/2006/relationships/image" Target="../media/image95.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emf"/></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8.xml"/><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67.png"/><Relationship Id="rId2" Type="http://schemas.openxmlformats.org/officeDocument/2006/relationships/image" Target="../media/image97.png"/><Relationship Id="rId1" Type="http://schemas.openxmlformats.org/officeDocument/2006/relationships/image" Target="../media/image96.jpeg"/></Relationships>
</file>

<file path=ppt/slides/_rels/slide39.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notesSlide" Target="../notesSlides/notesSlide21.xml"/><Relationship Id="rId11" Type="http://schemas.openxmlformats.org/officeDocument/2006/relationships/slideLayout" Target="../slideLayouts/slideLayout78.xml"/><Relationship Id="rId10" Type="http://schemas.openxmlformats.org/officeDocument/2006/relationships/image" Target="../media/image40.png"/><Relationship Id="rId1" Type="http://schemas.openxmlformats.org/officeDocument/2006/relationships/image" Target="../media/image31.emf"/></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44.png"/><Relationship Id="rId2" Type="http://schemas.microsoft.com/office/2007/relationships/media" Target="../media/media2.mp4"/><Relationship Id="rId1" Type="http://schemas.openxmlformats.org/officeDocument/2006/relationships/video" Target="../media/media2.mp4"/></Relationships>
</file>

<file path=ppt/slides/_rels/slide40.xml.rels><?xml version="1.0" encoding="UTF-8" standalone="yes"?>
<Relationships xmlns="http://schemas.openxmlformats.org/package/2006/relationships"><Relationship Id="rId9" Type="http://schemas.microsoft.com/office/2007/relationships/hdphoto" Target="../media/image108.wdp"/><Relationship Id="rId8" Type="http://schemas.openxmlformats.org/officeDocument/2006/relationships/image" Target="../media/image107.png"/><Relationship Id="rId7" Type="http://schemas.microsoft.com/office/2007/relationships/hdphoto" Target="../media/image106.wdp"/><Relationship Id="rId6" Type="http://schemas.openxmlformats.org/officeDocument/2006/relationships/image" Target="../media/image105.png"/><Relationship Id="rId5" Type="http://schemas.microsoft.com/office/2007/relationships/hdphoto" Target="../media/image104.wdp"/><Relationship Id="rId4" Type="http://schemas.openxmlformats.org/officeDocument/2006/relationships/image" Target="../media/image103.png"/><Relationship Id="rId38" Type="http://schemas.openxmlformats.org/officeDocument/2006/relationships/slideLayout" Target="../slideLayouts/slideLayout167.xml"/><Relationship Id="rId37" Type="http://schemas.openxmlformats.org/officeDocument/2006/relationships/image" Target="../media/image30.png"/><Relationship Id="rId36" Type="http://schemas.microsoft.com/office/2007/relationships/media" Target="../media/media1.wma"/><Relationship Id="rId35" Type="http://schemas.openxmlformats.org/officeDocument/2006/relationships/audio" Target="../media/media1.wma"/><Relationship Id="rId34" Type="http://schemas.microsoft.com/office/2007/relationships/hdphoto" Target="../media/image133.wdp"/><Relationship Id="rId33" Type="http://schemas.openxmlformats.org/officeDocument/2006/relationships/image" Target="../media/image132.png"/><Relationship Id="rId32" Type="http://schemas.openxmlformats.org/officeDocument/2006/relationships/image" Target="../media/image131.GIF"/><Relationship Id="rId31" Type="http://schemas.microsoft.com/office/2007/relationships/hdphoto" Target="../media/image130.wdp"/><Relationship Id="rId30" Type="http://schemas.openxmlformats.org/officeDocument/2006/relationships/image" Target="../media/image129.png"/><Relationship Id="rId3" Type="http://schemas.microsoft.com/office/2007/relationships/hdphoto" Target="../media/image102.wdp"/><Relationship Id="rId29" Type="http://schemas.microsoft.com/office/2007/relationships/hdphoto" Target="../media/image128.wdp"/><Relationship Id="rId28" Type="http://schemas.openxmlformats.org/officeDocument/2006/relationships/image" Target="../media/image127.png"/><Relationship Id="rId27" Type="http://schemas.microsoft.com/office/2007/relationships/hdphoto" Target="../media/image126.wdp"/><Relationship Id="rId26" Type="http://schemas.openxmlformats.org/officeDocument/2006/relationships/image" Target="../media/image125.png"/><Relationship Id="rId25" Type="http://schemas.microsoft.com/office/2007/relationships/hdphoto" Target="../media/image124.wdp"/><Relationship Id="rId24" Type="http://schemas.openxmlformats.org/officeDocument/2006/relationships/image" Target="../media/image123.png"/><Relationship Id="rId23" Type="http://schemas.microsoft.com/office/2007/relationships/hdphoto" Target="../media/image122.wdp"/><Relationship Id="rId22" Type="http://schemas.openxmlformats.org/officeDocument/2006/relationships/image" Target="../media/image121.png"/><Relationship Id="rId21" Type="http://schemas.openxmlformats.org/officeDocument/2006/relationships/image" Target="../media/image120.GIF"/><Relationship Id="rId20" Type="http://schemas.microsoft.com/office/2007/relationships/hdphoto" Target="../media/image119.wdp"/><Relationship Id="rId2" Type="http://schemas.openxmlformats.org/officeDocument/2006/relationships/image" Target="../media/image101.png"/><Relationship Id="rId19" Type="http://schemas.openxmlformats.org/officeDocument/2006/relationships/image" Target="../media/image118.png"/><Relationship Id="rId18" Type="http://schemas.openxmlformats.org/officeDocument/2006/relationships/image" Target="../media/image117.png"/><Relationship Id="rId17" Type="http://schemas.microsoft.com/office/2007/relationships/hdphoto" Target="../media/image116.wdp"/><Relationship Id="rId16" Type="http://schemas.openxmlformats.org/officeDocument/2006/relationships/image" Target="../media/image115.png"/><Relationship Id="rId15" Type="http://schemas.microsoft.com/office/2007/relationships/hdphoto" Target="../media/image114.wdp"/><Relationship Id="rId14" Type="http://schemas.openxmlformats.org/officeDocument/2006/relationships/image" Target="../media/image113.png"/><Relationship Id="rId13" Type="http://schemas.microsoft.com/office/2007/relationships/hdphoto" Target="../media/image112.wdp"/><Relationship Id="rId12" Type="http://schemas.openxmlformats.org/officeDocument/2006/relationships/image" Target="../media/image111.png"/><Relationship Id="rId11" Type="http://schemas.openxmlformats.org/officeDocument/2006/relationships/image" Target="../media/image110.GIF"/><Relationship Id="rId10" Type="http://schemas.openxmlformats.org/officeDocument/2006/relationships/image" Target="../media/image109.GIF"/><Relationship Id="rId1" Type="http://schemas.openxmlformats.org/officeDocument/2006/relationships/image" Target="../media/image100.GIF"/></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tags" Target="../tags/tag1.xml"/><Relationship Id="rId3" Type="http://schemas.microsoft.com/office/2007/relationships/media" Target="../media/media3.mp3"/><Relationship Id="rId2" Type="http://schemas.openxmlformats.org/officeDocument/2006/relationships/audio" Target="NULL" TargetMode="External"/><Relationship Id="rId1" Type="http://schemas.openxmlformats.org/officeDocument/2006/relationships/image" Target="../media/image45.jpeg"/></Relationships>
</file>

<file path=ppt/slides/_rels/slide6.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5" Type="http://schemas.openxmlformats.org/officeDocument/2006/relationships/notesSlide" Target="../notesSlides/notesSlide5.xml"/><Relationship Id="rId14" Type="http://schemas.openxmlformats.org/officeDocument/2006/relationships/slideLayout" Target="../slideLayouts/slideLayout78.xml"/><Relationship Id="rId13" Type="http://schemas.openxmlformats.org/officeDocument/2006/relationships/image" Target="../media/image43.sv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em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89.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microsoft.com/office/2007/relationships/hdphoto" Target="../media/image51.wdp"/><Relationship Id="rId1"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86237" y="1063564"/>
            <a:ext cx="8304027" cy="3581989"/>
          </a:xfrm>
          <a:prstGeom prst="rect">
            <a:avLst/>
          </a:prstGeom>
        </p:spPr>
      </p:pic>
      <p:pic>
        <p:nvPicPr>
          <p:cNvPr id="42" name="图片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534" y="4915578"/>
            <a:ext cx="3003473" cy="140669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9" y="5318953"/>
            <a:ext cx="12192000" cy="1539057"/>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0903" y="4720083"/>
            <a:ext cx="1201460" cy="1341982"/>
          </a:xfrm>
          <a:prstGeom prst="rect">
            <a:avLst/>
          </a:prstGeom>
        </p:spPr>
      </p:pic>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143079"/>
            <a:ext cx="2792259" cy="1088341"/>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7319" y="5845075"/>
            <a:ext cx="1101647" cy="632092"/>
          </a:xfrm>
          <a:prstGeom prst="rect">
            <a:avLst/>
          </a:prstGeom>
        </p:spPr>
      </p:pic>
      <p:pic>
        <p:nvPicPr>
          <p:cNvPr id="24" name="图片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26" name="图片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381" y="609594"/>
            <a:ext cx="1303955" cy="1259753"/>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6675" y="5283826"/>
            <a:ext cx="4891672" cy="1353873"/>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3"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46" y="1228652"/>
            <a:ext cx="1636497" cy="1975083"/>
          </a:xfrm>
          <a:prstGeom prst="rect">
            <a:avLst/>
          </a:prstGeom>
        </p:spPr>
      </p:pic>
      <p:pic>
        <p:nvPicPr>
          <p:cNvPr id="22" name="图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0833" y="3190830"/>
            <a:ext cx="1704723" cy="1219200"/>
          </a:xfrm>
          <a:prstGeom prst="rect">
            <a:avLst/>
          </a:prstGeom>
        </p:spPr>
      </p:pic>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76153" y="6291439"/>
            <a:ext cx="361951" cy="371475"/>
          </a:xfrm>
          <a:prstGeom prst="rect">
            <a:avLst/>
          </a:prstGeom>
        </p:spPr>
      </p:pic>
      <p:sp>
        <p:nvSpPr>
          <p:cNvPr id="46" name="矩形 259"/>
          <p:cNvSpPr>
            <a:spLocks noChangeArrowheads="1"/>
          </p:cNvSpPr>
          <p:nvPr/>
        </p:nvSpPr>
        <p:spPr bwMode="auto">
          <a:xfrm>
            <a:off x="2710825" y="1369455"/>
            <a:ext cx="74978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pitchFamily="34" charset="0"/>
              </a:defRPr>
            </a:lvl9pPr>
          </a:lstStyle>
          <a:p>
            <a:pPr lvl="0" algn="ctr">
              <a:spcBef>
                <a:spcPts val="0"/>
              </a:spcBef>
              <a:buNone/>
              <a:defRPr/>
            </a:pPr>
            <a:r>
              <a:rPr lang="en-US" altLang="zh-CN" sz="4800" b="1" i="1" kern="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Môn</a:t>
            </a:r>
            <a:r>
              <a:rPr lang="en-US" altLang="zh-CN" sz="4800" b="1" i="1" kern="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xã</a:t>
            </a:r>
            <a:r>
              <a:rPr lang="en-US" altLang="zh-CN" sz="4800" b="1" i="1" kern="0" dirty="0"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lang="en-US" altLang="zh-CN" sz="4800" b="1" i="1" kern="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lvl="0" algn="ctr">
              <a:spcBef>
                <a:spcPts val="0"/>
              </a:spcBef>
              <a:buNone/>
              <a:defRPr/>
            </a:pPr>
            <a:r>
              <a:rPr lang="en-US" altLang="zh-CN" sz="4800" b="1" i="1" kern="0" dirty="0" err="1">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Bài</a:t>
            </a:r>
            <a:r>
              <a:rPr lang="en-US" altLang="zh-CN" sz="4800" b="1" i="1" kern="0" dirty="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24: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Chăm</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sóc</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bảo</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vệ</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cơ</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quan</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hô</a:t>
            </a:r>
            <a:r>
              <a:rPr lang="en-US" altLang="zh-CN" sz="4800" b="1" i="1" kern="0" dirty="0"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i="1" kern="0" dirty="0" err="1" smtClean="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hấp</a:t>
            </a:r>
            <a:endParaRPr lang="en-US" altLang="zh-CN" sz="4800" b="1" i="1" kern="0" dirty="0">
              <a:ln w="9525">
                <a:solidFill>
                  <a:prstClr val="white"/>
                </a:solidFill>
                <a:prstDash val="solid"/>
              </a:ln>
              <a:solidFill>
                <a:prstClr val="black"/>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531565">
            <a:off x="1715695" y="2407464"/>
            <a:ext cx="744732" cy="719487"/>
          </a:xfrm>
          <a:prstGeom prst="rect">
            <a:avLst/>
          </a:prstGeom>
        </p:spPr>
      </p:pic>
      <p:pic>
        <p:nvPicPr>
          <p:cNvPr id="25" name="Nhac-nen-PowerPoint-vui-nhon-www_nhacchuongvui_com (mp3cut.net).mp3">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20"/>
          <a:stretch>
            <a:fillRect/>
          </a:stretch>
        </p:blipFill>
        <p:spPr>
          <a:xfrm>
            <a:off x="10354735" y="6273800"/>
            <a:ext cx="1083733"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25"/>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childTnLst>
                          </p:cTn>
                        </p:par>
                        <p:par>
                          <p:cTn id="11" fill="hold">
                            <p:stCondLst>
                              <p:cond delay="14500"/>
                            </p:stCondLst>
                            <p:childTnLst>
                              <p:par>
                                <p:cTn id="12" presetID="53" presetClass="entr" presetSubtype="16"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par>
                                <p:cTn id="17" presetID="10" presetClass="entr" presetSubtype="0" fill="hold" nodeType="withEffect">
                                  <p:stCondLst>
                                    <p:cond delay="13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32"/>
                                        </p:tgtEl>
                                        <p:attrNameLst>
                                          <p:attrName>ppt_x</p:attrName>
                                          <p:attrName>ppt_y</p:attrName>
                                        </p:attrNameLst>
                                      </p:cBhvr>
                                      <p:rCtr x="4870" y="0"/>
                                    </p:animMotion>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2000"/>
                                        <p:tgtEl>
                                          <p:spTgt spid="49"/>
                                        </p:tgtEl>
                                      </p:cBhvr>
                                    </p:animEffect>
                                  </p:childTnLst>
                                </p:cTn>
                              </p:par>
                              <p:par>
                                <p:cTn id="25" presetID="63" presetClass="path" presetSubtype="0" repeatCount="indefinite" autoRev="1" fill="hold" nodeType="withEffect">
                                  <p:stCondLst>
                                    <p:cond delay="0"/>
                                  </p:stCondLst>
                                  <p:childTnLst>
                                    <p:animMotion origin="layout" path="M -2.91667E-6 -2.96296E-6 L 0.08985 0.00371 " pathEditMode="relative" rAng="0" ptsTypes="AA">
                                      <p:cBhvr>
                                        <p:cTn id="26" dur="5000" fill="hold"/>
                                        <p:tgtEl>
                                          <p:spTgt spid="49"/>
                                        </p:tgtEl>
                                        <p:attrNameLst>
                                          <p:attrName>ppt_x</p:attrName>
                                          <p:attrName>ppt_y</p:attrName>
                                        </p:attrNameLst>
                                      </p:cBhvr>
                                      <p:rCtr x="4492" y="185"/>
                                    </p:animMotion>
                                  </p:childTnLst>
                                </p:cTn>
                              </p:par>
                              <p:par>
                                <p:cTn id="27" presetID="42" presetClass="entr" presetSubtype="0" fill="hold" nodeType="withEffect">
                                  <p:stCondLst>
                                    <p:cond delay="570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62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5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900" fill="hold"/>
                                        <p:tgtEl>
                                          <p:spTgt spid="18"/>
                                        </p:tgtEl>
                                        <p:attrNameLst>
                                          <p:attrName>ppt_x</p:attrName>
                                        </p:attrNameLst>
                                      </p:cBhvr>
                                      <p:tavLst>
                                        <p:tav tm="0">
                                          <p:val>
                                            <p:strVal val="0-#ppt_w/2"/>
                                          </p:val>
                                        </p:tav>
                                        <p:tav tm="100000">
                                          <p:val>
                                            <p:strVal val="#ppt_x"/>
                                          </p:val>
                                        </p:tav>
                                      </p:tavLst>
                                    </p:anim>
                                    <p:anim calcmode="lin" valueType="num">
                                      <p:cBhvr additive="base">
                                        <p:cTn id="40" dur="1900" fill="hold"/>
                                        <p:tgtEl>
                                          <p:spTgt spid="18"/>
                                        </p:tgtEl>
                                        <p:attrNameLst>
                                          <p:attrName>ppt_y</p:attrName>
                                        </p:attrNameLst>
                                      </p:cBhvr>
                                      <p:tavLst>
                                        <p:tav tm="0">
                                          <p:val>
                                            <p:strVal val="#ppt_y"/>
                                          </p:val>
                                        </p:tav>
                                        <p:tav tm="100000">
                                          <p:val>
                                            <p:strVal val="#ppt_y"/>
                                          </p:val>
                                        </p:tav>
                                      </p:tavLst>
                                    </p:anim>
                                  </p:childTnLst>
                                </p:cTn>
                              </p:par>
                              <p:par>
                                <p:cTn id="41" presetID="32" presetClass="emph" presetSubtype="0" repeatCount="indefinite" fill="hold" nodeType="withEffect">
                                  <p:stCondLst>
                                    <p:cond delay="600"/>
                                  </p:stCondLst>
                                  <p:childTnLst>
                                    <p:animRot by="120000">
                                      <p:cBhvr>
                                        <p:cTn id="42" dur="100" fill="hold">
                                          <p:stCondLst>
                                            <p:cond delay="0"/>
                                          </p:stCondLst>
                                        </p:cTn>
                                        <p:tgtEl>
                                          <p:spTgt spid="28"/>
                                        </p:tgtEl>
                                        <p:attrNameLst>
                                          <p:attrName>r</p:attrName>
                                        </p:attrNameLst>
                                      </p:cBhvr>
                                    </p:animRot>
                                    <p:animRot by="-240000">
                                      <p:cBhvr>
                                        <p:cTn id="43" dur="200" fill="hold">
                                          <p:stCondLst>
                                            <p:cond delay="200"/>
                                          </p:stCondLst>
                                        </p:cTn>
                                        <p:tgtEl>
                                          <p:spTgt spid="28"/>
                                        </p:tgtEl>
                                        <p:attrNameLst>
                                          <p:attrName>r</p:attrName>
                                        </p:attrNameLst>
                                      </p:cBhvr>
                                    </p:animRot>
                                    <p:animRot by="240000">
                                      <p:cBhvr>
                                        <p:cTn id="44" dur="200" fill="hold">
                                          <p:stCondLst>
                                            <p:cond delay="400"/>
                                          </p:stCondLst>
                                        </p:cTn>
                                        <p:tgtEl>
                                          <p:spTgt spid="28"/>
                                        </p:tgtEl>
                                        <p:attrNameLst>
                                          <p:attrName>r</p:attrName>
                                        </p:attrNameLst>
                                      </p:cBhvr>
                                    </p:animRot>
                                    <p:animRot by="-240000">
                                      <p:cBhvr>
                                        <p:cTn id="45" dur="200" fill="hold">
                                          <p:stCondLst>
                                            <p:cond delay="600"/>
                                          </p:stCondLst>
                                        </p:cTn>
                                        <p:tgtEl>
                                          <p:spTgt spid="28"/>
                                        </p:tgtEl>
                                        <p:attrNameLst>
                                          <p:attrName>r</p:attrName>
                                        </p:attrNameLst>
                                      </p:cBhvr>
                                    </p:animRot>
                                    <p:animRot by="120000">
                                      <p:cBhvr>
                                        <p:cTn id="46" dur="200" fill="hold">
                                          <p:stCondLst>
                                            <p:cond delay="800"/>
                                          </p:stCondLst>
                                        </p:cTn>
                                        <p:tgtEl>
                                          <p:spTgt spid="28"/>
                                        </p:tgtEl>
                                        <p:attrNameLst>
                                          <p:attrName>r</p:attrName>
                                        </p:attrNameLst>
                                      </p:cBhvr>
                                    </p:animRot>
                                  </p:childTnLst>
                                </p:cTn>
                              </p:par>
                              <p:par>
                                <p:cTn id="47" presetID="10" presetClass="entr" presetSubtype="0" fill="hold" nodeType="withEffect">
                                  <p:stCondLst>
                                    <p:cond delay="190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8" presetClass="emph" presetSubtype="0" repeatCount="indefinite" fill="hold" nodeType="withEffect">
                                  <p:stCondLst>
                                    <p:cond delay="2300"/>
                                  </p:stCondLst>
                                  <p:childTnLst>
                                    <p:animRot by="21600000">
                                      <p:cBhvr>
                                        <p:cTn id="51" dur="2700" fill="hold"/>
                                        <p:tgtEl>
                                          <p:spTgt spid="26"/>
                                        </p:tgtEl>
                                        <p:attrNameLst>
                                          <p:attrName>r</p:attrName>
                                        </p:attrNameLst>
                                      </p:cBhvr>
                                    </p:animRot>
                                  </p:childTnLst>
                                </p:cTn>
                              </p:par>
                              <p:par>
                                <p:cTn id="52" presetID="10" presetClass="entr" presetSubtype="0" fill="hold" nodeType="withEffect">
                                  <p:stCondLst>
                                    <p:cond delay="190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8" presetClass="emph" presetSubtype="0" repeatCount="indefinite" fill="hold" nodeType="withEffect">
                                  <p:stCondLst>
                                    <p:cond delay="2300"/>
                                  </p:stCondLst>
                                  <p:childTnLst>
                                    <p:animRot by="21600000">
                                      <p:cBhvr>
                                        <p:cTn id="56" dur="2000" fill="hold"/>
                                        <p:tgtEl>
                                          <p:spTgt spid="55"/>
                                        </p:tgtEl>
                                        <p:attrNameLst>
                                          <p:attrName>r</p:attrName>
                                        </p:attrNameLst>
                                      </p:cBhvr>
                                    </p:animRot>
                                  </p:childTnLst>
                                </p:cTn>
                              </p:par>
                              <p:par>
                                <p:cTn id="57" presetID="2" presetClass="entr" presetSubtype="2" fill="hold" nodeType="withEffect">
                                  <p:stCondLst>
                                    <p:cond delay="62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000" fill="hold"/>
                                        <p:tgtEl>
                                          <p:spTgt spid="22"/>
                                        </p:tgtEl>
                                        <p:attrNameLst>
                                          <p:attrName>ppt_x</p:attrName>
                                        </p:attrNameLst>
                                      </p:cBhvr>
                                      <p:tavLst>
                                        <p:tav tm="0">
                                          <p:val>
                                            <p:strVal val="1+#ppt_w/2"/>
                                          </p:val>
                                        </p:tav>
                                        <p:tav tm="100000">
                                          <p:val>
                                            <p:strVal val="#ppt_x"/>
                                          </p:val>
                                        </p:tav>
                                      </p:tavLst>
                                    </p:anim>
                                    <p:anim calcmode="lin" valueType="num">
                                      <p:cBhvr additive="base">
                                        <p:cTn id="60" dur="1000" fill="hold"/>
                                        <p:tgtEl>
                                          <p:spTgt spid="22"/>
                                        </p:tgtEl>
                                        <p:attrNameLst>
                                          <p:attrName>ppt_y</p:attrName>
                                        </p:attrNameLst>
                                      </p:cBhvr>
                                      <p:tavLst>
                                        <p:tav tm="0">
                                          <p:val>
                                            <p:strVal val="#ppt_y"/>
                                          </p:val>
                                        </p:tav>
                                        <p:tav tm="100000">
                                          <p:val>
                                            <p:strVal val="#ppt_y"/>
                                          </p:val>
                                        </p:tav>
                                      </p:tavLst>
                                    </p:anim>
                                  </p:childTnLst>
                                </p:cTn>
                              </p:par>
                              <p:par>
                                <p:cTn id="61" presetID="10" presetClass="entr" presetSubtype="0" fill="hold" nodeType="withEffect">
                                  <p:stCondLst>
                                    <p:cond delay="13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childTnLst>
                                </p:cTn>
                              </p:par>
                              <p:par>
                                <p:cTn id="64" presetID="63" presetClass="path" presetSubtype="0" repeatCount="indefinite" autoRev="1" fill="hold" nodeType="withEffect">
                                  <p:stCondLst>
                                    <p:cond delay="1400"/>
                                  </p:stCondLst>
                                  <p:childTnLst>
                                    <p:animMotion origin="layout" path="M -2.08333E-6 2.22222E-6 L 0.09753 2.22222E-6 " pathEditMode="relative" rAng="0" ptsTypes="AA">
                                      <p:cBhvr>
                                        <p:cTn id="65"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5"/>
                </p:tgtEl>
              </p:cMediaNode>
            </p:audio>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rcRect t="14870" b="14870"/>
          <a:stretch>
            <a:fillRect/>
          </a:stretch>
        </p:blipFill>
        <p:spPr>
          <a:xfrm>
            <a:off x="141184" y="1327551"/>
            <a:ext cx="5638121" cy="3936115"/>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0" name="Oval 39"/>
          <p:cNvSpPr/>
          <p:nvPr/>
        </p:nvSpPr>
        <p:spPr>
          <a:xfrm>
            <a:off x="239259" y="4365189"/>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4</a:t>
            </a:r>
            <a:endPar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endParaRPr>
          </a:p>
        </p:txBody>
      </p:sp>
      <p:sp>
        <p:nvSpPr>
          <p:cNvPr id="41" name="Rectangle 40"/>
          <p:cNvSpPr/>
          <p:nvPr/>
        </p:nvSpPr>
        <p:spPr>
          <a:xfrm>
            <a:off x="65097" y="172147"/>
            <a:ext cx="1148477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a:solidFill>
                  <a:srgbClr val="F15A24"/>
                </a:solidFill>
              </a:rPr>
              <a:t>đó</a:t>
            </a:r>
            <a:endParaRPr kumimoji="0" lang="en-US" sz="36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1183" y="5253531"/>
            <a:ext cx="5244863"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Microsoft YaHei" panose="020B0503020204020204" charset="-122"/>
              </a:rPr>
              <a:t>Bạn Hoa đang hít thở</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Microsoft YaHei" panose="020B0503020204020204" charset="-122"/>
              <a:cs typeface="+mn-cs"/>
            </a:endParaRPr>
          </a:p>
        </p:txBody>
      </p:sp>
      <p:grpSp>
        <p:nvGrpSpPr>
          <p:cNvPr id="53" name="Group 52"/>
          <p:cNvGrpSpPr/>
          <p:nvPr/>
        </p:nvGrpSpPr>
        <p:grpSpPr>
          <a:xfrm>
            <a:off x="6074288" y="1571467"/>
            <a:ext cx="5814937" cy="1328023"/>
            <a:chOff x="6074281" y="1942446"/>
            <a:chExt cx="5814937" cy="1328023"/>
          </a:xfrm>
        </p:grpSpPr>
        <p:sp>
          <p:nvSpPr>
            <p:cNvPr id="45" name="Rounded Rectangle 44"/>
            <p:cNvSpPr/>
            <p:nvPr/>
          </p:nvSpPr>
          <p:spPr>
            <a:xfrm>
              <a:off x="6717757" y="1942446"/>
              <a:ext cx="5171461"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defRPr/>
              </a:pPr>
              <a:r>
                <a:rPr lang="vi-VN" sz="3600" b="1" dirty="0">
                  <a:solidFill>
                    <a:srgbClr val="0070C0"/>
                  </a:solidFill>
                  <a:effectLst/>
                  <a:ea typeface="MS Mincho" panose="02020609040205080304" pitchFamily="49" charset="-128"/>
                </a:rPr>
                <a:t>Hít thở giúp lấy khí ô xi vào cơ thể</a:t>
              </a:r>
              <a:endParaRPr kumimoji="0" lang="vi-VN" sz="3600" b="1" i="0" u="none" strike="noStrike" kern="1200" cap="none" spc="0" normalizeH="0" baseline="0" noProof="0" dirty="0">
                <a:ln>
                  <a:noFill/>
                </a:ln>
                <a:solidFill>
                  <a:srgbClr val="0070C0"/>
                </a:solidFill>
                <a:effectLst/>
                <a:uLnTx/>
                <a:uFillTx/>
                <a:ea typeface="+mn-ea"/>
                <a:cs typeface="+mn-cs"/>
              </a:endParaRPr>
            </a:p>
          </p:txBody>
        </p:sp>
        <p:pic>
          <p:nvPicPr>
            <p:cNvPr id="50" name="Picture 49"/>
            <p:cNvPicPr>
              <a:picLocks noChangeAspect="1"/>
            </p:cNvPicPr>
            <p:nvPr/>
          </p:nvPicPr>
          <p:blipFill>
            <a:blip r:embed="rId2">
              <a:clrChange>
                <a:clrFrom>
                  <a:srgbClr val="E6E6E6"/>
                </a:clrFrom>
                <a:clrTo>
                  <a:srgbClr val="E6E6E6">
                    <a:alpha val="0"/>
                  </a:srgbClr>
                </a:clrTo>
              </a:clrChange>
            </a:blip>
            <a:stretch>
              <a:fillRect/>
            </a:stretch>
          </p:blipFill>
          <p:spPr>
            <a:xfrm>
              <a:off x="6074281" y="2166404"/>
              <a:ext cx="502974" cy="521016"/>
            </a:xfrm>
            <a:prstGeom prst="rect">
              <a:avLst/>
            </a:prstGeom>
          </p:spPr>
        </p:pic>
      </p:grpSp>
      <p:pic>
        <p:nvPicPr>
          <p:cNvPr id="42" name="PA_图片 11">
            <a:hlinkClick r:id="" action="ppaction://noaction"/>
          </p:cNvPr>
          <p:cNvPicPr>
            <a:picLocks noChangeAspect="1"/>
          </p:cNvPicPr>
          <p:nvPr>
            <p:custDataLst>
              <p:tags r:id="rId3"/>
            </p:custDataLst>
          </p:nvPr>
        </p:nvPicPr>
        <p:blipFill>
          <a:blip r:embed="rId4" cstate="screen"/>
          <a:stretch>
            <a:fillRect/>
          </a:stretch>
        </p:blipFill>
        <p:spPr>
          <a:xfrm>
            <a:off x="11319766" y="35574"/>
            <a:ext cx="846607" cy="846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par>
                          <p:cTn id="21" fill="hold">
                            <p:stCondLst>
                              <p:cond delay="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1">
            <a:extLst>
              <a:ext uri="{28A0092B-C50C-407E-A947-70E740481C1C}">
                <a14:useLocalDpi xmlns:a14="http://schemas.microsoft.com/office/drawing/2010/main" val="0"/>
              </a:ext>
            </a:extLst>
          </a:blip>
          <a:srcRect t="18307" b="18307"/>
          <a:stretch>
            <a:fillRect/>
          </a:stretch>
        </p:blipFill>
        <p:spPr>
          <a:xfrm>
            <a:off x="142120" y="1557899"/>
            <a:ext cx="5198117" cy="3131639"/>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5</a:t>
            </a:r>
            <a:endPar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endParaRPr>
          </a:p>
        </p:txBody>
      </p:sp>
      <p:sp>
        <p:nvSpPr>
          <p:cNvPr id="41" name="Rectangle 40"/>
          <p:cNvSpPr/>
          <p:nvPr/>
        </p:nvSpPr>
        <p:spPr>
          <a:xfrm>
            <a:off x="1" y="288695"/>
            <a:ext cx="1149918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1" y="4860641"/>
            <a:ext cx="6127675" cy="132802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err="1">
                <a:solidFill>
                  <a:srgbClr val="E5F7B3">
                    <a:lumMod val="25000"/>
                  </a:srgbClr>
                </a:solidFill>
                <a:latin typeface="Arial" panose="020B0604020202020204" pitchFamily="34" charset="0"/>
                <a:ea typeface="Microsoft YaHei" panose="020B0503020204020204" charset="-122"/>
              </a:rPr>
              <a:t>Bạn</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smtClean="0">
                <a:solidFill>
                  <a:srgbClr val="E5F7B3">
                    <a:lumMod val="25000"/>
                  </a:srgbClr>
                </a:solidFill>
                <a:latin typeface="Arial" panose="020B0604020202020204" pitchFamily="34" charset="0"/>
                <a:ea typeface="Microsoft YaHei" panose="020B0503020204020204" charset="-122"/>
              </a:rPr>
              <a:t>Nam </a:t>
            </a:r>
            <a:r>
              <a:rPr lang="en-US" sz="3600" kern="0" dirty="0" err="1">
                <a:solidFill>
                  <a:srgbClr val="E5F7B3">
                    <a:lumMod val="25000"/>
                  </a:srgbClr>
                </a:solidFill>
                <a:latin typeface="Arial" panose="020B0604020202020204" pitchFamily="34" charset="0"/>
                <a:ea typeface="Microsoft YaHei" panose="020B0503020204020204" charset="-122"/>
              </a:rPr>
              <a:t>và</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bạn</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Hoa</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đeo</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khẩu</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trang</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khi</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dọn</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dẹp</a:t>
            </a:r>
            <a:r>
              <a:rPr lang="en-US" sz="3600" kern="0" dirty="0">
                <a:solidFill>
                  <a:srgbClr val="E5F7B3">
                    <a:lumMod val="25000"/>
                  </a:srgbClr>
                </a:solidFill>
                <a:latin typeface="Arial" panose="020B0604020202020204" pitchFamily="34" charset="0"/>
                <a:ea typeface="Microsoft YaHei" panose="020B0503020204020204" charset="-122"/>
              </a:rPr>
              <a:t> </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Microsoft YaHei" panose="020B0503020204020204" charset="-122"/>
              <a:cs typeface="+mn-cs"/>
            </a:endParaRPr>
          </a:p>
        </p:txBody>
      </p:sp>
      <p:grpSp>
        <p:nvGrpSpPr>
          <p:cNvPr id="3" name="Group 2"/>
          <p:cNvGrpSpPr/>
          <p:nvPr/>
        </p:nvGrpSpPr>
        <p:grpSpPr>
          <a:xfrm>
            <a:off x="5195455" y="1758787"/>
            <a:ext cx="6996551" cy="2077164"/>
            <a:chOff x="5195450" y="1758787"/>
            <a:chExt cx="6996550" cy="2077164"/>
          </a:xfrm>
        </p:grpSpPr>
        <p:sp>
          <p:nvSpPr>
            <p:cNvPr id="45" name="Rounded Rectangle 44"/>
            <p:cNvSpPr/>
            <p:nvPr/>
          </p:nvSpPr>
          <p:spPr>
            <a:xfrm>
              <a:off x="5195450" y="1758787"/>
              <a:ext cx="6996550" cy="2077164"/>
            </a:xfrm>
            <a:prstGeom prst="roundRect">
              <a:avLst/>
            </a:prstGeom>
            <a:noFill/>
          </p:spPr>
          <p:txBody>
            <a:bodyPr wrap="square">
              <a:spAutoFit/>
            </a:bodyPr>
            <a:lstStyle/>
            <a:p>
              <a:pPr lvl="0">
                <a:spcAft>
                  <a:spcPts val="1200"/>
                </a:spcAft>
                <a:defRPr/>
              </a:pPr>
              <a:r>
                <a:rPr lang="en-US" sz="3600" kern="0" dirty="0" err="1">
                  <a:solidFill>
                    <a:srgbClr val="E5F7B3">
                      <a:lumMod val="25000"/>
                    </a:srgbClr>
                  </a:solidFill>
                  <a:latin typeface="Arial" panose="020B0604020202020204" pitchFamily="34" charset="0"/>
                  <a:ea typeface="Microsoft YaHei" panose="020B0503020204020204" charset="-122"/>
                </a:rPr>
                <a:t>Bạn</a:t>
              </a:r>
              <a:r>
                <a:rPr lang="en-US" sz="3600" kern="0" dirty="0">
                  <a:solidFill>
                    <a:srgbClr val="E5F7B3">
                      <a:lumMod val="25000"/>
                    </a:srgbClr>
                  </a:solidFill>
                  <a:latin typeface="Arial" panose="020B0604020202020204" pitchFamily="34" charset="0"/>
                  <a:ea typeface="Microsoft YaHei" panose="020B0503020204020204" charset="-122"/>
                </a:rPr>
                <a:t> Nam </a:t>
              </a:r>
              <a:r>
                <a:rPr lang="en-US" sz="3600" kern="0" dirty="0" err="1">
                  <a:solidFill>
                    <a:srgbClr val="E5F7B3">
                      <a:lumMod val="25000"/>
                    </a:srgbClr>
                  </a:solidFill>
                  <a:latin typeface="Arial" panose="020B0604020202020204" pitchFamily="34" charset="0"/>
                  <a:ea typeface="Microsoft YaHei" panose="020B0503020204020204" charset="-122"/>
                </a:rPr>
                <a:t>và</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bạn</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Hoa</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đeo</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smtClean="0">
                  <a:solidFill>
                    <a:srgbClr val="E5F7B3">
                      <a:lumMod val="25000"/>
                    </a:srgbClr>
                  </a:solidFill>
                  <a:latin typeface="Arial" panose="020B0604020202020204" pitchFamily="34" charset="0"/>
                  <a:ea typeface="Microsoft YaHei" panose="020B0503020204020204" charset="-122"/>
                </a:rPr>
                <a:t>khẩu</a:t>
              </a:r>
              <a:r>
                <a:rPr lang="en-US" sz="3600" kern="0" dirty="0" smtClean="0">
                  <a:solidFill>
                    <a:srgbClr val="E5F7B3">
                      <a:lumMod val="25000"/>
                    </a:srgbClr>
                  </a:solidFill>
                  <a:latin typeface="Arial" panose="020B0604020202020204" pitchFamily="34" charset="0"/>
                  <a:ea typeface="Microsoft YaHei" panose="020B0503020204020204" charset="-122"/>
                </a:rPr>
                <a:t> </a:t>
              </a:r>
              <a:r>
                <a:rPr lang="en-US" sz="3600" kern="0" dirty="0" err="1" smtClean="0">
                  <a:solidFill>
                    <a:srgbClr val="E5F7B3">
                      <a:lumMod val="25000"/>
                    </a:srgbClr>
                  </a:solidFill>
                  <a:latin typeface="Arial" panose="020B0604020202020204" pitchFamily="34" charset="0"/>
                  <a:ea typeface="Microsoft YaHei" panose="020B0503020204020204" charset="-122"/>
                </a:rPr>
                <a:t>trang</a:t>
              </a:r>
              <a:r>
                <a:rPr lang="en-US" sz="3600" kern="0" dirty="0" smtClean="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khi</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dọn</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3600" kern="0" dirty="0" err="1">
                  <a:solidFill>
                    <a:srgbClr val="E5F7B3">
                      <a:lumMod val="25000"/>
                    </a:srgbClr>
                  </a:solidFill>
                  <a:latin typeface="Arial" panose="020B0604020202020204" pitchFamily="34" charset="0"/>
                  <a:ea typeface="Microsoft YaHei" panose="020B0503020204020204" charset="-122"/>
                </a:rPr>
                <a:t>dẹp</a:t>
              </a:r>
              <a:r>
                <a:rPr lang="en-US" sz="3600" kern="0" dirty="0">
                  <a:solidFill>
                    <a:srgbClr val="E5F7B3">
                      <a:lumMod val="25000"/>
                    </a:srgbClr>
                  </a:solidFill>
                  <a:latin typeface="Arial" panose="020B0604020202020204" pitchFamily="34" charset="0"/>
                  <a:ea typeface="Microsoft YaHei" panose="020B0503020204020204" charset="-122"/>
                </a:rPr>
                <a:t> </a:t>
              </a:r>
              <a:r>
                <a:rPr lang="en-US" sz="4000" b="1" dirty="0" err="1" smtClean="0">
                  <a:solidFill>
                    <a:srgbClr val="24962F"/>
                  </a:solidFill>
                  <a:latin typeface="Times New Roman" panose="02020603050405020304" pitchFamily="18" charset="0"/>
                  <a:cs typeface="Times New Roman" panose="02020603050405020304" pitchFamily="18" charset="0"/>
                </a:rPr>
                <a:t>để</a:t>
              </a:r>
              <a:r>
                <a:rPr lang="en-US" sz="4000" b="1" dirty="0" smtClean="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bảo</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vệ</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cơ</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quan</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hô</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hấp</a:t>
              </a:r>
              <a:r>
                <a:rPr lang="en-US" sz="4000" b="1" dirty="0">
                  <a:solidFill>
                    <a:srgbClr val="24962F"/>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24962F"/>
                </a:solidFill>
                <a:effectLst/>
                <a:uLnTx/>
                <a:uFillTx/>
                <a:latin typeface="Times New Roman" panose="02020603050405020304" pitchFamily="18" charset="0"/>
                <a:cs typeface="Times New Roman" panose="02020603050405020304" pitchFamily="18" charset="0"/>
              </a:endParaRPr>
            </a:p>
          </p:txBody>
        </p:sp>
        <p:pic>
          <p:nvPicPr>
            <p:cNvPr id="1026" name="Picture 2" descr="Yellow Broom Beautiful Broom Hand Painted Broom Cartoon Broom, Broom  Clipart, Cleaning Tool Broom, Exquisite Broom PNG Transparent Clipart Image  and PSD File for Free Download"/>
            <p:cNvPicPr>
              <a:picLocks noChangeAspect="1" noChangeArrowheads="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40234" y="1960974"/>
              <a:ext cx="787441" cy="787441"/>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A_图片 11">
            <a:hlinkClick r:id="" action="ppaction://noaction"/>
          </p:cNvPr>
          <p:cNvPicPr>
            <a:picLocks noChangeAspect="1"/>
          </p:cNvPicPr>
          <p:nvPr>
            <p:custDataLst>
              <p:tags r:id="rId3"/>
            </p:custDataLst>
          </p:nvPr>
        </p:nvPicPr>
        <p:blipFill>
          <a:blip r:embed="rId4" cstate="screen"/>
          <a:stretch>
            <a:fillRect/>
          </a:stretch>
        </p:blipFill>
        <p:spPr>
          <a:xfrm>
            <a:off x="11250611" y="67648"/>
            <a:ext cx="846607" cy="846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42"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26" presetClass="emph" presetSubtype="0" repeatCount="3000" fill="hold" nodeType="withEffect">
                                  <p:stCondLst>
                                    <p:cond delay="0"/>
                                  </p:stCondLst>
                                  <p:childTnLst>
                                    <p:animEffect transition="out" filter="fade">
                                      <p:cBhvr>
                                        <p:cTn id="20" dur="500" tmFilter="0, 0; .2, .5; .8, .5; 1, 0"/>
                                        <p:tgtEl>
                                          <p:spTgt spid="46"/>
                                        </p:tgtEl>
                                      </p:cBhvr>
                                    </p:animEffect>
                                    <p:animScale>
                                      <p:cBhvr>
                                        <p:cTn id="21" dur="250" autoRev="1" fill="hold"/>
                                        <p:tgtEl>
                                          <p:spTgt spid="46"/>
                                        </p:tgtEl>
                                      </p:cBhvr>
                                      <p:by x="105000" y="105000"/>
                                    </p:animScale>
                                  </p:childTnLst>
                                </p:cTn>
                              </p:par>
                            </p:childTnLst>
                          </p:cTn>
                        </p:par>
                        <p:par>
                          <p:cTn id="22" fill="hold">
                            <p:stCondLst>
                              <p:cond delay="500"/>
                            </p:stCondLst>
                            <p:childTnLst>
                              <p:par>
                                <p:cTn id="23" presetID="32" presetClass="emph" presetSubtype="0" repeatCount="indefinite" fill="hold" nodeType="afterEffect">
                                  <p:stCondLst>
                                    <p:cond delay="0"/>
                                  </p:stCondLst>
                                  <p:childTnLst>
                                    <p:animRot by="120000">
                                      <p:cBhvr>
                                        <p:cTn id="24" dur="200" fill="hold">
                                          <p:stCondLst>
                                            <p:cond delay="0"/>
                                          </p:stCondLst>
                                        </p:cTn>
                                        <p:tgtEl>
                                          <p:spTgt spid="46"/>
                                        </p:tgtEl>
                                        <p:attrNameLst>
                                          <p:attrName>r</p:attrName>
                                        </p:attrNameLst>
                                      </p:cBhvr>
                                    </p:animRot>
                                    <p:animRot by="-240000">
                                      <p:cBhvr>
                                        <p:cTn id="25" dur="400" fill="hold">
                                          <p:stCondLst>
                                            <p:cond delay="400"/>
                                          </p:stCondLst>
                                        </p:cTn>
                                        <p:tgtEl>
                                          <p:spTgt spid="46"/>
                                        </p:tgtEl>
                                        <p:attrNameLst>
                                          <p:attrName>r</p:attrName>
                                        </p:attrNameLst>
                                      </p:cBhvr>
                                    </p:animRot>
                                    <p:animRot by="240000">
                                      <p:cBhvr>
                                        <p:cTn id="26" dur="400" fill="hold">
                                          <p:stCondLst>
                                            <p:cond delay="800"/>
                                          </p:stCondLst>
                                        </p:cTn>
                                        <p:tgtEl>
                                          <p:spTgt spid="46"/>
                                        </p:tgtEl>
                                        <p:attrNameLst>
                                          <p:attrName>r</p:attrName>
                                        </p:attrNameLst>
                                      </p:cBhvr>
                                    </p:animRot>
                                    <p:animRot by="-240000">
                                      <p:cBhvr>
                                        <p:cTn id="27" dur="400" fill="hold">
                                          <p:stCondLst>
                                            <p:cond delay="1200"/>
                                          </p:stCondLst>
                                        </p:cTn>
                                        <p:tgtEl>
                                          <p:spTgt spid="46"/>
                                        </p:tgtEl>
                                        <p:attrNameLst>
                                          <p:attrName>r</p:attrName>
                                        </p:attrNameLst>
                                      </p:cBhvr>
                                    </p:animRot>
                                    <p:animRot by="120000">
                                      <p:cBhvr>
                                        <p:cTn id="28" dur="400" fill="hold">
                                          <p:stCondLst>
                                            <p:cond delay="1600"/>
                                          </p:stCondLst>
                                        </p:cTn>
                                        <p:tgtEl>
                                          <p:spTgt spid="4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1">
            <a:extLst>
              <a:ext uri="{28A0092B-C50C-407E-A947-70E740481C1C}">
                <a14:useLocalDpi xmlns:a14="http://schemas.microsoft.com/office/drawing/2010/main" val="0"/>
              </a:ext>
            </a:extLst>
          </a:blip>
          <a:srcRect t="19368" b="19368"/>
          <a:stretch>
            <a:fillRect/>
          </a:stretch>
        </p:blipFill>
        <p:spPr>
          <a:xfrm>
            <a:off x="167586" y="1591361"/>
            <a:ext cx="5189575" cy="3126492"/>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6</a:t>
            </a:r>
            <a:endPar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endParaRPr>
          </a:p>
        </p:txBody>
      </p:sp>
      <p:sp>
        <p:nvSpPr>
          <p:cNvPr id="41" name="Rectangle 40"/>
          <p:cNvSpPr/>
          <p:nvPr/>
        </p:nvSpPr>
        <p:spPr>
          <a:xfrm>
            <a:off x="94794" y="391035"/>
            <a:ext cx="1146604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317616" y="5025982"/>
            <a:ext cx="5650733"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E6F7FF">
                    <a:lumMod val="25000"/>
                  </a:srgbClr>
                </a:solidFill>
                <a:ea typeface="Microsoft YaHei" panose="020B0503020204020204" charset="-122"/>
              </a:rPr>
              <a:t>Bạn Hoa đang súc miệng bằng nước muối </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Microsoft YaHei" panose="020B0503020204020204" charset="-122"/>
              <a:cs typeface="+mn-cs"/>
            </a:endParaRPr>
          </a:p>
        </p:txBody>
      </p:sp>
      <p:sp>
        <p:nvSpPr>
          <p:cNvPr id="45" name="Rounded Rectangle 44"/>
          <p:cNvSpPr/>
          <p:nvPr/>
        </p:nvSpPr>
        <p:spPr>
          <a:xfrm>
            <a:off x="6106391" y="1964001"/>
            <a:ext cx="5260860" cy="1328023"/>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defRPr/>
            </a:pP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Súc</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miệng</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nước</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muối</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để</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làm</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sạch</a:t>
            </a:r>
            <a:r>
              <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panose="020B0604020202020204"/>
                <a:ea typeface="+mn-ea"/>
                <a:cs typeface="+mn-cs"/>
              </a:rPr>
              <a:t>miệng</a:t>
            </a:r>
            <a:endParaRPr kumimoji="0" lang="en-US" sz="3600" b="0" i="0" u="none" strike="noStrike" kern="1200" cap="none" spc="0" normalizeH="0" baseline="0" noProof="0" dirty="0">
              <a:ln>
                <a:noFill/>
              </a:ln>
              <a:solidFill>
                <a:srgbClr val="0070C0"/>
              </a:solidFill>
              <a:effectLst/>
              <a:uLnTx/>
              <a:uFillTx/>
              <a:latin typeface="Arial" panose="020B0604020202020204"/>
              <a:ea typeface="+mn-ea"/>
              <a:cs typeface="+mn-cs"/>
            </a:endParaRPr>
          </a:p>
        </p:txBody>
      </p:sp>
      <p:pic>
        <p:nvPicPr>
          <p:cNvPr id="42" name="PA_图片 11">
            <a:hlinkClick r:id="" action="ppaction://noaction"/>
          </p:cNvPr>
          <p:cNvPicPr>
            <a:picLocks noChangeAspect="1"/>
          </p:cNvPicPr>
          <p:nvPr>
            <p:custDataLst>
              <p:tags r:id="rId2"/>
            </p:custDataLst>
          </p:nvPr>
        </p:nvPicPr>
        <p:blipFill>
          <a:blip r:embed="rId3" cstate="screen"/>
          <a:stretch>
            <a:fillRect/>
          </a:stretch>
        </p:blipFill>
        <p:spPr>
          <a:xfrm>
            <a:off x="11250611" y="67648"/>
            <a:ext cx="846607" cy="846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randombar(horizontal)">
                                      <p:cBhvr>
                                        <p:cTn id="9" dur="500"/>
                                        <p:tgtEl>
                                          <p:spTgt spid="4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par>
                                <p:cTn id="18" presetID="26" presetClass="emph" presetSubtype="0" repeatCount="3000" fill="hold" nodeType="withEffect">
                                  <p:stCondLst>
                                    <p:cond delay="0"/>
                                  </p:stCondLst>
                                  <p:childTnLst>
                                    <p:animEffect transition="out" filter="fade">
                                      <p:cBhvr>
                                        <p:cTn id="19" dur="500" tmFilter="0, 0; .2, .5; .8, .5; 1, 0"/>
                                        <p:tgtEl>
                                          <p:spTgt spid="42"/>
                                        </p:tgtEl>
                                      </p:cBhvr>
                                    </p:animEffect>
                                    <p:animScale>
                                      <p:cBhvr>
                                        <p:cTn id="20" dur="250" autoRev="1" fill="hold"/>
                                        <p:tgtEl>
                                          <p:spTgt spid="42"/>
                                        </p:tgtEl>
                                      </p:cBhvr>
                                      <p:by x="105000" y="105000"/>
                                    </p:animScale>
                                  </p:childTnLst>
                                </p:cTn>
                              </p:par>
                            </p:childTnLst>
                          </p:cTn>
                        </p:par>
                        <p:par>
                          <p:cTn id="21" fill="hold">
                            <p:stCondLst>
                              <p:cond delay="0"/>
                            </p:stCondLst>
                            <p:childTnLst>
                              <p:par>
                                <p:cTn id="22" presetID="32" presetClass="emph" presetSubtype="0" repeatCount="indefinite" fill="hold" nodeType="afterEffect">
                                  <p:stCondLst>
                                    <p:cond delay="0"/>
                                  </p:stCondLst>
                                  <p:childTnLst>
                                    <p:animRot by="120000">
                                      <p:cBhvr>
                                        <p:cTn id="23" dur="200" fill="hold">
                                          <p:stCondLst>
                                            <p:cond delay="0"/>
                                          </p:stCondLst>
                                        </p:cTn>
                                        <p:tgtEl>
                                          <p:spTgt spid="42"/>
                                        </p:tgtEl>
                                        <p:attrNameLst>
                                          <p:attrName>r</p:attrName>
                                        </p:attrNameLst>
                                      </p:cBhvr>
                                    </p:animRot>
                                    <p:animRot by="-240000">
                                      <p:cBhvr>
                                        <p:cTn id="24" dur="400" fill="hold">
                                          <p:stCondLst>
                                            <p:cond delay="400"/>
                                          </p:stCondLst>
                                        </p:cTn>
                                        <p:tgtEl>
                                          <p:spTgt spid="42"/>
                                        </p:tgtEl>
                                        <p:attrNameLst>
                                          <p:attrName>r</p:attrName>
                                        </p:attrNameLst>
                                      </p:cBhvr>
                                    </p:animRot>
                                    <p:animRot by="240000">
                                      <p:cBhvr>
                                        <p:cTn id="25" dur="400" fill="hold">
                                          <p:stCondLst>
                                            <p:cond delay="800"/>
                                          </p:stCondLst>
                                        </p:cTn>
                                        <p:tgtEl>
                                          <p:spTgt spid="42"/>
                                        </p:tgtEl>
                                        <p:attrNameLst>
                                          <p:attrName>r</p:attrName>
                                        </p:attrNameLst>
                                      </p:cBhvr>
                                    </p:animRot>
                                    <p:animRot by="-240000">
                                      <p:cBhvr>
                                        <p:cTn id="26" dur="400" fill="hold">
                                          <p:stCondLst>
                                            <p:cond delay="1200"/>
                                          </p:stCondLst>
                                        </p:cTn>
                                        <p:tgtEl>
                                          <p:spTgt spid="42"/>
                                        </p:tgtEl>
                                        <p:attrNameLst>
                                          <p:attrName>r</p:attrName>
                                        </p:attrNameLst>
                                      </p:cBhvr>
                                    </p:animRot>
                                    <p:animRot by="120000">
                                      <p:cBhvr>
                                        <p:cTn id="27" dur="400" fill="hold">
                                          <p:stCondLst>
                                            <p:cond delay="1600"/>
                                          </p:stCondLst>
                                        </p:cTn>
                                        <p:tgtEl>
                                          <p:spTgt spid="4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1">
            <a:extLst>
              <a:ext uri="{28A0092B-C50C-407E-A947-70E740481C1C}">
                <a14:useLocalDpi xmlns:a14="http://schemas.microsoft.com/office/drawing/2010/main" val="0"/>
              </a:ext>
            </a:extLst>
          </a:blip>
          <a:srcRect t="23224" b="23224"/>
          <a:stretch>
            <a:fillRect/>
          </a:stretch>
        </p:blipFill>
        <p:spPr>
          <a:xfrm>
            <a:off x="53581" y="1616529"/>
            <a:ext cx="5171723" cy="3115737"/>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0" name="Oval 39"/>
          <p:cNvSpPr/>
          <p:nvPr/>
        </p:nvSpPr>
        <p:spPr>
          <a:xfrm>
            <a:off x="167108" y="4303934"/>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7</a:t>
            </a:r>
            <a:endPar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endParaRPr>
          </a:p>
        </p:txBody>
      </p:sp>
      <p:sp>
        <p:nvSpPr>
          <p:cNvPr id="41" name="Rectangle 40"/>
          <p:cNvSpPr/>
          <p:nvPr/>
        </p:nvSpPr>
        <p:spPr>
          <a:xfrm>
            <a:off x="53586" y="391035"/>
            <a:ext cx="1150725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293442" y="4860641"/>
            <a:ext cx="5171723" cy="715089"/>
          </a:xfrm>
          <a:prstGeom prst="roundRect">
            <a:avLst/>
          </a:prstGeom>
          <a:solidFill>
            <a:schemeClr val="accent2">
              <a:lumMod val="20000"/>
              <a:lumOff val="80000"/>
            </a:schemeClr>
          </a:solidFill>
          <a:ln w="28575">
            <a:solidFill>
              <a:schemeClr val="accent2">
                <a:lumMod val="75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76512D">
                    <a:lumMod val="75000"/>
                  </a:srgbClr>
                </a:solidFill>
                <a:ea typeface="Microsoft YaHei" panose="020B0503020204020204" charset="-122"/>
              </a:rPr>
              <a:t>Bạn Hoa được nhỏ mũi </a:t>
            </a:r>
            <a:endParaRPr lang="en-US" sz="3600" kern="0" dirty="0">
              <a:solidFill>
                <a:srgbClr val="76512D">
                  <a:lumMod val="75000"/>
                </a:srgbClr>
              </a:solidFill>
              <a:latin typeface="Arial" panose="020B0604020202020204" pitchFamily="34" charset="0"/>
              <a:ea typeface="Microsoft YaHei" panose="020B0503020204020204" charset="-122"/>
            </a:endParaRPr>
          </a:p>
        </p:txBody>
      </p:sp>
      <p:pic>
        <p:nvPicPr>
          <p:cNvPr id="44" name="PA_图片 11">
            <a:hlinkClick r:id="" action="ppaction://noaction"/>
          </p:cNvPr>
          <p:cNvPicPr>
            <a:picLocks noChangeAspect="1"/>
          </p:cNvPicPr>
          <p:nvPr>
            <p:custDataLst>
              <p:tags r:id="rId2"/>
            </p:custDataLst>
          </p:nvPr>
        </p:nvPicPr>
        <p:blipFill>
          <a:blip r:embed="rId3" cstate="screen"/>
          <a:stretch>
            <a:fillRect/>
          </a:stretch>
        </p:blipFill>
        <p:spPr>
          <a:xfrm>
            <a:off x="11250611" y="67648"/>
            <a:ext cx="846607" cy="846607"/>
          </a:xfrm>
          <a:prstGeom prst="rect">
            <a:avLst/>
          </a:prstGeom>
        </p:spPr>
      </p:pic>
      <p:sp>
        <p:nvSpPr>
          <p:cNvPr id="45" name="Rounded Rectangle 44"/>
          <p:cNvSpPr/>
          <p:nvPr/>
        </p:nvSpPr>
        <p:spPr>
          <a:xfrm>
            <a:off x="5731727" y="1969637"/>
            <a:ext cx="6365485"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defRPr/>
            </a:pP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Nhỏ</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mũi</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bằng</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nước</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muối</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sinh</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lý</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giúp</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rửa</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sạch</a:t>
            </a:r>
            <a:r>
              <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panose="020B0604020202020204"/>
                <a:ea typeface="+mn-ea"/>
                <a:cs typeface="+mn-cs"/>
              </a:rPr>
              <a:t>mũi</a:t>
            </a:r>
            <a:endParaRPr kumimoji="0" lang="en-US" sz="3600" b="0" i="0" u="none" strike="noStrike" kern="1200" cap="none" spc="0" normalizeH="0" baseline="0" noProof="0" dirty="0">
              <a:ln>
                <a:noFill/>
              </a:ln>
              <a:solidFill>
                <a:srgbClr val="76512D"/>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randombar(horizontal)">
                                      <p:cBhvr>
                                        <p:cTn id="9" dur="500"/>
                                        <p:tgtEl>
                                          <p:spTgt spid="42"/>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26" presetClass="emph" presetSubtype="0" repeatCount="3000" fill="hold" nodeType="withEffect">
                                  <p:stCondLst>
                                    <p:cond delay="0"/>
                                  </p:stCondLst>
                                  <p:childTnLst>
                                    <p:animEffect transition="out" filter="fade">
                                      <p:cBhvr>
                                        <p:cTn id="14" dur="500" tmFilter="0, 0; .2, .5; .8, .5; 1, 0"/>
                                        <p:tgtEl>
                                          <p:spTgt spid="44"/>
                                        </p:tgtEl>
                                      </p:cBhvr>
                                    </p:animEffect>
                                    <p:animScale>
                                      <p:cBhvr>
                                        <p:cTn id="15" dur="250" autoRev="1" fill="hold"/>
                                        <p:tgtEl>
                                          <p:spTgt spid="44"/>
                                        </p:tgtEl>
                                      </p:cBhvr>
                                      <p:by x="105000" y="105000"/>
                                    </p:animScale>
                                  </p:childTnLst>
                                </p:cTn>
                              </p:par>
                              <p:par>
                                <p:cTn id="16" presetID="42"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44"/>
                                        </p:tgtEl>
                                        <p:attrNameLst>
                                          <p:attrName>r</p:attrName>
                                        </p:attrNameLst>
                                      </p:cBhvr>
                                    </p:animRot>
                                    <p:animRot by="-240000">
                                      <p:cBhvr>
                                        <p:cTn id="23" dur="400" fill="hold">
                                          <p:stCondLst>
                                            <p:cond delay="400"/>
                                          </p:stCondLst>
                                        </p:cTn>
                                        <p:tgtEl>
                                          <p:spTgt spid="44"/>
                                        </p:tgtEl>
                                        <p:attrNameLst>
                                          <p:attrName>r</p:attrName>
                                        </p:attrNameLst>
                                      </p:cBhvr>
                                    </p:animRot>
                                    <p:animRot by="240000">
                                      <p:cBhvr>
                                        <p:cTn id="24" dur="400" fill="hold">
                                          <p:stCondLst>
                                            <p:cond delay="800"/>
                                          </p:stCondLst>
                                        </p:cTn>
                                        <p:tgtEl>
                                          <p:spTgt spid="44"/>
                                        </p:tgtEl>
                                        <p:attrNameLst>
                                          <p:attrName>r</p:attrName>
                                        </p:attrNameLst>
                                      </p:cBhvr>
                                    </p:animRot>
                                    <p:animRot by="-240000">
                                      <p:cBhvr>
                                        <p:cTn id="25" dur="400" fill="hold">
                                          <p:stCondLst>
                                            <p:cond delay="1200"/>
                                          </p:stCondLst>
                                        </p:cTn>
                                        <p:tgtEl>
                                          <p:spTgt spid="44"/>
                                        </p:tgtEl>
                                        <p:attrNameLst>
                                          <p:attrName>r</p:attrName>
                                        </p:attrNameLst>
                                      </p:cBhvr>
                                    </p:animRot>
                                    <p:animRot by="120000">
                                      <p:cBhvr>
                                        <p:cTn id="26" dur="400" fill="hold">
                                          <p:stCondLst>
                                            <p:cond delay="160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p:tgtEl>
                                          <p:spTgt spid="43"/>
                                        </p:tgtEl>
                                        <p:attrNameLst>
                                          <p:attrName>ppt_y</p:attrName>
                                        </p:attrNameLst>
                                      </p:cBhvr>
                                      <p:tavLst>
                                        <p:tav tm="0">
                                          <p:val>
                                            <p:strVal val="#ppt_y-#ppt_h*1.125000"/>
                                          </p:val>
                                        </p:tav>
                                        <p:tav tm="100000">
                                          <p:val>
                                            <p:strVal val="#ppt_y"/>
                                          </p:val>
                                        </p:tav>
                                      </p:tavLst>
                                    </p:anim>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Title 8"/>
          <p:cNvSpPr>
            <a:spLocks noGrp="1"/>
          </p:cNvSpPr>
          <p:nvPr>
            <p:ph type="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4" name="Subtitle 13"/>
          <p:cNvSpPr>
            <a:spLocks noGrp="1"/>
          </p:cNvSpPr>
          <p:nvPr>
            <p:ph type="subTitle" idx="15"/>
          </p:nvPr>
        </p:nvSpPr>
        <p:spPr/>
        <p:txBody>
          <a:bodyPr/>
          <a:lstStyle/>
          <a:p>
            <a:endParaRPr lang="en-US"/>
          </a:p>
        </p:txBody>
      </p:sp>
      <p:pic>
        <p:nvPicPr>
          <p:cNvPr id="15" name="Picture 14"/>
          <p:cNvPicPr>
            <a:picLocks noChangeAspect="1"/>
          </p:cNvPicPr>
          <p:nvPr/>
        </p:nvPicPr>
        <p:blipFill>
          <a:blip r:embed="rId1"/>
          <a:stretch>
            <a:fillRect/>
          </a:stretch>
        </p:blipFill>
        <p:spPr>
          <a:xfrm>
            <a:off x="0" y="29216"/>
            <a:ext cx="12192000" cy="55730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2"/>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3"/>
          <a:stretch>
            <a:fillRect/>
          </a:stretch>
        </p:blipFill>
        <p:spPr>
          <a:xfrm>
            <a:off x="9330691" y="3044200"/>
            <a:ext cx="2179320" cy="3258185"/>
          </a:xfrm>
          <a:prstGeom prst="rect">
            <a:avLst/>
          </a:prstGeom>
        </p:spPr>
      </p:pic>
      <p:sp>
        <p:nvSpPr>
          <p:cNvPr id="42" name="Cloud Callout 41"/>
          <p:cNvSpPr/>
          <p:nvPr/>
        </p:nvSpPr>
        <p:spPr>
          <a:xfrm>
            <a:off x="0" y="1143635"/>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panose="020F0502020204030204"/>
              </a:rPr>
              <a:t>Hoạt động 2: </a:t>
            </a:r>
            <a:endParaRPr lang="en-US" sz="4000" b="1" dirty="0">
              <a:solidFill>
                <a:srgbClr val="FF0000"/>
              </a:solidFill>
              <a:latin typeface="Calibri" panose="020F0502020204030204"/>
            </a:endParaRPr>
          </a:p>
          <a:p>
            <a:pPr lvl="0" algn="ctr">
              <a:defRPr/>
            </a:pPr>
            <a:r>
              <a:rPr lang="en-US" sz="5400" b="1" dirty="0" err="1" smtClean="0">
                <a:solidFill>
                  <a:srgbClr val="0070C0"/>
                </a:solidFill>
                <a:latin typeface="Calibri" panose="020F0502020204030204"/>
              </a:rPr>
              <a:t>Cần</a:t>
            </a:r>
            <a:r>
              <a:rPr lang="en-US" sz="5400" b="1" dirty="0" smtClean="0">
                <a:solidFill>
                  <a:srgbClr val="0070C0"/>
                </a:solidFill>
                <a:latin typeface="Calibri" panose="020F0502020204030204"/>
              </a:rPr>
              <a:t> </a:t>
            </a:r>
            <a:r>
              <a:rPr lang="en-US" sz="5400" b="1" dirty="0" err="1" smtClean="0">
                <a:solidFill>
                  <a:srgbClr val="0070C0"/>
                </a:solidFill>
                <a:latin typeface="Calibri" panose="020F0502020204030204"/>
              </a:rPr>
              <a:t>làm</a:t>
            </a:r>
            <a:r>
              <a:rPr lang="en-US" sz="5400" b="1" dirty="0" smtClean="0">
                <a:solidFill>
                  <a:srgbClr val="0070C0"/>
                </a:solidFill>
                <a:latin typeface="Calibri" panose="020F0502020204030204"/>
              </a:rPr>
              <a:t> </a:t>
            </a:r>
            <a:r>
              <a:rPr lang="en-US" sz="5400" b="1" dirty="0" err="1" smtClean="0">
                <a:solidFill>
                  <a:srgbClr val="0070C0"/>
                </a:solidFill>
                <a:latin typeface="Calibri" panose="020F0502020204030204"/>
              </a:rPr>
              <a:t>gì</a:t>
            </a:r>
            <a:r>
              <a:rPr lang="en-US" sz="5400" b="1" dirty="0" smtClean="0">
                <a:solidFill>
                  <a:srgbClr val="0070C0"/>
                </a:solidFill>
                <a:latin typeface="Calibri" panose="020F0502020204030204"/>
              </a:rPr>
              <a:t> </a:t>
            </a:r>
            <a:r>
              <a:rPr lang="en-US" sz="5400" b="1" dirty="0" err="1" smtClean="0">
                <a:solidFill>
                  <a:srgbClr val="0070C0"/>
                </a:solidFill>
                <a:latin typeface="Calibri" panose="020F0502020204030204"/>
              </a:rPr>
              <a:t>để</a:t>
            </a:r>
            <a:r>
              <a:rPr lang="en-US" sz="5400" b="1" dirty="0" smtClean="0">
                <a:solidFill>
                  <a:srgbClr val="0070C0"/>
                </a:solidFill>
                <a:latin typeface="Calibri" panose="020F0502020204030204"/>
              </a:rPr>
              <a:t> </a:t>
            </a:r>
            <a:r>
              <a:rPr lang="en-US" sz="5400" b="1" dirty="0">
                <a:solidFill>
                  <a:srgbClr val="0070C0"/>
                </a:solidFill>
                <a:latin typeface="Calibri" panose="020F0502020204030204"/>
              </a:rPr>
              <a:t>c</a:t>
            </a:r>
            <a:r>
              <a:rPr lang="vi-VN" sz="5400" b="1" dirty="0" smtClean="0">
                <a:solidFill>
                  <a:srgbClr val="0070C0"/>
                </a:solidFill>
                <a:latin typeface="Calibri" panose="020F0502020204030204"/>
              </a:rPr>
              <a:t>hăm </a:t>
            </a:r>
            <a:r>
              <a:rPr lang="vi-VN" sz="5400" b="1" dirty="0">
                <a:solidFill>
                  <a:srgbClr val="0070C0"/>
                </a:solidFill>
                <a:latin typeface="Calibri" panose="020F0502020204030204"/>
              </a:rPr>
              <a:t>sóc, bảo vệ cơ quan hô hấp</a:t>
            </a:r>
            <a:endParaRPr kumimoji="0" lang="en-US" sz="5400" b="1" i="0" u="none" strike="noStrike" kern="1200" cap="none" spc="0" normalizeH="0" baseline="0" noProof="0" dirty="0">
              <a:ln>
                <a:noFill/>
              </a:ln>
              <a:solidFill>
                <a:srgbClr val="0070C0"/>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5000" y="118947"/>
            <a:ext cx="8362000" cy="5324242"/>
          </a:xfrm>
          <a:prstGeom prst="rect">
            <a:avLst/>
          </a:prstGeom>
          <a:noFill/>
          <a:ln>
            <a:noFill/>
          </a:ln>
        </p:spPr>
      </p:pic>
      <p:sp>
        <p:nvSpPr>
          <p:cNvPr id="47" name="Rectangle: Rounded Corners 46"/>
          <p:cNvSpPr/>
          <p:nvPr/>
        </p:nvSpPr>
        <p:spPr>
          <a:xfrm>
            <a:off x="96981" y="5629052"/>
            <a:ext cx="12095019" cy="10001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những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chiếc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Sau </a:t>
            </a:r>
            <a:r>
              <a:rPr lang="en-US" sz="3600" b="1" dirty="0" err="1">
                <a:solidFill>
                  <a:srgbClr val="0070C0"/>
                </a:solidFill>
                <a:latin typeface="Calibri" panose="020F0502020204030204" pitchFamily="34" charset="0"/>
                <a:cs typeface="Calibri" panose="020F0502020204030204" pitchFamily="34" charset="0"/>
              </a:rPr>
              <a:t>đó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lau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nhẹ</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lỗ</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mũi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em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thấy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endParaRPr lang="en-US" sz="3600" b="1" dirty="0">
              <a:solidFill>
                <a:srgbClr val="0070C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23"/>
          <p:cNvPicPr>
            <a:picLocks noChangeAspect="1"/>
          </p:cNvPicPr>
          <p:nvPr/>
        </p:nvPicPr>
        <p:blipFill>
          <a:blip r:embed="rId1"/>
          <a:stretch>
            <a:fillRect/>
          </a:stretch>
        </p:blipFill>
        <p:spPr>
          <a:xfrm>
            <a:off x="2071683" y="-101103"/>
            <a:ext cx="8022228" cy="6861447"/>
          </a:xfrm>
          <a:prstGeom prst="rect">
            <a:avLst/>
          </a:prstGeom>
          <a:noFill/>
          <a:ln w="9525">
            <a:noFill/>
          </a:ln>
        </p:spPr>
      </p:pic>
      <p:sp>
        <p:nvSpPr>
          <p:cNvPr id="16" name="Rectangle 15"/>
          <p:cNvSpPr/>
          <p:nvPr/>
        </p:nvSpPr>
        <p:spPr>
          <a:xfrm>
            <a:off x="3311236" y="1314317"/>
            <a:ext cx="5208320" cy="1754326"/>
          </a:xfrm>
          <a:prstGeom prst="rect">
            <a:avLst/>
          </a:prstGeom>
        </p:spPr>
        <p:txBody>
          <a:bodyPr wrap="square">
            <a:spAutoFit/>
          </a:bodyPr>
          <a:lstStyle/>
          <a:p>
            <a:pPr lvl="0" algn="ctr" defTabSz="1085850" fontAlgn="base">
              <a:spcBef>
                <a:spcPct val="50000"/>
              </a:spcBef>
              <a:spcAft>
                <a:spcPct val="0"/>
              </a:spcAft>
              <a:defRPr/>
            </a:pPr>
            <a:r>
              <a:rPr lang="en-US" altLang="zh-CN" sz="5400" b="1" dirty="0" err="1">
                <a:solidFill>
                  <a:srgbClr val="FFFFFF"/>
                </a:solidFill>
                <a:latin typeface="Arial" panose="020B0604020202020204" pitchFamily="34" charset="0"/>
                <a:ea typeface="SimSun" panose="02010600030101010101" pitchFamily="2" charset="-122"/>
              </a:rPr>
              <a:t>Làm</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việc</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cá</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nhân</a:t>
            </a:r>
            <a:endParaRPr lang="zh-CN" altLang="en-US" sz="5400" b="1" dirty="0">
              <a:solidFill>
                <a:srgbClr val="FFFFFF"/>
              </a:solidFill>
              <a:latin typeface="Arial" panose="020B0604020202020204" pitchFamily="34" charset="0"/>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21" name="Thought Bubble: Cloud 20"/>
          <p:cNvSpPr/>
          <p:nvPr/>
        </p:nvSpPr>
        <p:spPr>
          <a:xfrm>
            <a:off x="3169329" y="186622"/>
            <a:ext cx="8174947"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rPr>
              <a:t>C</a:t>
            </a:r>
            <a:r>
              <a:rPr lang="vi-VN" sz="3200" dirty="0">
                <a:solidFill>
                  <a:prstClr val="white"/>
                </a:solidFill>
              </a:rPr>
              <a:t>ác </a:t>
            </a:r>
            <a:r>
              <a:rPr lang="en-US" sz="3200" dirty="0" err="1">
                <a:solidFill>
                  <a:prstClr val="white"/>
                </a:solidFill>
              </a:rPr>
              <a:t>em</a:t>
            </a:r>
            <a:r>
              <a:rPr lang="vi-VN" sz="3200" dirty="0">
                <a:solidFill>
                  <a:prstClr val="white"/>
                </a:solidFill>
              </a:rPr>
              <a:t> cho cô biết thở bị tịt mũi </a:t>
            </a:r>
            <a:r>
              <a:rPr lang="en-US" sz="3200" dirty="0" err="1">
                <a:solidFill>
                  <a:prstClr val="white"/>
                </a:solidFill>
              </a:rPr>
              <a:t>em</a:t>
            </a:r>
            <a:r>
              <a:rPr lang="vi-VN" sz="3200" dirty="0">
                <a:solidFill>
                  <a:prstClr val="white"/>
                </a:solidFill>
              </a:rPr>
              <a:t> cảm thấy thế nào?</a:t>
            </a:r>
            <a:endParaRPr kumimoji="0" lang="en-US" sz="3200" b="0" i="0" u="none" strike="noStrike" kern="1200" cap="none" spc="0" normalizeH="0" baseline="0" noProof="0" dirty="0">
              <a:ln>
                <a:noFill/>
              </a:ln>
              <a:solidFill>
                <a:prstClr val="white"/>
              </a:solidFill>
              <a:effectLst/>
              <a:uLnTx/>
              <a:uFillTx/>
            </a:endParaRPr>
          </a:p>
        </p:txBody>
      </p:sp>
      <p:sp>
        <p:nvSpPr>
          <p:cNvPr id="4" name="Thought Bubble: Cloud 3"/>
          <p:cNvSpPr/>
          <p:nvPr/>
        </p:nvSpPr>
        <p:spPr>
          <a:xfrm>
            <a:off x="3169328" y="186621"/>
            <a:ext cx="7974923"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rPr>
              <a:t>Vậy</a:t>
            </a:r>
            <a:r>
              <a:rPr lang="en-US" sz="4800" dirty="0">
                <a:solidFill>
                  <a:prstClr val="white"/>
                </a:solidFill>
              </a:rPr>
              <a:t> </a:t>
            </a:r>
            <a:r>
              <a:rPr lang="en-US" sz="4800" dirty="0" err="1">
                <a:solidFill>
                  <a:prstClr val="white"/>
                </a:solidFill>
              </a:rPr>
              <a:t>khi</a:t>
            </a:r>
            <a:r>
              <a:rPr lang="en-US" sz="4800" dirty="0">
                <a:solidFill>
                  <a:prstClr val="white"/>
                </a:solidFill>
              </a:rPr>
              <a:t> </a:t>
            </a:r>
            <a:r>
              <a:rPr lang="en-US" sz="4800" dirty="0" err="1">
                <a:solidFill>
                  <a:prstClr val="white"/>
                </a:solidFill>
              </a:rPr>
              <a:t>thở</a:t>
            </a:r>
            <a:r>
              <a:rPr lang="en-US" sz="4800" dirty="0">
                <a:solidFill>
                  <a:prstClr val="white"/>
                </a:solidFill>
              </a:rPr>
              <a:t> </a:t>
            </a:r>
            <a:r>
              <a:rPr lang="en-US" sz="4800" dirty="0" err="1">
                <a:solidFill>
                  <a:prstClr val="white"/>
                </a:solidFill>
              </a:rPr>
              <a:t>bằng</a:t>
            </a:r>
            <a:r>
              <a:rPr lang="en-US" sz="4800" dirty="0">
                <a:solidFill>
                  <a:prstClr val="white"/>
                </a:solidFill>
              </a:rPr>
              <a:t> </a:t>
            </a:r>
            <a:r>
              <a:rPr lang="en-US" sz="4800" dirty="0" err="1">
                <a:solidFill>
                  <a:prstClr val="white"/>
                </a:solidFill>
              </a:rPr>
              <a:t>miệng</a:t>
            </a:r>
            <a:r>
              <a:rPr lang="en-US" sz="4800" dirty="0">
                <a:solidFill>
                  <a:prstClr val="white"/>
                </a:solidFill>
              </a:rPr>
              <a:t> </a:t>
            </a:r>
            <a:r>
              <a:rPr lang="en-US" sz="4800" dirty="0" err="1">
                <a:solidFill>
                  <a:prstClr val="white"/>
                </a:solidFill>
              </a:rPr>
              <a:t>các</a:t>
            </a:r>
            <a:r>
              <a:rPr lang="en-US" sz="4800" dirty="0">
                <a:solidFill>
                  <a:prstClr val="white"/>
                </a:solidFill>
              </a:rPr>
              <a:t> </a:t>
            </a:r>
            <a:r>
              <a:rPr lang="en-US" sz="4800" dirty="0" err="1">
                <a:solidFill>
                  <a:prstClr val="white"/>
                </a:solidFill>
              </a:rPr>
              <a:t>em</a:t>
            </a:r>
            <a:r>
              <a:rPr lang="en-US" sz="4800" dirty="0">
                <a:solidFill>
                  <a:prstClr val="white"/>
                </a:solidFill>
              </a:rPr>
              <a:t> </a:t>
            </a:r>
            <a:r>
              <a:rPr lang="en-US" sz="4800" dirty="0" err="1">
                <a:solidFill>
                  <a:prstClr val="white"/>
                </a:solidFill>
              </a:rPr>
              <a:t>thấy</a:t>
            </a:r>
            <a:r>
              <a:rPr lang="en-US" sz="4800" dirty="0">
                <a:solidFill>
                  <a:prstClr val="white"/>
                </a:solidFill>
              </a:rPr>
              <a:t> </a:t>
            </a:r>
            <a:r>
              <a:rPr lang="en-US" sz="4800" dirty="0" err="1">
                <a:solidFill>
                  <a:prstClr val="white"/>
                </a:solidFill>
              </a:rPr>
              <a:t>thế</a:t>
            </a:r>
            <a:r>
              <a:rPr lang="en-US" sz="4800" dirty="0">
                <a:solidFill>
                  <a:prstClr val="white"/>
                </a:solidFill>
              </a:rPr>
              <a:t> </a:t>
            </a:r>
            <a:r>
              <a:rPr lang="en-US" sz="4800" dirty="0" err="1">
                <a:solidFill>
                  <a:prstClr val="white"/>
                </a:solidFill>
              </a:rPr>
              <a:t>nào</a:t>
            </a:r>
            <a:r>
              <a:rPr lang="en-US" sz="4800" dirty="0">
                <a:solidFill>
                  <a:prstClr val="white"/>
                </a:solidFill>
              </a:rPr>
              <a:t>?</a:t>
            </a:r>
            <a:endParaRPr kumimoji="0" lang="en-US" sz="4800" b="0" i="0" u="none" strike="noStrike" kern="1200" cap="none" spc="0" normalizeH="0" baseline="0" noProof="0" dirty="0">
              <a:ln>
                <a:noFill/>
              </a:ln>
              <a:solidFill>
                <a:prstClr val="white"/>
              </a:solidFill>
              <a:uLnTx/>
              <a:uFillTx/>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1"/>
                                        </p:tgtEl>
                                      </p:cBhvr>
                                    </p:animEffect>
                                    <p:anim calcmode="lin" valueType="num">
                                      <p:cBhvr>
                                        <p:cTn id="18" dur="1000"/>
                                        <p:tgtEl>
                                          <p:spTgt spid="21"/>
                                        </p:tgtEl>
                                        <p:attrNameLst>
                                          <p:attrName>ppt_x</p:attrName>
                                        </p:attrNameLst>
                                      </p:cBhvr>
                                      <p:tavLst>
                                        <p:tav tm="0">
                                          <p:val>
                                            <p:strVal val="ppt_x"/>
                                          </p:val>
                                        </p:tav>
                                        <p:tav tm="100000">
                                          <p:val>
                                            <p:strVal val="ppt_x"/>
                                          </p:val>
                                        </p:tav>
                                      </p:tavLst>
                                    </p:anim>
                                    <p:anim calcmode="lin" valueType="num">
                                      <p:cBhvr>
                                        <p:cTn id="19" dur="1000"/>
                                        <p:tgtEl>
                                          <p:spTgt spid="21"/>
                                        </p:tgtEl>
                                        <p:attrNameLst>
                                          <p:attrName>ppt_y</p:attrName>
                                        </p:attrNameLst>
                                      </p:cBhvr>
                                      <p:tavLst>
                                        <p:tav tm="0">
                                          <p:val>
                                            <p:strVal val="ppt_y"/>
                                          </p:val>
                                        </p:tav>
                                        <p:tav tm="100000">
                                          <p:val>
                                            <p:strVal val="ppt_y+.1"/>
                                          </p:val>
                                        </p:tav>
                                      </p:tavLst>
                                    </p:anim>
                                    <p:set>
                                      <p:cBhvr>
                                        <p:cTn id="20" dur="1" fill="hold">
                                          <p:stCondLst>
                                            <p:cond delay="9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17"/>
          <p:cNvPicPr>
            <a:picLocks noChangeAspect="1"/>
          </p:cNvPicPr>
          <p:nvPr/>
        </p:nvPicPr>
        <p:blipFill>
          <a:blip r:embed="rId1"/>
          <a:stretch>
            <a:fillRect/>
          </a:stretch>
        </p:blipFill>
        <p:spPr>
          <a:xfrm>
            <a:off x="-53682" y="4069532"/>
            <a:ext cx="12221235" cy="2788468"/>
          </a:xfrm>
          <a:prstGeom prst="rect">
            <a:avLst/>
          </a:prstGeom>
          <a:noFill/>
          <a:ln w="9525">
            <a:noFill/>
          </a:ln>
        </p:spPr>
      </p:pic>
      <p:pic>
        <p:nvPicPr>
          <p:cNvPr id="3" name="Picture 6" descr="1-36"/>
          <p:cNvPicPr>
            <a:picLocks noChangeAspect="1"/>
          </p:cNvPicPr>
          <p:nvPr/>
        </p:nvPicPr>
        <p:blipFill>
          <a:blip r:embed="rId2"/>
          <a:stretch>
            <a:fillRect/>
          </a:stretch>
        </p:blipFill>
        <p:spPr>
          <a:xfrm>
            <a:off x="8138416" y="823808"/>
            <a:ext cx="4238243" cy="6237475"/>
          </a:xfrm>
          <a:prstGeom prst="rect">
            <a:avLst/>
          </a:prstGeom>
          <a:noFill/>
          <a:ln w="9525">
            <a:noFill/>
          </a:ln>
        </p:spPr>
      </p:pic>
      <p:pic>
        <p:nvPicPr>
          <p:cNvPr id="7" name="Picture 5" descr="1-31"/>
          <p:cNvPicPr>
            <a:picLocks noChangeAspect="1"/>
          </p:cNvPicPr>
          <p:nvPr/>
        </p:nvPicPr>
        <p:blipFill>
          <a:blip r:embed="rId3"/>
          <a:stretch>
            <a:fillRect/>
          </a:stretch>
        </p:blipFill>
        <p:spPr>
          <a:xfrm>
            <a:off x="1295852" y="-520663"/>
            <a:ext cx="7609404" cy="6635106"/>
          </a:xfrm>
          <a:prstGeom prst="rect">
            <a:avLst/>
          </a:prstGeom>
          <a:noFill/>
          <a:ln w="9525">
            <a:noFill/>
          </a:ln>
        </p:spPr>
      </p:pic>
      <p:sp>
        <p:nvSpPr>
          <p:cNvPr id="8" name="TextBox 7"/>
          <p:cNvSpPr txBox="1"/>
          <p:nvPr/>
        </p:nvSpPr>
        <p:spPr>
          <a:xfrm>
            <a:off x="2895600" y="989605"/>
            <a:ext cx="464127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ysClr val="windowText" lastClr="000000"/>
                </a:solidFill>
                <a:effectLst/>
                <a:uLnTx/>
                <a:uFillTx/>
              </a:rPr>
              <a:t>Vậy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cho</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cô</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biết</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khi</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thở</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mà</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bị</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tịt</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mũi</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cảm</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a:ea typeface="SimSun" panose="02010600030101010101" pitchFamily="2" charset="-122"/>
            </a:endParaRPr>
          </a:p>
        </p:txBody>
      </p:sp>
      <p:sp>
        <p:nvSpPr>
          <p:cNvPr id="9" name="TextBox 8"/>
          <p:cNvSpPr txBox="1"/>
          <p:nvPr/>
        </p:nvSpPr>
        <p:spPr>
          <a:xfrm>
            <a:off x="2801012" y="3503164"/>
            <a:ext cx="4641273"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ysClr val="windowText" lastClr="000000"/>
                </a:solidFill>
                <a:effectLst/>
                <a:uLnTx/>
                <a:uFillTx/>
              </a:rPr>
              <a:t>Thở</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bằng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miệng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a:ea typeface="SimSun" panose="02010600030101010101" pitchFamily="2" charset="-122"/>
            </a:endParaRPr>
          </a:p>
        </p:txBody>
      </p:sp>
      <p:pic>
        <p:nvPicPr>
          <p:cNvPr id="10" name="Picture 7" descr="1-35"/>
          <p:cNvPicPr>
            <a:picLocks noChangeAspect="1"/>
          </p:cNvPicPr>
          <p:nvPr/>
        </p:nvPicPr>
        <p:blipFill>
          <a:blip r:embed="rId4"/>
          <a:stretch>
            <a:fillRect/>
          </a:stretch>
        </p:blipFill>
        <p:spPr>
          <a:xfrm>
            <a:off x="-295742" y="2132474"/>
            <a:ext cx="3801241" cy="4928809"/>
          </a:xfrm>
          <a:prstGeom prst="rect">
            <a:avLst/>
          </a:prstGeom>
          <a:noFill/>
          <a:ln w="9525">
            <a:noFill/>
          </a:ln>
        </p:spPr>
      </p:pic>
      <p:sp>
        <p:nvSpPr>
          <p:cNvPr id="4" name="Rectangle 3"/>
          <p:cNvSpPr/>
          <p:nvPr/>
        </p:nvSpPr>
        <p:spPr>
          <a:xfrm>
            <a:off x="2465819" y="2420880"/>
            <a:ext cx="4876800" cy="1077218"/>
          </a:xfrm>
          <a:prstGeom prst="rect">
            <a:avLst/>
          </a:prstGeom>
        </p:spPr>
        <p:txBody>
          <a:bodyPr wrap="square">
            <a:spAutoFit/>
          </a:bodyPr>
          <a:lstStyle/>
          <a:p>
            <a:pPr lvl="0" algn="ctr">
              <a:defRPr/>
            </a:pPr>
            <a:r>
              <a:rPr lang="en-US" sz="3200" b="1" kern="0" dirty="0" err="1" smtClean="0">
                <a:solidFill>
                  <a:srgbClr val="C00000"/>
                </a:solidFill>
                <a:latin typeface="Times New Roman" panose="02020603050405020304" pitchFamily="18" charset="0"/>
                <a:cs typeface="Times New Roman" panose="02020603050405020304" pitchFamily="18" charset="0"/>
              </a:rPr>
              <a:t>Khi</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bị</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ngạt</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mũi</a:t>
            </a:r>
            <a:r>
              <a:rPr lang="en-US" sz="3200" b="1" kern="0" dirty="0" smtClean="0">
                <a:solidFill>
                  <a:srgbClr val="C00000"/>
                </a:solidFill>
                <a:latin typeface="Times New Roman" panose="02020603050405020304" pitchFamily="18" charset="0"/>
                <a:cs typeface="Times New Roman" panose="02020603050405020304" pitchFamily="18" charset="0"/>
              </a:rPr>
              <a:t> con </a:t>
            </a:r>
            <a:r>
              <a:rPr lang="en-US" sz="3200" b="1" kern="0" dirty="0" err="1" smtClean="0">
                <a:solidFill>
                  <a:srgbClr val="C00000"/>
                </a:solidFill>
                <a:latin typeface="Times New Roman" panose="02020603050405020304" pitchFamily="18" charset="0"/>
                <a:cs typeface="Times New Roman" panose="02020603050405020304" pitchFamily="18" charset="0"/>
              </a:rPr>
              <a:t>cảm</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thấy</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khó</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thở</a:t>
            </a:r>
            <a:r>
              <a:rPr lang="en-US" sz="3200" b="1" kern="0"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2801013" y="4580382"/>
            <a:ext cx="4735860" cy="1077218"/>
          </a:xfrm>
          <a:prstGeom prst="rect">
            <a:avLst/>
          </a:prstGeom>
        </p:spPr>
        <p:txBody>
          <a:bodyPr wrap="square">
            <a:spAutoFit/>
          </a:bodyPr>
          <a:lstStyle/>
          <a:p>
            <a:pPr lvl="0" algn="ctr">
              <a:defRPr/>
            </a:pPr>
            <a:r>
              <a:rPr lang="en-US" sz="3200" b="1" kern="0" dirty="0" err="1">
                <a:solidFill>
                  <a:srgbClr val="C00000"/>
                </a:solidFill>
              </a:rPr>
              <a:t>Thở</a:t>
            </a:r>
            <a:r>
              <a:rPr lang="en-US" sz="3200" b="1" kern="0" dirty="0">
                <a:solidFill>
                  <a:srgbClr val="C00000"/>
                </a:solidFill>
              </a:rPr>
              <a:t> </a:t>
            </a:r>
            <a:r>
              <a:rPr lang="en-US" sz="3200" b="1" kern="0" dirty="0" err="1">
                <a:solidFill>
                  <a:srgbClr val="C00000"/>
                </a:solidFill>
              </a:rPr>
              <a:t>bằng</a:t>
            </a:r>
            <a:r>
              <a:rPr lang="en-US" sz="3200" b="1" kern="0" dirty="0">
                <a:solidFill>
                  <a:srgbClr val="C00000"/>
                </a:solidFill>
              </a:rPr>
              <a:t> </a:t>
            </a:r>
            <a:r>
              <a:rPr lang="en-US" sz="3200" b="1" kern="0" dirty="0" err="1">
                <a:solidFill>
                  <a:srgbClr val="C00000"/>
                </a:solidFill>
              </a:rPr>
              <a:t>miệng</a:t>
            </a:r>
            <a:r>
              <a:rPr lang="en-US" sz="3200" b="1" kern="0" dirty="0">
                <a:solidFill>
                  <a:srgbClr val="C00000"/>
                </a:solidFill>
              </a:rPr>
              <a:t> </a:t>
            </a:r>
            <a:r>
              <a:rPr lang="en-US" sz="3200" b="1" kern="0" dirty="0" smtClean="0">
                <a:solidFill>
                  <a:srgbClr val="C00000"/>
                </a:solidFill>
              </a:rPr>
              <a:t>con </a:t>
            </a:r>
            <a:r>
              <a:rPr lang="en-US" sz="3200" b="1" kern="0" dirty="0" err="1">
                <a:solidFill>
                  <a:srgbClr val="C00000"/>
                </a:solidFill>
              </a:rPr>
              <a:t>thấy</a:t>
            </a:r>
            <a:r>
              <a:rPr lang="en-US" sz="3200" b="1" kern="0" dirty="0">
                <a:solidFill>
                  <a:srgbClr val="C00000"/>
                </a:solidFill>
              </a:rPr>
              <a:t> </a:t>
            </a:r>
            <a:r>
              <a:rPr lang="en-US" sz="3200" b="1" kern="0" dirty="0" err="1" smtClean="0">
                <a:solidFill>
                  <a:srgbClr val="C00000"/>
                </a:solidFill>
              </a:rPr>
              <a:t>cổ</a:t>
            </a:r>
            <a:r>
              <a:rPr lang="en-US" sz="3200" b="1" kern="0" dirty="0" smtClean="0">
                <a:solidFill>
                  <a:srgbClr val="C00000"/>
                </a:solidFill>
              </a:rPr>
              <a:t> </a:t>
            </a:r>
            <a:r>
              <a:rPr lang="en-US" sz="3200" b="1" kern="0" dirty="0" err="1" smtClean="0">
                <a:solidFill>
                  <a:srgbClr val="C00000"/>
                </a:solidFill>
              </a:rPr>
              <a:t>họng</a:t>
            </a:r>
            <a:r>
              <a:rPr lang="en-US" sz="3200" b="1" kern="0" dirty="0" smtClean="0">
                <a:solidFill>
                  <a:srgbClr val="C00000"/>
                </a:solidFill>
              </a:rPr>
              <a:t> </a:t>
            </a:r>
            <a:r>
              <a:rPr lang="en-US" sz="3200" b="1" kern="0" dirty="0" err="1" smtClean="0">
                <a:solidFill>
                  <a:srgbClr val="C00000"/>
                </a:solidFill>
              </a:rPr>
              <a:t>khô</a:t>
            </a:r>
            <a:r>
              <a:rPr lang="en-US" sz="3200" b="1" kern="0" dirty="0">
                <a:solidFill>
                  <a:srgbClr val="C00000"/>
                </a:solidFill>
              </a:rPr>
              <a:t>.</a:t>
            </a:r>
            <a:endParaRPr lang="en-US" sz="3200" b="1" dirty="0">
              <a:solidFill>
                <a:srgbClr val="C00000"/>
              </a:solidFill>
              <a:latin typeface="Arial" panose="020B0604020202020204"/>
              <a:ea typeface="SimSun" panose="02010600030101010101" pitchFamily="2"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500"/>
                            </p:stCondLst>
                            <p:childTnLst>
                              <p:par>
                                <p:cTn id="22" presetID="1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968" y="526072"/>
            <a:ext cx="10118558" cy="5826210"/>
          </a:xfrm>
          <a:prstGeom prst="rect">
            <a:avLst/>
          </a:prstGeom>
        </p:spPr>
        <p:txBody>
          <a:bodyPr wrap="square">
            <a:spAutoFit/>
          </a:bodyPr>
          <a:lstStyle/>
          <a:p>
            <a:pPr algn="just">
              <a:lnSpc>
                <a:spcPct val="115000"/>
              </a:lnSpc>
              <a:spcAft>
                <a:spcPts val="0"/>
              </a:spcAft>
            </a:pP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xong</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êu</a:t>
            </a:r>
            <a:r>
              <a:rPr lang="vi-VN"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được các cách chăm sóc và bảo vệ cơ quan hô hấp như: Thở đúng cách, vệ sinh mũi, họng hằng ngày; tránh xa nơi khói bụi và mầm bệnh; thường xuyên giữ sạch nơi ở; trồng nhiều cây xanh,... Tự thực hiện chăm sóc và bảo vệ cơ quan hô hấp theo các cách đã nêu</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Kể được một số bệnh về hô hấp. Nêu được nguyên nhân và cách phòng bệnh đường hô hấp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3733799"/>
            <a:ext cx="11081656" cy="2928257"/>
          </a:xfrm>
        </p:spPr>
        <p:txBody>
          <a:bodyPr/>
          <a:lstStyle/>
          <a:p>
            <a:pPr marL="0" indent="0" algn="ctr">
              <a:buNone/>
            </a:pPr>
            <a:r>
              <a:rPr lang="en-US" sz="4265" dirty="0" err="1" smtClean="0">
                <a:solidFill>
                  <a:srgbClr val="C00000"/>
                </a:solidFill>
                <a:latin typeface="Times New Roman" panose="02020603050405020304" pitchFamily="18" charset="0"/>
                <a:cs typeface="Times New Roman" panose="02020603050405020304" pitchFamily="18" charset="0"/>
              </a:rPr>
              <a:t>Nên</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thở</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bằng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mũi</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Vì</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mũi</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có</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những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sợi</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lông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nhỏ</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giúp</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ngăn</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bụi</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bẩn</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từ</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không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khí</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vào</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trong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cơ</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thể</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Còn</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miệng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thì</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không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nên</a:t>
            </a:r>
            <a:r>
              <a:rPr lang="en-US" sz="4265" dirty="0" smtClean="0">
                <a:solidFill>
                  <a:srgbClr val="C00000"/>
                </a:solidFill>
                <a:latin typeface="Times New Roman" panose="02020603050405020304" pitchFamily="18" charset="0"/>
                <a:cs typeface="Times New Roman" panose="02020603050405020304" pitchFamily="18" charset="0"/>
              </a:rPr>
              <a:t> ta </a:t>
            </a:r>
            <a:r>
              <a:rPr lang="en-US" sz="4265" dirty="0" err="1" smtClean="0">
                <a:solidFill>
                  <a:srgbClr val="C00000"/>
                </a:solidFill>
                <a:latin typeface="Times New Roman" panose="02020603050405020304" pitchFamily="18" charset="0"/>
                <a:cs typeface="Times New Roman" panose="02020603050405020304" pitchFamily="18" charset="0"/>
              </a:rPr>
              <a:t>nên</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thở</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bằng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mũi</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không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thở</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bằng</a:t>
            </a:r>
            <a:r>
              <a:rPr lang="en-US" sz="4265" dirty="0" smtClean="0">
                <a:solidFill>
                  <a:srgbClr val="C00000"/>
                </a:solidFill>
                <a:latin typeface="Times New Roman" panose="02020603050405020304" pitchFamily="18" charset="0"/>
                <a:cs typeface="Times New Roman" panose="02020603050405020304" pitchFamily="18" charset="0"/>
              </a:rPr>
              <a:t> </a:t>
            </a:r>
            <a:r>
              <a:rPr lang="en-US" sz="4265" dirty="0" err="1" smtClean="0">
                <a:solidFill>
                  <a:srgbClr val="C00000"/>
                </a:solidFill>
                <a:latin typeface="Times New Roman" panose="02020603050405020304" pitchFamily="18" charset="0"/>
                <a:cs typeface="Times New Roman" panose="02020603050405020304" pitchFamily="18" charset="0"/>
              </a:rPr>
              <a:t>miệng</a:t>
            </a:r>
            <a:endParaRPr lang="en-US" sz="4265" dirty="0">
              <a:solidFill>
                <a:srgbClr val="C00000"/>
              </a:solidFill>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sz="quarter" idx="13"/>
          </p:nvPr>
        </p:nvPicPr>
        <p:blipFill>
          <a:blip r:embed="rId1"/>
          <a:stretch>
            <a:fillRect/>
          </a:stretch>
        </p:blipFill>
        <p:spPr>
          <a:xfrm>
            <a:off x="6732727" y="86351"/>
            <a:ext cx="5111675" cy="3473451"/>
          </a:xfrm>
          <a:prstGeom prst="rect">
            <a:avLst/>
          </a:prstGeom>
        </p:spPr>
      </p:pic>
      <p:sp>
        <p:nvSpPr>
          <p:cNvPr id="3" name="Content Placeholder 2"/>
          <p:cNvSpPr>
            <a:spLocks noGrp="1"/>
          </p:cNvSpPr>
          <p:nvPr>
            <p:ph type="body" sz="half" idx="4294967295"/>
          </p:nvPr>
        </p:nvSpPr>
        <p:spPr>
          <a:xfrm>
            <a:off x="27093" y="279401"/>
            <a:ext cx="6299200" cy="2163233"/>
          </a:xfrm>
        </p:spPr>
        <p:txBody>
          <a:bodyPr>
            <a:noAutofit/>
          </a:bodyPr>
          <a:lstStyle/>
          <a:p>
            <a:pPr marL="60960" indent="0">
              <a:buNone/>
            </a:pPr>
            <a:r>
              <a:rPr lang="en-US" sz="4265" b="1" dirty="0">
                <a:latin typeface="Times New Roman" panose="02020603050405020304" pitchFamily="18" charset="0"/>
                <a:cs typeface="Times New Roman" panose="02020603050405020304" pitchFamily="18" charset="0"/>
              </a:rPr>
              <a:t>- Cho </a:t>
            </a:r>
            <a:r>
              <a:rPr lang="en-US" sz="4265" b="1" dirty="0" err="1">
                <a:latin typeface="Times New Roman" panose="02020603050405020304" pitchFamily="18" charset="0"/>
                <a:cs typeface="Times New Roman" panose="02020603050405020304" pitchFamily="18" charset="0"/>
              </a:rPr>
              <a:t>biết</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tại</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sao</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nên</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thở</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bằng</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mũi</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mà</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không</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nên</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thở</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bằng</a:t>
            </a:r>
            <a:r>
              <a:rPr lang="en-US" sz="4265" b="1" dirty="0">
                <a:latin typeface="Times New Roman" panose="02020603050405020304" pitchFamily="18" charset="0"/>
                <a:cs typeface="Times New Roman" panose="02020603050405020304" pitchFamily="18" charset="0"/>
              </a:rPr>
              <a:t> </a:t>
            </a:r>
            <a:r>
              <a:rPr lang="en-US" sz="4265" b="1" dirty="0" err="1">
                <a:latin typeface="Times New Roman" panose="02020603050405020304" pitchFamily="18" charset="0"/>
                <a:cs typeface="Times New Roman" panose="02020603050405020304" pitchFamily="18" charset="0"/>
              </a:rPr>
              <a:t>miệng</a:t>
            </a:r>
            <a:r>
              <a:rPr lang="en-US" sz="4265" b="1" dirty="0">
                <a:latin typeface="Times New Roman" panose="02020603050405020304" pitchFamily="18" charset="0"/>
                <a:cs typeface="Times New Roman" panose="02020603050405020304" pitchFamily="18" charset="0"/>
              </a:rPr>
              <a:t>?</a:t>
            </a:r>
            <a:endParaRPr lang="en-US" sz="4265"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cNvPicPr>
            <a:picLocks noChangeAspect="1"/>
          </p:cNvPicPr>
          <p:nvPr/>
        </p:nvPicPr>
        <p:blipFill rotWithShape="1">
          <a:blip r:embed="rId1" cstate="print">
            <a:extLst>
              <a:ext uri="{28A0092B-C50C-407E-A947-70E740481C1C}">
                <a14:useLocalDpi xmlns:a14="http://schemas.microsoft.com/office/drawing/2010/main" val="0"/>
              </a:ext>
            </a:extLst>
          </a:blip>
          <a:srcRect t="837" b="17581"/>
          <a:stretch>
            <a:fillRect/>
          </a:stretch>
        </p:blipFill>
        <p:spPr>
          <a:xfrm>
            <a:off x="-11723" y="-74802"/>
            <a:ext cx="12203723" cy="6858000"/>
          </a:xfrm>
          <a:prstGeom prst="rect">
            <a:avLst/>
          </a:prstGeom>
        </p:spPr>
      </p:pic>
      <p:pic>
        <p:nvPicPr>
          <p:cNvPr id="14" name="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625" y="6435024"/>
            <a:ext cx="1206775" cy="241355"/>
          </a:xfrm>
          <a:prstGeom prst="rect">
            <a:avLst/>
          </a:prstGeom>
        </p:spPr>
      </p:pic>
      <p:pic>
        <p:nvPicPr>
          <p:cNvPr id="16" name="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399" y="10"/>
            <a:ext cx="4420607" cy="1155963"/>
          </a:xfrm>
          <a:prstGeom prst="rect">
            <a:avLst/>
          </a:prstGeom>
        </p:spPr>
      </p:pic>
      <p:pic>
        <p:nvPicPr>
          <p:cNvPr id="18" name="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57" y="599608"/>
            <a:ext cx="2189187" cy="851823"/>
          </a:xfrm>
          <a:prstGeom prst="rect">
            <a:avLst/>
          </a:prstGeom>
        </p:spPr>
      </p:pic>
      <p:pic>
        <p:nvPicPr>
          <p:cNvPr id="20" name="1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9981702" y="4347885"/>
            <a:ext cx="1882015" cy="1937400"/>
          </a:xfrm>
          <a:prstGeom prst="rect">
            <a:avLst/>
          </a:prstGeom>
        </p:spPr>
      </p:pic>
      <p:grpSp>
        <p:nvGrpSpPr>
          <p:cNvPr id="17" name="16"/>
          <p:cNvGrpSpPr/>
          <p:nvPr/>
        </p:nvGrpSpPr>
        <p:grpSpPr>
          <a:xfrm flipH="1">
            <a:off x="8091379" y="3116424"/>
            <a:ext cx="2777428" cy="3439266"/>
            <a:chOff x="9782175" y="3675063"/>
            <a:chExt cx="2058988" cy="2673350"/>
          </a:xfrm>
        </p:grpSpPr>
        <p:sp>
          <p:nvSpPr>
            <p:cNvPr id="19" name="Freeform 423"/>
            <p:cNvSpPr/>
            <p:nvPr/>
          </p:nvSpPr>
          <p:spPr bwMode="auto">
            <a:xfrm>
              <a:off x="11125200" y="4379913"/>
              <a:ext cx="715963" cy="774700"/>
            </a:xfrm>
            <a:custGeom>
              <a:avLst/>
              <a:gdLst>
                <a:gd name="T0" fmla="*/ 30 w 190"/>
                <a:gd name="T1" fmla="*/ 188 h 206"/>
                <a:gd name="T2" fmla="*/ 5 w 190"/>
                <a:gd name="T3" fmla="*/ 138 h 206"/>
                <a:gd name="T4" fmla="*/ 27 w 190"/>
                <a:gd name="T5" fmla="*/ 137 h 206"/>
                <a:gd name="T6" fmla="*/ 36 w 190"/>
                <a:gd name="T7" fmla="*/ 151 h 206"/>
                <a:gd name="T8" fmla="*/ 56 w 190"/>
                <a:gd name="T9" fmla="*/ 140 h 206"/>
                <a:gd name="T10" fmla="*/ 42 w 190"/>
                <a:gd name="T11" fmla="*/ 123 h 206"/>
                <a:gd name="T12" fmla="*/ 25 w 190"/>
                <a:gd name="T13" fmla="*/ 132 h 206"/>
                <a:gd name="T14" fmla="*/ 3 w 190"/>
                <a:gd name="T15" fmla="*/ 132 h 206"/>
                <a:gd name="T16" fmla="*/ 18 w 190"/>
                <a:gd name="T17" fmla="*/ 97 h 206"/>
                <a:gd name="T18" fmla="*/ 61 w 190"/>
                <a:gd name="T19" fmla="*/ 104 h 206"/>
                <a:gd name="T20" fmla="*/ 46 w 190"/>
                <a:gd name="T21" fmla="*/ 11 h 206"/>
                <a:gd name="T22" fmla="*/ 77 w 190"/>
                <a:gd name="T23" fmla="*/ 6 h 206"/>
                <a:gd name="T24" fmla="*/ 86 w 190"/>
                <a:gd name="T25" fmla="*/ 88 h 206"/>
                <a:gd name="T26" fmla="*/ 93 w 190"/>
                <a:gd name="T27" fmla="*/ 88 h 206"/>
                <a:gd name="T28" fmla="*/ 102 w 190"/>
                <a:gd name="T29" fmla="*/ 2 h 206"/>
                <a:gd name="T30" fmla="*/ 137 w 190"/>
                <a:gd name="T31" fmla="*/ 14 h 206"/>
                <a:gd name="T32" fmla="*/ 114 w 190"/>
                <a:gd name="T33" fmla="*/ 95 h 206"/>
                <a:gd name="T34" fmla="*/ 118 w 190"/>
                <a:gd name="T35" fmla="*/ 95 h 206"/>
                <a:gd name="T36" fmla="*/ 162 w 190"/>
                <a:gd name="T37" fmla="*/ 33 h 206"/>
                <a:gd name="T38" fmla="*/ 185 w 190"/>
                <a:gd name="T39" fmla="*/ 62 h 206"/>
                <a:gd name="T40" fmla="*/ 134 w 190"/>
                <a:gd name="T41" fmla="*/ 118 h 206"/>
                <a:gd name="T42" fmla="*/ 79 w 190"/>
                <a:gd name="T43" fmla="*/ 206 h 206"/>
                <a:gd name="T44" fmla="*/ 30 w 190"/>
                <a:gd name="T45"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06">
                  <a:moveTo>
                    <a:pt x="30" y="188"/>
                  </a:moveTo>
                  <a:cubicBezTo>
                    <a:pt x="31" y="185"/>
                    <a:pt x="0" y="166"/>
                    <a:pt x="5" y="138"/>
                  </a:cubicBezTo>
                  <a:cubicBezTo>
                    <a:pt x="5" y="138"/>
                    <a:pt x="23" y="134"/>
                    <a:pt x="27" y="137"/>
                  </a:cubicBezTo>
                  <a:cubicBezTo>
                    <a:pt x="30" y="140"/>
                    <a:pt x="27" y="150"/>
                    <a:pt x="36" y="151"/>
                  </a:cubicBezTo>
                  <a:cubicBezTo>
                    <a:pt x="44" y="152"/>
                    <a:pt x="53" y="151"/>
                    <a:pt x="56" y="140"/>
                  </a:cubicBezTo>
                  <a:cubicBezTo>
                    <a:pt x="58" y="130"/>
                    <a:pt x="50" y="124"/>
                    <a:pt x="42" y="123"/>
                  </a:cubicBezTo>
                  <a:cubicBezTo>
                    <a:pt x="35" y="122"/>
                    <a:pt x="30" y="132"/>
                    <a:pt x="25" y="132"/>
                  </a:cubicBezTo>
                  <a:cubicBezTo>
                    <a:pt x="20" y="133"/>
                    <a:pt x="3" y="132"/>
                    <a:pt x="3" y="132"/>
                  </a:cubicBezTo>
                  <a:cubicBezTo>
                    <a:pt x="3" y="132"/>
                    <a:pt x="3" y="106"/>
                    <a:pt x="18" y="97"/>
                  </a:cubicBezTo>
                  <a:cubicBezTo>
                    <a:pt x="32" y="87"/>
                    <a:pt x="61" y="104"/>
                    <a:pt x="61" y="104"/>
                  </a:cubicBezTo>
                  <a:cubicBezTo>
                    <a:pt x="61" y="104"/>
                    <a:pt x="41" y="19"/>
                    <a:pt x="46" y="11"/>
                  </a:cubicBezTo>
                  <a:cubicBezTo>
                    <a:pt x="51" y="4"/>
                    <a:pt x="74" y="4"/>
                    <a:pt x="77" y="6"/>
                  </a:cubicBezTo>
                  <a:cubicBezTo>
                    <a:pt x="80" y="9"/>
                    <a:pt x="83" y="87"/>
                    <a:pt x="86" y="88"/>
                  </a:cubicBezTo>
                  <a:cubicBezTo>
                    <a:pt x="89" y="89"/>
                    <a:pt x="93" y="88"/>
                    <a:pt x="93" y="88"/>
                  </a:cubicBezTo>
                  <a:cubicBezTo>
                    <a:pt x="93" y="88"/>
                    <a:pt x="96" y="3"/>
                    <a:pt x="102" y="2"/>
                  </a:cubicBezTo>
                  <a:cubicBezTo>
                    <a:pt x="108" y="0"/>
                    <a:pt x="136" y="2"/>
                    <a:pt x="137" y="14"/>
                  </a:cubicBezTo>
                  <a:cubicBezTo>
                    <a:pt x="138" y="26"/>
                    <a:pt x="111" y="93"/>
                    <a:pt x="114" y="95"/>
                  </a:cubicBezTo>
                  <a:cubicBezTo>
                    <a:pt x="116" y="96"/>
                    <a:pt x="118" y="95"/>
                    <a:pt x="118" y="95"/>
                  </a:cubicBezTo>
                  <a:cubicBezTo>
                    <a:pt x="118" y="95"/>
                    <a:pt x="151" y="29"/>
                    <a:pt x="162" y="33"/>
                  </a:cubicBezTo>
                  <a:cubicBezTo>
                    <a:pt x="173" y="38"/>
                    <a:pt x="190" y="55"/>
                    <a:pt x="185" y="62"/>
                  </a:cubicBezTo>
                  <a:cubicBezTo>
                    <a:pt x="181" y="70"/>
                    <a:pt x="133" y="116"/>
                    <a:pt x="134" y="118"/>
                  </a:cubicBezTo>
                  <a:cubicBezTo>
                    <a:pt x="141" y="152"/>
                    <a:pt x="108" y="190"/>
                    <a:pt x="79" y="206"/>
                  </a:cubicBezTo>
                  <a:lnTo>
                    <a:pt x="30" y="18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21" name="Freeform 424"/>
            <p:cNvSpPr>
              <a:spLocks noEditPoints="1"/>
            </p:cNvSpPr>
            <p:nvPr/>
          </p:nvSpPr>
          <p:spPr bwMode="auto">
            <a:xfrm>
              <a:off x="11377613" y="4394201"/>
              <a:ext cx="452438" cy="460375"/>
            </a:xfrm>
            <a:custGeom>
              <a:avLst/>
              <a:gdLst>
                <a:gd name="T0" fmla="*/ 0 w 120"/>
                <a:gd name="T1" fmla="*/ 1 h 122"/>
                <a:gd name="T2" fmla="*/ 10 w 120"/>
                <a:gd name="T3" fmla="*/ 2 h 122"/>
                <a:gd name="T4" fmla="*/ 19 w 120"/>
                <a:gd name="T5" fmla="*/ 84 h 122"/>
                <a:gd name="T6" fmla="*/ 26 w 120"/>
                <a:gd name="T7" fmla="*/ 84 h 122"/>
                <a:gd name="T8" fmla="*/ 16 w 120"/>
                <a:gd name="T9" fmla="*/ 90 h 122"/>
                <a:gd name="T10" fmla="*/ 3 w 120"/>
                <a:gd name="T11" fmla="*/ 14 h 122"/>
                <a:gd name="T12" fmla="*/ 0 w 120"/>
                <a:gd name="T13" fmla="*/ 1 h 122"/>
                <a:gd name="T14" fmla="*/ 58 w 120"/>
                <a:gd name="T15" fmla="*/ 0 h 122"/>
                <a:gd name="T16" fmla="*/ 70 w 120"/>
                <a:gd name="T17" fmla="*/ 10 h 122"/>
                <a:gd name="T18" fmla="*/ 47 w 120"/>
                <a:gd name="T19" fmla="*/ 91 h 122"/>
                <a:gd name="T20" fmla="*/ 51 w 120"/>
                <a:gd name="T21" fmla="*/ 91 h 122"/>
                <a:gd name="T22" fmla="*/ 42 w 120"/>
                <a:gd name="T23" fmla="*/ 94 h 122"/>
                <a:gd name="T24" fmla="*/ 60 w 120"/>
                <a:gd name="T25" fmla="*/ 17 h 122"/>
                <a:gd name="T26" fmla="*/ 58 w 120"/>
                <a:gd name="T27" fmla="*/ 0 h 122"/>
                <a:gd name="T28" fmla="*/ 115 w 120"/>
                <a:gd name="T29" fmla="*/ 46 h 122"/>
                <a:gd name="T30" fmla="*/ 107 w 120"/>
                <a:gd name="T31" fmla="*/ 59 h 122"/>
                <a:gd name="T32" fmla="*/ 61 w 120"/>
                <a:gd name="T33" fmla="*/ 114 h 122"/>
                <a:gd name="T34" fmla="*/ 68 w 120"/>
                <a:gd name="T35" fmla="*/ 122 h 122"/>
                <a:gd name="T36" fmla="*/ 67 w 120"/>
                <a:gd name="T37" fmla="*/ 114 h 122"/>
                <a:gd name="T38" fmla="*/ 118 w 120"/>
                <a:gd name="T39" fmla="*/ 58 h 122"/>
                <a:gd name="T40" fmla="*/ 115 w 120"/>
                <a:gd name="T4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2">
                  <a:moveTo>
                    <a:pt x="0" y="1"/>
                  </a:moveTo>
                  <a:cubicBezTo>
                    <a:pt x="4" y="1"/>
                    <a:pt x="9" y="1"/>
                    <a:pt x="10" y="2"/>
                  </a:cubicBezTo>
                  <a:cubicBezTo>
                    <a:pt x="13" y="5"/>
                    <a:pt x="16" y="83"/>
                    <a:pt x="19" y="84"/>
                  </a:cubicBezTo>
                  <a:cubicBezTo>
                    <a:pt x="22" y="85"/>
                    <a:pt x="26" y="84"/>
                    <a:pt x="26" y="84"/>
                  </a:cubicBezTo>
                  <a:cubicBezTo>
                    <a:pt x="26" y="84"/>
                    <a:pt x="20" y="91"/>
                    <a:pt x="16" y="90"/>
                  </a:cubicBezTo>
                  <a:cubicBezTo>
                    <a:pt x="12" y="88"/>
                    <a:pt x="7" y="33"/>
                    <a:pt x="3" y="14"/>
                  </a:cubicBezTo>
                  <a:cubicBezTo>
                    <a:pt x="2" y="8"/>
                    <a:pt x="1" y="3"/>
                    <a:pt x="0" y="1"/>
                  </a:cubicBezTo>
                  <a:close/>
                  <a:moveTo>
                    <a:pt x="58" y="0"/>
                  </a:moveTo>
                  <a:cubicBezTo>
                    <a:pt x="65" y="2"/>
                    <a:pt x="70" y="5"/>
                    <a:pt x="70" y="10"/>
                  </a:cubicBezTo>
                  <a:cubicBezTo>
                    <a:pt x="71" y="22"/>
                    <a:pt x="44" y="89"/>
                    <a:pt x="47" y="91"/>
                  </a:cubicBezTo>
                  <a:cubicBezTo>
                    <a:pt x="49" y="92"/>
                    <a:pt x="51" y="91"/>
                    <a:pt x="51" y="91"/>
                  </a:cubicBezTo>
                  <a:cubicBezTo>
                    <a:pt x="51" y="91"/>
                    <a:pt x="45" y="97"/>
                    <a:pt x="42" y="94"/>
                  </a:cubicBezTo>
                  <a:cubicBezTo>
                    <a:pt x="38" y="90"/>
                    <a:pt x="56" y="31"/>
                    <a:pt x="60" y="17"/>
                  </a:cubicBezTo>
                  <a:cubicBezTo>
                    <a:pt x="62" y="9"/>
                    <a:pt x="60" y="3"/>
                    <a:pt x="58" y="0"/>
                  </a:cubicBezTo>
                  <a:close/>
                  <a:moveTo>
                    <a:pt x="115" y="46"/>
                  </a:moveTo>
                  <a:cubicBezTo>
                    <a:pt x="114" y="49"/>
                    <a:pt x="112" y="54"/>
                    <a:pt x="107" y="59"/>
                  </a:cubicBezTo>
                  <a:cubicBezTo>
                    <a:pt x="97" y="69"/>
                    <a:pt x="60" y="112"/>
                    <a:pt x="61" y="114"/>
                  </a:cubicBezTo>
                  <a:cubicBezTo>
                    <a:pt x="61" y="115"/>
                    <a:pt x="65" y="119"/>
                    <a:pt x="68" y="122"/>
                  </a:cubicBezTo>
                  <a:cubicBezTo>
                    <a:pt x="68" y="119"/>
                    <a:pt x="67" y="117"/>
                    <a:pt x="67" y="114"/>
                  </a:cubicBezTo>
                  <a:cubicBezTo>
                    <a:pt x="66" y="112"/>
                    <a:pt x="114" y="66"/>
                    <a:pt x="118" y="58"/>
                  </a:cubicBezTo>
                  <a:cubicBezTo>
                    <a:pt x="120" y="55"/>
                    <a:pt x="119" y="51"/>
                    <a:pt x="115" y="4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26" name="Freeform 425"/>
            <p:cNvSpPr/>
            <p:nvPr/>
          </p:nvSpPr>
          <p:spPr bwMode="auto">
            <a:xfrm>
              <a:off x="11144250" y="4800601"/>
              <a:ext cx="241300" cy="188913"/>
            </a:xfrm>
            <a:custGeom>
              <a:avLst/>
              <a:gdLst>
                <a:gd name="T0" fmla="*/ 0 w 64"/>
                <a:gd name="T1" fmla="*/ 26 h 50"/>
                <a:gd name="T2" fmla="*/ 22 w 64"/>
                <a:gd name="T3" fmla="*/ 25 h 50"/>
                <a:gd name="T4" fmla="*/ 31 w 64"/>
                <a:gd name="T5" fmla="*/ 39 h 50"/>
                <a:gd name="T6" fmla="*/ 51 w 64"/>
                <a:gd name="T7" fmla="*/ 28 h 50"/>
                <a:gd name="T8" fmla="*/ 37 w 64"/>
                <a:gd name="T9" fmla="*/ 11 h 50"/>
                <a:gd name="T10" fmla="*/ 20 w 64"/>
                <a:gd name="T11" fmla="*/ 20 h 50"/>
                <a:gd name="T12" fmla="*/ 5 w 64"/>
                <a:gd name="T13" fmla="*/ 20 h 50"/>
                <a:gd name="T14" fmla="*/ 20 w 64"/>
                <a:gd name="T15" fmla="*/ 15 h 50"/>
                <a:gd name="T16" fmla="*/ 47 w 64"/>
                <a:gd name="T17" fmla="*/ 8 h 50"/>
                <a:gd name="T18" fmla="*/ 51 w 64"/>
                <a:gd name="T19" fmla="*/ 43 h 50"/>
                <a:gd name="T20" fmla="*/ 19 w 64"/>
                <a:gd name="T21" fmla="*/ 38 h 50"/>
                <a:gd name="T22" fmla="*/ 9 w 64"/>
                <a:gd name="T23" fmla="*/ 28 h 50"/>
                <a:gd name="T24" fmla="*/ 0 w 64"/>
                <a:gd name="T2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50">
                  <a:moveTo>
                    <a:pt x="0" y="26"/>
                  </a:moveTo>
                  <a:cubicBezTo>
                    <a:pt x="0" y="26"/>
                    <a:pt x="19" y="22"/>
                    <a:pt x="22" y="25"/>
                  </a:cubicBezTo>
                  <a:cubicBezTo>
                    <a:pt x="25" y="28"/>
                    <a:pt x="22" y="38"/>
                    <a:pt x="31" y="39"/>
                  </a:cubicBezTo>
                  <a:cubicBezTo>
                    <a:pt x="39" y="40"/>
                    <a:pt x="48" y="39"/>
                    <a:pt x="51" y="28"/>
                  </a:cubicBezTo>
                  <a:cubicBezTo>
                    <a:pt x="53" y="18"/>
                    <a:pt x="45" y="12"/>
                    <a:pt x="37" y="11"/>
                  </a:cubicBezTo>
                  <a:cubicBezTo>
                    <a:pt x="30" y="10"/>
                    <a:pt x="25" y="20"/>
                    <a:pt x="20" y="20"/>
                  </a:cubicBezTo>
                  <a:cubicBezTo>
                    <a:pt x="17" y="21"/>
                    <a:pt x="10" y="21"/>
                    <a:pt x="5" y="20"/>
                  </a:cubicBezTo>
                  <a:cubicBezTo>
                    <a:pt x="5" y="20"/>
                    <a:pt x="17" y="18"/>
                    <a:pt x="20" y="15"/>
                  </a:cubicBezTo>
                  <a:cubicBezTo>
                    <a:pt x="23" y="12"/>
                    <a:pt x="39" y="0"/>
                    <a:pt x="47" y="8"/>
                  </a:cubicBezTo>
                  <a:cubicBezTo>
                    <a:pt x="56" y="15"/>
                    <a:pt x="64" y="36"/>
                    <a:pt x="51" y="43"/>
                  </a:cubicBezTo>
                  <a:cubicBezTo>
                    <a:pt x="39" y="50"/>
                    <a:pt x="24" y="47"/>
                    <a:pt x="19" y="38"/>
                  </a:cubicBezTo>
                  <a:cubicBezTo>
                    <a:pt x="14" y="30"/>
                    <a:pt x="14" y="30"/>
                    <a:pt x="9" y="28"/>
                  </a:cubicBezTo>
                  <a:cubicBezTo>
                    <a:pt x="3" y="26"/>
                    <a:pt x="0" y="26"/>
                    <a:pt x="0" y="2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27" name="Freeform 426"/>
            <p:cNvSpPr/>
            <p:nvPr/>
          </p:nvSpPr>
          <p:spPr bwMode="auto">
            <a:xfrm>
              <a:off x="10823575" y="4481513"/>
              <a:ext cx="263525" cy="288925"/>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5" y="6"/>
                    <a:pt x="11" y="18"/>
                  </a:cubicBezTo>
                  <a:cubicBezTo>
                    <a:pt x="3" y="41"/>
                    <a:pt x="3" y="41"/>
                    <a:pt x="3" y="41"/>
                  </a:cubicBezTo>
                  <a:cubicBezTo>
                    <a:pt x="0" y="52"/>
                    <a:pt x="6" y="64"/>
                    <a:pt x="17" y="68"/>
                  </a:cubicBezTo>
                  <a:cubicBezTo>
                    <a:pt x="32" y="73"/>
                    <a:pt x="32" y="73"/>
                    <a:pt x="32" y="73"/>
                  </a:cubicBezTo>
                  <a:cubicBezTo>
                    <a:pt x="43" y="77"/>
                    <a:pt x="55" y="70"/>
                    <a:pt x="59" y="59"/>
                  </a:cubicBezTo>
                  <a:cubicBezTo>
                    <a:pt x="67" y="36"/>
                    <a:pt x="67" y="36"/>
                    <a:pt x="67" y="36"/>
                  </a:cubicBezTo>
                  <a:cubicBezTo>
                    <a:pt x="70" y="25"/>
                    <a:pt x="64" y="12"/>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28" name="Freeform 427"/>
            <p:cNvSpPr/>
            <p:nvPr/>
          </p:nvSpPr>
          <p:spPr bwMode="auto">
            <a:xfrm>
              <a:off x="10856913" y="4506913"/>
              <a:ext cx="196850" cy="211138"/>
            </a:xfrm>
            <a:custGeom>
              <a:avLst/>
              <a:gdLst>
                <a:gd name="T0" fmla="*/ 39 w 52"/>
                <a:gd name="T1" fmla="*/ 6 h 56"/>
                <a:gd name="T2" fmla="*/ 29 w 52"/>
                <a:gd name="T3" fmla="*/ 3 h 56"/>
                <a:gd name="T4" fmla="*/ 9 w 52"/>
                <a:gd name="T5" fmla="*/ 13 h 56"/>
                <a:gd name="T6" fmla="*/ 3 w 52"/>
                <a:gd name="T7" fmla="*/ 30 h 56"/>
                <a:gd name="T8" fmla="*/ 13 w 52"/>
                <a:gd name="T9" fmla="*/ 50 h 56"/>
                <a:gd name="T10" fmla="*/ 24 w 52"/>
                <a:gd name="T11" fmla="*/ 54 h 56"/>
                <a:gd name="T12" fmla="*/ 44 w 52"/>
                <a:gd name="T13" fmla="*/ 43 h 56"/>
                <a:gd name="T14" fmla="*/ 49 w 52"/>
                <a:gd name="T15" fmla="*/ 26 h 56"/>
                <a:gd name="T16" fmla="*/ 39 w 52"/>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6"/>
                  </a:moveTo>
                  <a:cubicBezTo>
                    <a:pt x="29" y="3"/>
                    <a:pt x="29" y="3"/>
                    <a:pt x="29" y="3"/>
                  </a:cubicBezTo>
                  <a:cubicBezTo>
                    <a:pt x="20" y="0"/>
                    <a:pt x="11" y="5"/>
                    <a:pt x="9" y="13"/>
                  </a:cubicBezTo>
                  <a:cubicBezTo>
                    <a:pt x="3" y="30"/>
                    <a:pt x="3" y="30"/>
                    <a:pt x="3" y="30"/>
                  </a:cubicBezTo>
                  <a:cubicBezTo>
                    <a:pt x="0" y="38"/>
                    <a:pt x="5" y="47"/>
                    <a:pt x="13" y="50"/>
                  </a:cubicBezTo>
                  <a:cubicBezTo>
                    <a:pt x="24" y="54"/>
                    <a:pt x="24" y="54"/>
                    <a:pt x="24" y="54"/>
                  </a:cubicBezTo>
                  <a:cubicBezTo>
                    <a:pt x="32" y="56"/>
                    <a:pt x="41" y="52"/>
                    <a:pt x="44" y="43"/>
                  </a:cubicBezTo>
                  <a:cubicBezTo>
                    <a:pt x="49" y="26"/>
                    <a:pt x="49" y="26"/>
                    <a:pt x="49" y="26"/>
                  </a:cubicBezTo>
                  <a:cubicBezTo>
                    <a:pt x="52" y="18"/>
                    <a:pt x="48" y="9"/>
                    <a:pt x="39" y="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29" name="Freeform 428"/>
            <p:cNvSpPr/>
            <p:nvPr/>
          </p:nvSpPr>
          <p:spPr bwMode="auto">
            <a:xfrm>
              <a:off x="9883775" y="4432301"/>
              <a:ext cx="252413" cy="279400"/>
            </a:xfrm>
            <a:custGeom>
              <a:avLst/>
              <a:gdLst>
                <a:gd name="T0" fmla="*/ 19 w 67"/>
                <a:gd name="T1" fmla="*/ 5 h 74"/>
                <a:gd name="T2" fmla="*/ 34 w 67"/>
                <a:gd name="T3" fmla="*/ 2 h 74"/>
                <a:gd name="T4" fmla="*/ 60 w 67"/>
                <a:gd name="T5" fmla="*/ 19 h 74"/>
                <a:gd name="T6" fmla="*/ 64 w 67"/>
                <a:gd name="T7" fmla="*/ 43 h 74"/>
                <a:gd name="T8" fmla="*/ 47 w 67"/>
                <a:gd name="T9" fmla="*/ 68 h 74"/>
                <a:gd name="T10" fmla="*/ 32 w 67"/>
                <a:gd name="T11" fmla="*/ 71 h 74"/>
                <a:gd name="T12" fmla="*/ 7 w 67"/>
                <a:gd name="T13" fmla="*/ 54 h 74"/>
                <a:gd name="T14" fmla="*/ 2 w 67"/>
                <a:gd name="T15" fmla="*/ 30 h 74"/>
                <a:gd name="T16" fmla="*/ 19 w 67"/>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4">
                  <a:moveTo>
                    <a:pt x="19" y="5"/>
                  </a:moveTo>
                  <a:cubicBezTo>
                    <a:pt x="34" y="2"/>
                    <a:pt x="34" y="2"/>
                    <a:pt x="34" y="2"/>
                  </a:cubicBezTo>
                  <a:cubicBezTo>
                    <a:pt x="46" y="0"/>
                    <a:pt x="57" y="7"/>
                    <a:pt x="60" y="19"/>
                  </a:cubicBezTo>
                  <a:cubicBezTo>
                    <a:pt x="64" y="43"/>
                    <a:pt x="64" y="43"/>
                    <a:pt x="64" y="43"/>
                  </a:cubicBezTo>
                  <a:cubicBezTo>
                    <a:pt x="67" y="54"/>
                    <a:pt x="59" y="66"/>
                    <a:pt x="47" y="68"/>
                  </a:cubicBezTo>
                  <a:cubicBezTo>
                    <a:pt x="32" y="71"/>
                    <a:pt x="32" y="71"/>
                    <a:pt x="32" y="71"/>
                  </a:cubicBezTo>
                  <a:cubicBezTo>
                    <a:pt x="21" y="74"/>
                    <a:pt x="9" y="66"/>
                    <a:pt x="7" y="54"/>
                  </a:cubicBezTo>
                  <a:cubicBezTo>
                    <a:pt x="2" y="30"/>
                    <a:pt x="2" y="30"/>
                    <a:pt x="2" y="30"/>
                  </a:cubicBezTo>
                  <a:cubicBezTo>
                    <a:pt x="0" y="19"/>
                    <a:pt x="7" y="7"/>
                    <a:pt x="19"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0" name="Freeform 429"/>
            <p:cNvSpPr/>
            <p:nvPr/>
          </p:nvSpPr>
          <p:spPr bwMode="auto">
            <a:xfrm>
              <a:off x="9918700" y="4454526"/>
              <a:ext cx="184150" cy="207963"/>
            </a:xfrm>
            <a:custGeom>
              <a:avLst/>
              <a:gdLst>
                <a:gd name="T0" fmla="*/ 14 w 49"/>
                <a:gd name="T1" fmla="*/ 4 h 55"/>
                <a:gd name="T2" fmla="*/ 25 w 49"/>
                <a:gd name="T3" fmla="*/ 2 h 55"/>
                <a:gd name="T4" fmla="*/ 44 w 49"/>
                <a:gd name="T5" fmla="*/ 14 h 55"/>
                <a:gd name="T6" fmla="*/ 47 w 49"/>
                <a:gd name="T7" fmla="*/ 32 h 55"/>
                <a:gd name="T8" fmla="*/ 35 w 49"/>
                <a:gd name="T9" fmla="*/ 51 h 55"/>
                <a:gd name="T10" fmla="*/ 24 w 49"/>
                <a:gd name="T11" fmla="*/ 53 h 55"/>
                <a:gd name="T12" fmla="*/ 5 w 49"/>
                <a:gd name="T13" fmla="*/ 40 h 55"/>
                <a:gd name="T14" fmla="*/ 1 w 49"/>
                <a:gd name="T15" fmla="*/ 23 h 55"/>
                <a:gd name="T16" fmla="*/ 14 w 49"/>
                <a:gd name="T17"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5">
                  <a:moveTo>
                    <a:pt x="14" y="4"/>
                  </a:moveTo>
                  <a:cubicBezTo>
                    <a:pt x="25" y="2"/>
                    <a:pt x="25" y="2"/>
                    <a:pt x="25" y="2"/>
                  </a:cubicBezTo>
                  <a:cubicBezTo>
                    <a:pt x="33" y="0"/>
                    <a:pt x="42" y="6"/>
                    <a:pt x="44" y="14"/>
                  </a:cubicBezTo>
                  <a:cubicBezTo>
                    <a:pt x="47" y="32"/>
                    <a:pt x="47" y="32"/>
                    <a:pt x="47" y="32"/>
                  </a:cubicBezTo>
                  <a:cubicBezTo>
                    <a:pt x="49" y="40"/>
                    <a:pt x="43" y="49"/>
                    <a:pt x="35" y="51"/>
                  </a:cubicBezTo>
                  <a:cubicBezTo>
                    <a:pt x="24" y="53"/>
                    <a:pt x="24" y="53"/>
                    <a:pt x="24" y="53"/>
                  </a:cubicBezTo>
                  <a:cubicBezTo>
                    <a:pt x="15" y="55"/>
                    <a:pt x="7" y="49"/>
                    <a:pt x="5" y="40"/>
                  </a:cubicBezTo>
                  <a:cubicBezTo>
                    <a:pt x="1" y="23"/>
                    <a:pt x="1" y="23"/>
                    <a:pt x="1" y="23"/>
                  </a:cubicBezTo>
                  <a:cubicBezTo>
                    <a:pt x="0" y="14"/>
                    <a:pt x="5" y="6"/>
                    <a:pt x="14" y="4"/>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1" name="Rectangle 430"/>
            <p:cNvSpPr>
              <a:spLocks noChangeArrowheads="1"/>
            </p:cNvSpPr>
            <p:nvPr/>
          </p:nvSpPr>
          <p:spPr bwMode="auto">
            <a:xfrm>
              <a:off x="10250488" y="5132388"/>
              <a:ext cx="403225" cy="573088"/>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2" name="Freeform 431"/>
            <p:cNvSpPr/>
            <p:nvPr/>
          </p:nvSpPr>
          <p:spPr bwMode="auto">
            <a:xfrm>
              <a:off x="10687050" y="5053013"/>
              <a:ext cx="830263" cy="388938"/>
            </a:xfrm>
            <a:custGeom>
              <a:avLst/>
              <a:gdLst>
                <a:gd name="T0" fmla="*/ 0 w 220"/>
                <a:gd name="T1" fmla="*/ 15 h 103"/>
                <a:gd name="T2" fmla="*/ 88 w 220"/>
                <a:gd name="T3" fmla="*/ 62 h 103"/>
                <a:gd name="T4" fmla="*/ 131 w 220"/>
                <a:gd name="T5" fmla="*/ 0 h 103"/>
                <a:gd name="T6" fmla="*/ 220 w 220"/>
                <a:gd name="T7" fmla="*/ 21 h 103"/>
                <a:gd name="T8" fmla="*/ 102 w 220"/>
                <a:gd name="T9" fmla="*/ 102 h 103"/>
                <a:gd name="T10" fmla="*/ 1 w 220"/>
                <a:gd name="T11" fmla="*/ 66 h 103"/>
                <a:gd name="T12" fmla="*/ 0 w 220"/>
                <a:gd name="T13" fmla="*/ 15 h 103"/>
              </a:gdLst>
              <a:ahLst/>
              <a:cxnLst>
                <a:cxn ang="0">
                  <a:pos x="T0" y="T1"/>
                </a:cxn>
                <a:cxn ang="0">
                  <a:pos x="T2" y="T3"/>
                </a:cxn>
                <a:cxn ang="0">
                  <a:pos x="T4" y="T5"/>
                </a:cxn>
                <a:cxn ang="0">
                  <a:pos x="T6" y="T7"/>
                </a:cxn>
                <a:cxn ang="0">
                  <a:pos x="T8" y="T9"/>
                </a:cxn>
                <a:cxn ang="0">
                  <a:pos x="T10" y="T11"/>
                </a:cxn>
                <a:cxn ang="0">
                  <a:pos x="T12" y="T13"/>
                </a:cxn>
              </a:cxnLst>
              <a:rect l="0" t="0" r="r" b="b"/>
              <a:pathLst>
                <a:path w="220" h="103">
                  <a:moveTo>
                    <a:pt x="0" y="15"/>
                  </a:moveTo>
                  <a:cubicBezTo>
                    <a:pt x="0" y="15"/>
                    <a:pt x="75" y="65"/>
                    <a:pt x="88" y="62"/>
                  </a:cubicBezTo>
                  <a:cubicBezTo>
                    <a:pt x="101" y="59"/>
                    <a:pt x="125" y="15"/>
                    <a:pt x="131" y="0"/>
                  </a:cubicBezTo>
                  <a:cubicBezTo>
                    <a:pt x="164" y="18"/>
                    <a:pt x="220" y="21"/>
                    <a:pt x="220" y="21"/>
                  </a:cubicBezTo>
                  <a:cubicBezTo>
                    <a:pt x="220" y="21"/>
                    <a:pt x="120" y="102"/>
                    <a:pt x="102" y="102"/>
                  </a:cubicBezTo>
                  <a:cubicBezTo>
                    <a:pt x="84" y="103"/>
                    <a:pt x="1" y="66"/>
                    <a:pt x="1" y="66"/>
                  </a:cubicBez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3" name="Rectangle 432"/>
            <p:cNvSpPr>
              <a:spLocks noChangeArrowheads="1"/>
            </p:cNvSpPr>
            <p:nvPr/>
          </p:nvSpPr>
          <p:spPr bwMode="auto">
            <a:xfrm>
              <a:off x="10261600" y="5664201"/>
              <a:ext cx="384175" cy="1539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4" name="Rectangle 433"/>
            <p:cNvSpPr>
              <a:spLocks noChangeArrowheads="1"/>
            </p:cNvSpPr>
            <p:nvPr/>
          </p:nvSpPr>
          <p:spPr bwMode="auto">
            <a:xfrm>
              <a:off x="10302875" y="4956176"/>
              <a:ext cx="331788" cy="214313"/>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5" name="Freeform 434"/>
            <p:cNvSpPr/>
            <p:nvPr/>
          </p:nvSpPr>
          <p:spPr bwMode="auto">
            <a:xfrm>
              <a:off x="10075863" y="5049838"/>
              <a:ext cx="287338" cy="711200"/>
            </a:xfrm>
            <a:custGeom>
              <a:avLst/>
              <a:gdLst>
                <a:gd name="T0" fmla="*/ 73 w 76"/>
                <a:gd name="T1" fmla="*/ 3 h 189"/>
                <a:gd name="T2" fmla="*/ 63 w 76"/>
                <a:gd name="T3" fmla="*/ 189 h 189"/>
                <a:gd name="T4" fmla="*/ 0 w 76"/>
                <a:gd name="T5" fmla="*/ 174 h 189"/>
                <a:gd name="T6" fmla="*/ 40 w 76"/>
                <a:gd name="T7" fmla="*/ 9 h 189"/>
                <a:gd name="T8" fmla="*/ 73 w 76"/>
                <a:gd name="T9" fmla="*/ 3 h 189"/>
              </a:gdLst>
              <a:ahLst/>
              <a:cxnLst>
                <a:cxn ang="0">
                  <a:pos x="T0" y="T1"/>
                </a:cxn>
                <a:cxn ang="0">
                  <a:pos x="T2" y="T3"/>
                </a:cxn>
                <a:cxn ang="0">
                  <a:pos x="T4" y="T5"/>
                </a:cxn>
                <a:cxn ang="0">
                  <a:pos x="T6" y="T7"/>
                </a:cxn>
                <a:cxn ang="0">
                  <a:pos x="T8" y="T9"/>
                </a:cxn>
              </a:cxnLst>
              <a:rect l="0" t="0" r="r" b="b"/>
              <a:pathLst>
                <a:path w="76" h="189">
                  <a:moveTo>
                    <a:pt x="73" y="3"/>
                  </a:moveTo>
                  <a:cubicBezTo>
                    <a:pt x="76" y="73"/>
                    <a:pt x="72" y="145"/>
                    <a:pt x="63" y="189"/>
                  </a:cubicBezTo>
                  <a:cubicBezTo>
                    <a:pt x="42" y="184"/>
                    <a:pt x="21" y="179"/>
                    <a:pt x="0" y="174"/>
                  </a:cubicBezTo>
                  <a:cubicBezTo>
                    <a:pt x="19" y="128"/>
                    <a:pt x="34" y="75"/>
                    <a:pt x="40" y="9"/>
                  </a:cubicBezTo>
                  <a:cubicBezTo>
                    <a:pt x="48" y="7"/>
                    <a:pt x="62" y="0"/>
                    <a:pt x="7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6" name="Freeform 435"/>
            <p:cNvSpPr/>
            <p:nvPr/>
          </p:nvSpPr>
          <p:spPr bwMode="auto">
            <a:xfrm>
              <a:off x="10571163" y="5060951"/>
              <a:ext cx="282575" cy="700088"/>
            </a:xfrm>
            <a:custGeom>
              <a:avLst/>
              <a:gdLst>
                <a:gd name="T0" fmla="*/ 3 w 75"/>
                <a:gd name="T1" fmla="*/ 3 h 186"/>
                <a:gd name="T2" fmla="*/ 12 w 75"/>
                <a:gd name="T3" fmla="*/ 186 h 186"/>
                <a:gd name="T4" fmla="*/ 75 w 75"/>
                <a:gd name="T5" fmla="*/ 171 h 186"/>
                <a:gd name="T6" fmla="*/ 35 w 75"/>
                <a:gd name="T7" fmla="*/ 6 h 186"/>
                <a:gd name="T8" fmla="*/ 3 w 75"/>
                <a:gd name="T9" fmla="*/ 3 h 186"/>
              </a:gdLst>
              <a:ahLst/>
              <a:cxnLst>
                <a:cxn ang="0">
                  <a:pos x="T0" y="T1"/>
                </a:cxn>
                <a:cxn ang="0">
                  <a:pos x="T2" y="T3"/>
                </a:cxn>
                <a:cxn ang="0">
                  <a:pos x="T4" y="T5"/>
                </a:cxn>
                <a:cxn ang="0">
                  <a:pos x="T6" y="T7"/>
                </a:cxn>
                <a:cxn ang="0">
                  <a:pos x="T8" y="T9"/>
                </a:cxn>
              </a:cxnLst>
              <a:rect l="0" t="0" r="r" b="b"/>
              <a:pathLst>
                <a:path w="75" h="186">
                  <a:moveTo>
                    <a:pt x="3" y="3"/>
                  </a:moveTo>
                  <a:cubicBezTo>
                    <a:pt x="0" y="73"/>
                    <a:pt x="3" y="142"/>
                    <a:pt x="12" y="186"/>
                  </a:cubicBezTo>
                  <a:cubicBezTo>
                    <a:pt x="33" y="181"/>
                    <a:pt x="54" y="176"/>
                    <a:pt x="75" y="171"/>
                  </a:cubicBezTo>
                  <a:cubicBezTo>
                    <a:pt x="56" y="125"/>
                    <a:pt x="41" y="72"/>
                    <a:pt x="35" y="6"/>
                  </a:cubicBezTo>
                  <a:cubicBezTo>
                    <a:pt x="24" y="6"/>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7" name="Freeform 436"/>
            <p:cNvSpPr/>
            <p:nvPr/>
          </p:nvSpPr>
          <p:spPr bwMode="auto">
            <a:xfrm>
              <a:off x="10396538" y="5140326"/>
              <a:ext cx="147638" cy="452438"/>
            </a:xfrm>
            <a:custGeom>
              <a:avLst/>
              <a:gdLst>
                <a:gd name="T0" fmla="*/ 29 w 93"/>
                <a:gd name="T1" fmla="*/ 0 h 285"/>
                <a:gd name="T2" fmla="*/ 5 w 93"/>
                <a:gd name="T3" fmla="*/ 47 h 285"/>
                <a:gd name="T4" fmla="*/ 29 w 93"/>
                <a:gd name="T5" fmla="*/ 73 h 285"/>
                <a:gd name="T6" fmla="*/ 0 w 93"/>
                <a:gd name="T7" fmla="*/ 237 h 285"/>
                <a:gd name="T8" fmla="*/ 45 w 93"/>
                <a:gd name="T9" fmla="*/ 282 h 285"/>
                <a:gd name="T10" fmla="*/ 45 w 93"/>
                <a:gd name="T11" fmla="*/ 285 h 285"/>
                <a:gd name="T12" fmla="*/ 45 w 93"/>
                <a:gd name="T13" fmla="*/ 282 h 285"/>
                <a:gd name="T14" fmla="*/ 48 w 93"/>
                <a:gd name="T15" fmla="*/ 285 h 285"/>
                <a:gd name="T16" fmla="*/ 48 w 93"/>
                <a:gd name="T17" fmla="*/ 282 h 285"/>
                <a:gd name="T18" fmla="*/ 93 w 93"/>
                <a:gd name="T19" fmla="*/ 237 h 285"/>
                <a:gd name="T20" fmla="*/ 64 w 93"/>
                <a:gd name="T21" fmla="*/ 73 h 285"/>
                <a:gd name="T22" fmla="*/ 88 w 93"/>
                <a:gd name="T23" fmla="*/ 47 h 285"/>
                <a:gd name="T24" fmla="*/ 64 w 93"/>
                <a:gd name="T25" fmla="*/ 0 h 285"/>
                <a:gd name="T26" fmla="*/ 45 w 93"/>
                <a:gd name="T27" fmla="*/ 2 h 285"/>
                <a:gd name="T28" fmla="*/ 29 w 93"/>
                <a:gd name="T2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85">
                  <a:moveTo>
                    <a:pt x="29" y="0"/>
                  </a:moveTo>
                  <a:lnTo>
                    <a:pt x="5" y="47"/>
                  </a:lnTo>
                  <a:lnTo>
                    <a:pt x="29" y="73"/>
                  </a:lnTo>
                  <a:lnTo>
                    <a:pt x="0" y="237"/>
                  </a:lnTo>
                  <a:lnTo>
                    <a:pt x="45" y="282"/>
                  </a:lnTo>
                  <a:lnTo>
                    <a:pt x="45" y="285"/>
                  </a:lnTo>
                  <a:lnTo>
                    <a:pt x="45" y="282"/>
                  </a:lnTo>
                  <a:lnTo>
                    <a:pt x="48" y="285"/>
                  </a:lnTo>
                  <a:lnTo>
                    <a:pt x="48" y="282"/>
                  </a:lnTo>
                  <a:lnTo>
                    <a:pt x="93" y="237"/>
                  </a:lnTo>
                  <a:lnTo>
                    <a:pt x="64" y="73"/>
                  </a:lnTo>
                  <a:lnTo>
                    <a:pt x="88" y="47"/>
                  </a:lnTo>
                  <a:lnTo>
                    <a:pt x="64" y="0"/>
                  </a:lnTo>
                  <a:lnTo>
                    <a:pt x="45" y="2"/>
                  </a:lnTo>
                  <a:lnTo>
                    <a:pt x="29"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8" name="Freeform 437"/>
            <p:cNvSpPr/>
            <p:nvPr/>
          </p:nvSpPr>
          <p:spPr bwMode="auto">
            <a:xfrm>
              <a:off x="10464800" y="4992688"/>
              <a:ext cx="211138" cy="241300"/>
            </a:xfrm>
            <a:custGeom>
              <a:avLst/>
              <a:gdLst>
                <a:gd name="T0" fmla="*/ 46 w 56"/>
                <a:gd name="T1" fmla="*/ 0 h 64"/>
                <a:gd name="T2" fmla="*/ 0 w 56"/>
                <a:gd name="T3" fmla="*/ 40 h 64"/>
                <a:gd name="T4" fmla="*/ 18 w 56"/>
                <a:gd name="T5" fmla="*/ 63 h 64"/>
                <a:gd name="T6" fmla="*/ 56 w 56"/>
                <a:gd name="T7" fmla="*/ 9 h 64"/>
                <a:gd name="T8" fmla="*/ 46 w 56"/>
                <a:gd name="T9" fmla="*/ 0 h 64"/>
              </a:gdLst>
              <a:ahLst/>
              <a:cxnLst>
                <a:cxn ang="0">
                  <a:pos x="T0" y="T1"/>
                </a:cxn>
                <a:cxn ang="0">
                  <a:pos x="T2" y="T3"/>
                </a:cxn>
                <a:cxn ang="0">
                  <a:pos x="T4" y="T5"/>
                </a:cxn>
                <a:cxn ang="0">
                  <a:pos x="T6" y="T7"/>
                </a:cxn>
                <a:cxn ang="0">
                  <a:pos x="T8" y="T9"/>
                </a:cxn>
              </a:cxnLst>
              <a:rect l="0" t="0" r="r" b="b"/>
              <a:pathLst>
                <a:path w="56" h="64">
                  <a:moveTo>
                    <a:pt x="46" y="0"/>
                  </a:moveTo>
                  <a:cubicBezTo>
                    <a:pt x="31" y="12"/>
                    <a:pt x="18" y="33"/>
                    <a:pt x="0" y="40"/>
                  </a:cubicBezTo>
                  <a:cubicBezTo>
                    <a:pt x="18" y="63"/>
                    <a:pt x="18" y="63"/>
                    <a:pt x="18" y="63"/>
                  </a:cubicBezTo>
                  <a:cubicBezTo>
                    <a:pt x="50" y="64"/>
                    <a:pt x="50" y="41"/>
                    <a:pt x="56" y="9"/>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39" name="Freeform 438"/>
            <p:cNvSpPr/>
            <p:nvPr/>
          </p:nvSpPr>
          <p:spPr bwMode="auto">
            <a:xfrm>
              <a:off x="9966325" y="5656263"/>
              <a:ext cx="144463" cy="115888"/>
            </a:xfrm>
            <a:custGeom>
              <a:avLst/>
              <a:gdLst>
                <a:gd name="T0" fmla="*/ 31 w 38"/>
                <a:gd name="T1" fmla="*/ 31 h 31"/>
                <a:gd name="T2" fmla="*/ 21 w 38"/>
                <a:gd name="T3" fmla="*/ 13 h 31"/>
                <a:gd name="T4" fmla="*/ 0 w 38"/>
                <a:gd name="T5" fmla="*/ 7 h 31"/>
                <a:gd name="T6" fmla="*/ 0 w 38"/>
                <a:gd name="T7" fmla="*/ 0 h 31"/>
                <a:gd name="T8" fmla="*/ 26 w 38"/>
                <a:gd name="T9" fmla="*/ 8 h 31"/>
                <a:gd name="T10" fmla="*/ 38 w 38"/>
                <a:gd name="T11" fmla="*/ 31 h 31"/>
                <a:gd name="T12" fmla="*/ 31 w 38"/>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8" h="31">
                  <a:moveTo>
                    <a:pt x="31" y="31"/>
                  </a:moveTo>
                  <a:cubicBezTo>
                    <a:pt x="30" y="24"/>
                    <a:pt x="27" y="18"/>
                    <a:pt x="21" y="13"/>
                  </a:cubicBezTo>
                  <a:cubicBezTo>
                    <a:pt x="16" y="9"/>
                    <a:pt x="9" y="7"/>
                    <a:pt x="0" y="7"/>
                  </a:cubicBezTo>
                  <a:cubicBezTo>
                    <a:pt x="0" y="0"/>
                    <a:pt x="0" y="0"/>
                    <a:pt x="0" y="0"/>
                  </a:cubicBezTo>
                  <a:cubicBezTo>
                    <a:pt x="11" y="0"/>
                    <a:pt x="19" y="3"/>
                    <a:pt x="26" y="8"/>
                  </a:cubicBezTo>
                  <a:cubicBezTo>
                    <a:pt x="33" y="14"/>
                    <a:pt x="37" y="22"/>
                    <a:pt x="38" y="31"/>
                  </a:cubicBezTo>
                  <a:lnTo>
                    <a:pt x="31" y="3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0" name="Freeform 439"/>
            <p:cNvSpPr/>
            <p:nvPr/>
          </p:nvSpPr>
          <p:spPr bwMode="auto">
            <a:xfrm>
              <a:off x="9872663" y="5508626"/>
              <a:ext cx="180975" cy="257175"/>
            </a:xfrm>
            <a:custGeom>
              <a:avLst/>
              <a:gdLst>
                <a:gd name="T0" fmla="*/ 11 w 48"/>
                <a:gd name="T1" fmla="*/ 0 h 68"/>
                <a:gd name="T2" fmla="*/ 2 w 48"/>
                <a:gd name="T3" fmla="*/ 50 h 68"/>
                <a:gd name="T4" fmla="*/ 24 w 48"/>
                <a:gd name="T5" fmla="*/ 67 h 68"/>
                <a:gd name="T6" fmla="*/ 43 w 48"/>
                <a:gd name="T7" fmla="*/ 58 h 68"/>
                <a:gd name="T8" fmla="*/ 28 w 48"/>
                <a:gd name="T9" fmla="*/ 44 h 68"/>
                <a:gd name="T10" fmla="*/ 35 w 48"/>
                <a:gd name="T11" fmla="*/ 37 h 68"/>
                <a:gd name="T12" fmla="*/ 39 w 48"/>
                <a:gd name="T13" fmla="*/ 49 h 68"/>
                <a:gd name="T14" fmla="*/ 46 w 48"/>
                <a:gd name="T15" fmla="*/ 47 h 68"/>
                <a:gd name="T16" fmla="*/ 43 w 48"/>
                <a:gd name="T17" fmla="*/ 26 h 68"/>
                <a:gd name="T18" fmla="*/ 37 w 48"/>
                <a:gd name="T19" fmla="*/ 0 h 68"/>
                <a:gd name="T20" fmla="*/ 11 w 4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8">
                  <a:moveTo>
                    <a:pt x="11" y="0"/>
                  </a:moveTo>
                  <a:cubicBezTo>
                    <a:pt x="11" y="0"/>
                    <a:pt x="0" y="40"/>
                    <a:pt x="2" y="50"/>
                  </a:cubicBezTo>
                  <a:cubicBezTo>
                    <a:pt x="5" y="61"/>
                    <a:pt x="18" y="65"/>
                    <a:pt x="24" y="67"/>
                  </a:cubicBezTo>
                  <a:cubicBezTo>
                    <a:pt x="30" y="68"/>
                    <a:pt x="43" y="58"/>
                    <a:pt x="43" y="58"/>
                  </a:cubicBezTo>
                  <a:cubicBezTo>
                    <a:pt x="43" y="58"/>
                    <a:pt x="28" y="47"/>
                    <a:pt x="28" y="44"/>
                  </a:cubicBezTo>
                  <a:cubicBezTo>
                    <a:pt x="29" y="41"/>
                    <a:pt x="34" y="36"/>
                    <a:pt x="35" y="37"/>
                  </a:cubicBezTo>
                  <a:cubicBezTo>
                    <a:pt x="37" y="39"/>
                    <a:pt x="39" y="49"/>
                    <a:pt x="39" y="49"/>
                  </a:cubicBezTo>
                  <a:cubicBezTo>
                    <a:pt x="39" y="49"/>
                    <a:pt x="43" y="53"/>
                    <a:pt x="46" y="47"/>
                  </a:cubicBezTo>
                  <a:cubicBezTo>
                    <a:pt x="48" y="42"/>
                    <a:pt x="43" y="26"/>
                    <a:pt x="43" y="26"/>
                  </a:cubicBezTo>
                  <a:cubicBezTo>
                    <a:pt x="37" y="0"/>
                    <a:pt x="37" y="0"/>
                    <a:pt x="37" y="0"/>
                  </a:cubicBezTo>
                  <a:lnTo>
                    <a:pt x="11"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1" name="Freeform 440"/>
            <p:cNvSpPr/>
            <p:nvPr/>
          </p:nvSpPr>
          <p:spPr bwMode="auto">
            <a:xfrm>
              <a:off x="9918700" y="5607051"/>
              <a:ext cx="115888" cy="139700"/>
            </a:xfrm>
            <a:custGeom>
              <a:avLst/>
              <a:gdLst>
                <a:gd name="T0" fmla="*/ 24 w 31"/>
                <a:gd name="T1" fmla="*/ 37 h 37"/>
                <a:gd name="T2" fmla="*/ 31 w 31"/>
                <a:gd name="T3" fmla="*/ 32 h 37"/>
                <a:gd name="T4" fmla="*/ 16 w 31"/>
                <a:gd name="T5" fmla="*/ 18 h 37"/>
                <a:gd name="T6" fmla="*/ 23 w 31"/>
                <a:gd name="T7" fmla="*/ 11 h 37"/>
                <a:gd name="T8" fmla="*/ 9 w 31"/>
                <a:gd name="T9" fmla="*/ 0 h 37"/>
                <a:gd name="T10" fmla="*/ 2 w 31"/>
                <a:gd name="T11" fmla="*/ 21 h 37"/>
                <a:gd name="T12" fmla="*/ 24 w 3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1" h="37">
                  <a:moveTo>
                    <a:pt x="24" y="37"/>
                  </a:moveTo>
                  <a:cubicBezTo>
                    <a:pt x="28" y="34"/>
                    <a:pt x="31" y="32"/>
                    <a:pt x="31" y="32"/>
                  </a:cubicBezTo>
                  <a:cubicBezTo>
                    <a:pt x="31" y="32"/>
                    <a:pt x="16" y="21"/>
                    <a:pt x="16" y="18"/>
                  </a:cubicBezTo>
                  <a:cubicBezTo>
                    <a:pt x="17" y="15"/>
                    <a:pt x="22" y="10"/>
                    <a:pt x="23" y="11"/>
                  </a:cubicBezTo>
                  <a:cubicBezTo>
                    <a:pt x="23" y="11"/>
                    <a:pt x="13" y="0"/>
                    <a:pt x="9" y="0"/>
                  </a:cubicBezTo>
                  <a:cubicBezTo>
                    <a:pt x="6" y="0"/>
                    <a:pt x="0" y="14"/>
                    <a:pt x="2" y="21"/>
                  </a:cubicBezTo>
                  <a:cubicBezTo>
                    <a:pt x="4" y="26"/>
                    <a:pt x="16" y="33"/>
                    <a:pt x="24" y="37"/>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2" name="Freeform 441"/>
            <p:cNvSpPr/>
            <p:nvPr/>
          </p:nvSpPr>
          <p:spPr bwMode="auto">
            <a:xfrm>
              <a:off x="9894888" y="5656263"/>
              <a:ext cx="101600" cy="150813"/>
            </a:xfrm>
            <a:custGeom>
              <a:avLst/>
              <a:gdLst>
                <a:gd name="T0" fmla="*/ 1 w 27"/>
                <a:gd name="T1" fmla="*/ 40 h 40"/>
                <a:gd name="T2" fmla="*/ 3 w 27"/>
                <a:gd name="T3" fmla="*/ 13 h 40"/>
                <a:gd name="T4" fmla="*/ 27 w 27"/>
                <a:gd name="T5" fmla="*/ 1 h 40"/>
                <a:gd name="T6" fmla="*/ 26 w 27"/>
                <a:gd name="T7" fmla="*/ 7 h 40"/>
                <a:gd name="T8" fmla="*/ 10 w 27"/>
                <a:gd name="T9" fmla="*/ 16 h 40"/>
                <a:gd name="T10" fmla="*/ 8 w 27"/>
                <a:gd name="T11" fmla="*/ 39 h 40"/>
                <a:gd name="T12" fmla="*/ 1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1" y="40"/>
                  </a:moveTo>
                  <a:cubicBezTo>
                    <a:pt x="0" y="30"/>
                    <a:pt x="0" y="20"/>
                    <a:pt x="3" y="13"/>
                  </a:cubicBezTo>
                  <a:cubicBezTo>
                    <a:pt x="7" y="5"/>
                    <a:pt x="14" y="0"/>
                    <a:pt x="27" y="1"/>
                  </a:cubicBezTo>
                  <a:cubicBezTo>
                    <a:pt x="26" y="7"/>
                    <a:pt x="26" y="7"/>
                    <a:pt x="26" y="7"/>
                  </a:cubicBezTo>
                  <a:cubicBezTo>
                    <a:pt x="17" y="7"/>
                    <a:pt x="12" y="10"/>
                    <a:pt x="10" y="16"/>
                  </a:cubicBezTo>
                  <a:cubicBezTo>
                    <a:pt x="7" y="22"/>
                    <a:pt x="7" y="31"/>
                    <a:pt x="8" y="39"/>
                  </a:cubicBezTo>
                  <a:lnTo>
                    <a:pt x="1"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3" name="Freeform 442"/>
            <p:cNvSpPr/>
            <p:nvPr/>
          </p:nvSpPr>
          <p:spPr bwMode="auto">
            <a:xfrm>
              <a:off x="10220325" y="6202363"/>
              <a:ext cx="214313" cy="146050"/>
            </a:xfrm>
            <a:custGeom>
              <a:avLst/>
              <a:gdLst>
                <a:gd name="T0" fmla="*/ 52 w 57"/>
                <a:gd name="T1" fmla="*/ 1 h 39"/>
                <a:gd name="T2" fmla="*/ 57 w 57"/>
                <a:gd name="T3" fmla="*/ 20 h 39"/>
                <a:gd name="T4" fmla="*/ 7 w 57"/>
                <a:gd name="T5" fmla="*/ 39 h 39"/>
                <a:gd name="T6" fmla="*/ 39 w 57"/>
                <a:gd name="T7" fmla="*/ 15 h 39"/>
                <a:gd name="T8" fmla="*/ 33 w 57"/>
                <a:gd name="T9" fmla="*/ 0 h 39"/>
                <a:gd name="T10" fmla="*/ 52 w 57"/>
                <a:gd name="T11" fmla="*/ 1 h 39"/>
              </a:gdLst>
              <a:ahLst/>
              <a:cxnLst>
                <a:cxn ang="0">
                  <a:pos x="T0" y="T1"/>
                </a:cxn>
                <a:cxn ang="0">
                  <a:pos x="T2" y="T3"/>
                </a:cxn>
                <a:cxn ang="0">
                  <a:pos x="T4" y="T5"/>
                </a:cxn>
                <a:cxn ang="0">
                  <a:pos x="T6" y="T7"/>
                </a:cxn>
                <a:cxn ang="0">
                  <a:pos x="T8" y="T9"/>
                </a:cxn>
                <a:cxn ang="0">
                  <a:pos x="T10" y="T11"/>
                </a:cxn>
              </a:cxnLst>
              <a:rect l="0" t="0" r="r" b="b"/>
              <a:pathLst>
                <a:path w="57" h="39">
                  <a:moveTo>
                    <a:pt x="52" y="1"/>
                  </a:moveTo>
                  <a:cubicBezTo>
                    <a:pt x="57" y="20"/>
                    <a:pt x="57" y="20"/>
                    <a:pt x="57" y="20"/>
                  </a:cubicBezTo>
                  <a:cubicBezTo>
                    <a:pt x="50" y="30"/>
                    <a:pt x="24" y="38"/>
                    <a:pt x="7" y="39"/>
                  </a:cubicBezTo>
                  <a:cubicBezTo>
                    <a:pt x="0" y="29"/>
                    <a:pt x="23" y="19"/>
                    <a:pt x="39" y="15"/>
                  </a:cubicBezTo>
                  <a:cubicBezTo>
                    <a:pt x="33" y="0"/>
                    <a:pt x="33" y="0"/>
                    <a:pt x="33" y="0"/>
                  </a:cubicBezTo>
                  <a:lnTo>
                    <a:pt x="52" y="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4" name="Freeform 443"/>
            <p:cNvSpPr/>
            <p:nvPr/>
          </p:nvSpPr>
          <p:spPr bwMode="auto">
            <a:xfrm>
              <a:off x="10480675" y="6183313"/>
              <a:ext cx="198438" cy="112713"/>
            </a:xfrm>
            <a:custGeom>
              <a:avLst/>
              <a:gdLst>
                <a:gd name="T0" fmla="*/ 21 w 53"/>
                <a:gd name="T1" fmla="*/ 2 h 30"/>
                <a:gd name="T2" fmla="*/ 19 w 53"/>
                <a:gd name="T3" fmla="*/ 12 h 30"/>
                <a:gd name="T4" fmla="*/ 53 w 53"/>
                <a:gd name="T5" fmla="*/ 30 h 30"/>
                <a:gd name="T6" fmla="*/ 0 w 53"/>
                <a:gd name="T7" fmla="*/ 27 h 30"/>
                <a:gd name="T8" fmla="*/ 0 w 53"/>
                <a:gd name="T9" fmla="*/ 8 h 30"/>
                <a:gd name="T10" fmla="*/ 13 w 53"/>
                <a:gd name="T11" fmla="*/ 0 h 30"/>
                <a:gd name="T12" fmla="*/ 21 w 5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2"/>
                  </a:moveTo>
                  <a:cubicBezTo>
                    <a:pt x="21" y="2"/>
                    <a:pt x="18" y="11"/>
                    <a:pt x="19" y="12"/>
                  </a:cubicBezTo>
                  <a:cubicBezTo>
                    <a:pt x="22" y="14"/>
                    <a:pt x="52" y="18"/>
                    <a:pt x="53" y="30"/>
                  </a:cubicBezTo>
                  <a:cubicBezTo>
                    <a:pt x="0" y="27"/>
                    <a:pt x="0" y="27"/>
                    <a:pt x="0" y="27"/>
                  </a:cubicBezTo>
                  <a:cubicBezTo>
                    <a:pt x="0" y="8"/>
                    <a:pt x="0" y="8"/>
                    <a:pt x="0" y="8"/>
                  </a:cubicBezTo>
                  <a:cubicBezTo>
                    <a:pt x="13" y="0"/>
                    <a:pt x="13" y="0"/>
                    <a:pt x="13" y="0"/>
                  </a:cubicBezTo>
                  <a:lnTo>
                    <a:pt x="21"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5" name="Freeform 444"/>
            <p:cNvSpPr/>
            <p:nvPr/>
          </p:nvSpPr>
          <p:spPr bwMode="auto">
            <a:xfrm>
              <a:off x="10261600" y="5791201"/>
              <a:ext cx="173038" cy="430213"/>
            </a:xfrm>
            <a:custGeom>
              <a:avLst/>
              <a:gdLst>
                <a:gd name="T0" fmla="*/ 0 w 46"/>
                <a:gd name="T1" fmla="*/ 4 h 114"/>
                <a:gd name="T2" fmla="*/ 20 w 46"/>
                <a:gd name="T3" fmla="*/ 114 h 114"/>
                <a:gd name="T4" fmla="*/ 46 w 46"/>
                <a:gd name="T5" fmla="*/ 114 h 114"/>
                <a:gd name="T6" fmla="*/ 42 w 46"/>
                <a:gd name="T7" fmla="*/ 0 h 114"/>
                <a:gd name="T8" fmla="*/ 0 w 46"/>
                <a:gd name="T9" fmla="*/ 4 h 114"/>
              </a:gdLst>
              <a:ahLst/>
              <a:cxnLst>
                <a:cxn ang="0">
                  <a:pos x="T0" y="T1"/>
                </a:cxn>
                <a:cxn ang="0">
                  <a:pos x="T2" y="T3"/>
                </a:cxn>
                <a:cxn ang="0">
                  <a:pos x="T4" y="T5"/>
                </a:cxn>
                <a:cxn ang="0">
                  <a:pos x="T6" y="T7"/>
                </a:cxn>
                <a:cxn ang="0">
                  <a:pos x="T8" y="T9"/>
                </a:cxn>
              </a:cxnLst>
              <a:rect l="0" t="0" r="r" b="b"/>
              <a:pathLst>
                <a:path w="46" h="114">
                  <a:moveTo>
                    <a:pt x="0" y="4"/>
                  </a:moveTo>
                  <a:cubicBezTo>
                    <a:pt x="6" y="39"/>
                    <a:pt x="6" y="81"/>
                    <a:pt x="20" y="114"/>
                  </a:cubicBezTo>
                  <a:cubicBezTo>
                    <a:pt x="29" y="114"/>
                    <a:pt x="38" y="114"/>
                    <a:pt x="46" y="114"/>
                  </a:cubicBezTo>
                  <a:cubicBezTo>
                    <a:pt x="34" y="72"/>
                    <a:pt x="38" y="36"/>
                    <a:pt x="42" y="0"/>
                  </a:cubicBezTo>
                  <a:cubicBezTo>
                    <a:pt x="28" y="2"/>
                    <a:pt x="14" y="3"/>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6" name="Freeform 445"/>
            <p:cNvSpPr/>
            <p:nvPr/>
          </p:nvSpPr>
          <p:spPr bwMode="auto">
            <a:xfrm>
              <a:off x="10264775" y="4992688"/>
              <a:ext cx="211138" cy="241300"/>
            </a:xfrm>
            <a:custGeom>
              <a:avLst/>
              <a:gdLst>
                <a:gd name="T0" fmla="*/ 10 w 56"/>
                <a:gd name="T1" fmla="*/ 0 h 64"/>
                <a:gd name="T2" fmla="*/ 56 w 56"/>
                <a:gd name="T3" fmla="*/ 40 h 64"/>
                <a:gd name="T4" fmla="*/ 38 w 56"/>
                <a:gd name="T5" fmla="*/ 63 h 64"/>
                <a:gd name="T6" fmla="*/ 0 w 56"/>
                <a:gd name="T7" fmla="*/ 9 h 64"/>
                <a:gd name="T8" fmla="*/ 10 w 56"/>
                <a:gd name="T9" fmla="*/ 0 h 64"/>
              </a:gdLst>
              <a:ahLst/>
              <a:cxnLst>
                <a:cxn ang="0">
                  <a:pos x="T0" y="T1"/>
                </a:cxn>
                <a:cxn ang="0">
                  <a:pos x="T2" y="T3"/>
                </a:cxn>
                <a:cxn ang="0">
                  <a:pos x="T4" y="T5"/>
                </a:cxn>
                <a:cxn ang="0">
                  <a:pos x="T6" y="T7"/>
                </a:cxn>
                <a:cxn ang="0">
                  <a:pos x="T8" y="T9"/>
                </a:cxn>
              </a:cxnLst>
              <a:rect l="0" t="0" r="r" b="b"/>
              <a:pathLst>
                <a:path w="56" h="64">
                  <a:moveTo>
                    <a:pt x="10" y="0"/>
                  </a:moveTo>
                  <a:cubicBezTo>
                    <a:pt x="25" y="12"/>
                    <a:pt x="38" y="33"/>
                    <a:pt x="56" y="40"/>
                  </a:cubicBezTo>
                  <a:cubicBezTo>
                    <a:pt x="38" y="63"/>
                    <a:pt x="38" y="63"/>
                    <a:pt x="38" y="63"/>
                  </a:cubicBezTo>
                  <a:cubicBezTo>
                    <a:pt x="5" y="64"/>
                    <a:pt x="6" y="41"/>
                    <a:pt x="0" y="9"/>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7" name="Freeform 446"/>
            <p:cNvSpPr/>
            <p:nvPr/>
          </p:nvSpPr>
          <p:spPr bwMode="auto">
            <a:xfrm>
              <a:off x="9944100" y="4064001"/>
              <a:ext cx="1096963" cy="1035050"/>
            </a:xfrm>
            <a:custGeom>
              <a:avLst/>
              <a:gdLst>
                <a:gd name="T0" fmla="*/ 9 w 291"/>
                <a:gd name="T1" fmla="*/ 18 h 275"/>
                <a:gd name="T2" fmla="*/ 32 w 291"/>
                <a:gd name="T3" fmla="*/ 227 h 275"/>
                <a:gd name="T4" fmla="*/ 243 w 291"/>
                <a:gd name="T5" fmla="*/ 240 h 275"/>
                <a:gd name="T6" fmla="*/ 291 w 291"/>
                <a:gd name="T7" fmla="*/ 35 h 275"/>
                <a:gd name="T8" fmla="*/ 169 w 291"/>
                <a:gd name="T9" fmla="*/ 8 h 275"/>
                <a:gd name="T10" fmla="*/ 169 w 291"/>
                <a:gd name="T11" fmla="*/ 2 h 275"/>
                <a:gd name="T12" fmla="*/ 151 w 291"/>
                <a:gd name="T13" fmla="*/ 4 h 275"/>
                <a:gd name="T14" fmla="*/ 134 w 291"/>
                <a:gd name="T15" fmla="*/ 0 h 275"/>
                <a:gd name="T16" fmla="*/ 133 w 291"/>
                <a:gd name="T17" fmla="*/ 6 h 275"/>
                <a:gd name="T18" fmla="*/ 9 w 291"/>
                <a:gd name="T19" fmla="*/ 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75">
                  <a:moveTo>
                    <a:pt x="9" y="18"/>
                  </a:moveTo>
                  <a:cubicBezTo>
                    <a:pt x="9" y="18"/>
                    <a:pt x="0" y="190"/>
                    <a:pt x="32" y="227"/>
                  </a:cubicBezTo>
                  <a:cubicBezTo>
                    <a:pt x="66" y="267"/>
                    <a:pt x="205" y="275"/>
                    <a:pt x="243" y="240"/>
                  </a:cubicBezTo>
                  <a:cubicBezTo>
                    <a:pt x="279" y="206"/>
                    <a:pt x="291" y="35"/>
                    <a:pt x="291" y="35"/>
                  </a:cubicBezTo>
                  <a:cubicBezTo>
                    <a:pt x="169" y="8"/>
                    <a:pt x="169" y="8"/>
                    <a:pt x="169" y="8"/>
                  </a:cubicBezTo>
                  <a:cubicBezTo>
                    <a:pt x="169" y="2"/>
                    <a:pt x="169" y="2"/>
                    <a:pt x="169" y="2"/>
                  </a:cubicBezTo>
                  <a:cubicBezTo>
                    <a:pt x="151" y="4"/>
                    <a:pt x="151" y="4"/>
                    <a:pt x="151" y="4"/>
                  </a:cubicBezTo>
                  <a:cubicBezTo>
                    <a:pt x="134" y="0"/>
                    <a:pt x="134" y="0"/>
                    <a:pt x="134" y="0"/>
                  </a:cubicBezTo>
                  <a:cubicBezTo>
                    <a:pt x="133" y="6"/>
                    <a:pt x="133" y="6"/>
                    <a:pt x="133" y="6"/>
                  </a:cubicBezTo>
                  <a:lnTo>
                    <a:pt x="9" y="1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8" name="Freeform 447"/>
            <p:cNvSpPr/>
            <p:nvPr/>
          </p:nvSpPr>
          <p:spPr bwMode="auto">
            <a:xfrm>
              <a:off x="9993313" y="4010026"/>
              <a:ext cx="1011238" cy="587375"/>
            </a:xfrm>
            <a:custGeom>
              <a:avLst/>
              <a:gdLst>
                <a:gd name="T0" fmla="*/ 0 w 268"/>
                <a:gd name="T1" fmla="*/ 140 h 156"/>
                <a:gd name="T2" fmla="*/ 82 w 268"/>
                <a:gd name="T3" fmla="*/ 56 h 156"/>
                <a:gd name="T4" fmla="*/ 194 w 268"/>
                <a:gd name="T5" fmla="*/ 62 h 156"/>
                <a:gd name="T6" fmla="*/ 266 w 268"/>
                <a:gd name="T7" fmla="*/ 156 h 156"/>
                <a:gd name="T8" fmla="*/ 267 w 268"/>
                <a:gd name="T9" fmla="*/ 38 h 156"/>
                <a:gd name="T10" fmla="*/ 268 w 268"/>
                <a:gd name="T11" fmla="*/ 17 h 156"/>
                <a:gd name="T12" fmla="*/ 237 w 268"/>
                <a:gd name="T13" fmla="*/ 11 h 156"/>
                <a:gd name="T14" fmla="*/ 140 w 268"/>
                <a:gd name="T15" fmla="*/ 34 h 156"/>
                <a:gd name="T16" fmla="*/ 46 w 268"/>
                <a:gd name="T17" fmla="*/ 0 h 156"/>
                <a:gd name="T18" fmla="*/ 14 w 268"/>
                <a:gd name="T19" fmla="*/ 3 h 156"/>
                <a:gd name="T20" fmla="*/ 12 w 268"/>
                <a:gd name="T21" fmla="*/ 23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4"/>
                    <a:pt x="28" y="21"/>
                    <a:pt x="82" y="56"/>
                  </a:cubicBezTo>
                  <a:cubicBezTo>
                    <a:pt x="100" y="68"/>
                    <a:pt x="177" y="72"/>
                    <a:pt x="194" y="62"/>
                  </a:cubicBezTo>
                  <a:cubicBezTo>
                    <a:pt x="247" y="34"/>
                    <a:pt x="260" y="110"/>
                    <a:pt x="266" y="156"/>
                  </a:cubicBezTo>
                  <a:cubicBezTo>
                    <a:pt x="266" y="156"/>
                    <a:pt x="268" y="48"/>
                    <a:pt x="267" y="38"/>
                  </a:cubicBezTo>
                  <a:cubicBezTo>
                    <a:pt x="266" y="28"/>
                    <a:pt x="268" y="17"/>
                    <a:pt x="268" y="17"/>
                  </a:cubicBezTo>
                  <a:cubicBezTo>
                    <a:pt x="237" y="11"/>
                    <a:pt x="237" y="11"/>
                    <a:pt x="237" y="11"/>
                  </a:cubicBezTo>
                  <a:cubicBezTo>
                    <a:pt x="140" y="34"/>
                    <a:pt x="140" y="34"/>
                    <a:pt x="140" y="34"/>
                  </a:cubicBezTo>
                  <a:cubicBezTo>
                    <a:pt x="46" y="0"/>
                    <a:pt x="46" y="0"/>
                    <a:pt x="46" y="0"/>
                  </a:cubicBezTo>
                  <a:cubicBezTo>
                    <a:pt x="14" y="3"/>
                    <a:pt x="14" y="3"/>
                    <a:pt x="14" y="3"/>
                  </a:cubicBezTo>
                  <a:cubicBezTo>
                    <a:pt x="14" y="3"/>
                    <a:pt x="15" y="14"/>
                    <a:pt x="12" y="23"/>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49" name="Freeform 448"/>
            <p:cNvSpPr/>
            <p:nvPr/>
          </p:nvSpPr>
          <p:spPr bwMode="auto">
            <a:xfrm>
              <a:off x="9899650" y="3675063"/>
              <a:ext cx="1270000" cy="922338"/>
            </a:xfrm>
            <a:custGeom>
              <a:avLst/>
              <a:gdLst>
                <a:gd name="T0" fmla="*/ 16 w 337"/>
                <a:gd name="T1" fmla="*/ 227 h 245"/>
                <a:gd name="T2" fmla="*/ 27 w 337"/>
                <a:gd name="T3" fmla="*/ 229 h 245"/>
                <a:gd name="T4" fmla="*/ 56 w 337"/>
                <a:gd name="T5" fmla="*/ 130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2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29"/>
                    <a:pt x="27" y="229"/>
                    <a:pt x="27" y="229"/>
                  </a:cubicBezTo>
                  <a:cubicBezTo>
                    <a:pt x="27" y="229"/>
                    <a:pt x="31" y="155"/>
                    <a:pt x="56" y="130"/>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1"/>
                    <a:pt x="328" y="129"/>
                  </a:cubicBezTo>
                  <a:cubicBezTo>
                    <a:pt x="337" y="19"/>
                    <a:pt x="5" y="0"/>
                    <a:pt x="2"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0" name="Freeform 449"/>
            <p:cNvSpPr/>
            <p:nvPr/>
          </p:nvSpPr>
          <p:spPr bwMode="auto">
            <a:xfrm>
              <a:off x="10272713" y="4767263"/>
              <a:ext cx="388938" cy="195263"/>
            </a:xfrm>
            <a:custGeom>
              <a:avLst/>
              <a:gdLst>
                <a:gd name="T0" fmla="*/ 99 w 103"/>
                <a:gd name="T1" fmla="*/ 15 h 52"/>
                <a:gd name="T2" fmla="*/ 0 w 103"/>
                <a:gd name="T3" fmla="*/ 0 h 52"/>
                <a:gd name="T4" fmla="*/ 18 w 103"/>
                <a:gd name="T5" fmla="*/ 44 h 52"/>
                <a:gd name="T6" fmla="*/ 88 w 103"/>
                <a:gd name="T7" fmla="*/ 39 h 52"/>
                <a:gd name="T8" fmla="*/ 99 w 103"/>
                <a:gd name="T9" fmla="*/ 15 h 52"/>
              </a:gdLst>
              <a:ahLst/>
              <a:cxnLst>
                <a:cxn ang="0">
                  <a:pos x="T0" y="T1"/>
                </a:cxn>
                <a:cxn ang="0">
                  <a:pos x="T2" y="T3"/>
                </a:cxn>
                <a:cxn ang="0">
                  <a:pos x="T4" y="T5"/>
                </a:cxn>
                <a:cxn ang="0">
                  <a:pos x="T6" y="T7"/>
                </a:cxn>
                <a:cxn ang="0">
                  <a:pos x="T8" y="T9"/>
                </a:cxn>
              </a:cxnLst>
              <a:rect l="0" t="0" r="r" b="b"/>
              <a:pathLst>
                <a:path w="103" h="52">
                  <a:moveTo>
                    <a:pt x="99" y="15"/>
                  </a:moveTo>
                  <a:cubicBezTo>
                    <a:pt x="68" y="16"/>
                    <a:pt x="28" y="16"/>
                    <a:pt x="0" y="0"/>
                  </a:cubicBezTo>
                  <a:cubicBezTo>
                    <a:pt x="0" y="0"/>
                    <a:pt x="0" y="36"/>
                    <a:pt x="18" y="44"/>
                  </a:cubicBezTo>
                  <a:cubicBezTo>
                    <a:pt x="35" y="52"/>
                    <a:pt x="73" y="48"/>
                    <a:pt x="88" y="39"/>
                  </a:cubicBezTo>
                  <a:cubicBezTo>
                    <a:pt x="103" y="29"/>
                    <a:pt x="99" y="15"/>
                    <a:pt x="99" y="15"/>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1" name="Freeform 450"/>
            <p:cNvSpPr/>
            <p:nvPr/>
          </p:nvSpPr>
          <p:spPr bwMode="auto">
            <a:xfrm>
              <a:off x="10401300" y="4910138"/>
              <a:ext cx="150813" cy="41275"/>
            </a:xfrm>
            <a:custGeom>
              <a:avLst/>
              <a:gdLst>
                <a:gd name="T0" fmla="*/ 0 w 40"/>
                <a:gd name="T1" fmla="*/ 10 h 11"/>
                <a:gd name="T2" fmla="*/ 40 w 40"/>
                <a:gd name="T3" fmla="*/ 6 h 11"/>
                <a:gd name="T4" fmla="*/ 28 w 40"/>
                <a:gd name="T5" fmla="*/ 1 h 11"/>
                <a:gd name="T6" fmla="*/ 23 w 40"/>
                <a:gd name="T7" fmla="*/ 3 h 11"/>
                <a:gd name="T8" fmla="*/ 13 w 40"/>
                <a:gd name="T9" fmla="*/ 0 h 11"/>
                <a:gd name="T10" fmla="*/ 0 w 40"/>
                <a:gd name="T11" fmla="*/ 10 h 11"/>
              </a:gdLst>
              <a:ahLst/>
              <a:cxnLst>
                <a:cxn ang="0">
                  <a:pos x="T0" y="T1"/>
                </a:cxn>
                <a:cxn ang="0">
                  <a:pos x="T2" y="T3"/>
                </a:cxn>
                <a:cxn ang="0">
                  <a:pos x="T4" y="T5"/>
                </a:cxn>
                <a:cxn ang="0">
                  <a:pos x="T6" y="T7"/>
                </a:cxn>
                <a:cxn ang="0">
                  <a:pos x="T8" y="T9"/>
                </a:cxn>
                <a:cxn ang="0">
                  <a:pos x="T10" y="T11"/>
                </a:cxn>
              </a:cxnLst>
              <a:rect l="0" t="0" r="r" b="b"/>
              <a:pathLst>
                <a:path w="40" h="11">
                  <a:moveTo>
                    <a:pt x="0" y="10"/>
                  </a:moveTo>
                  <a:cubicBezTo>
                    <a:pt x="13" y="11"/>
                    <a:pt x="28" y="10"/>
                    <a:pt x="40" y="6"/>
                  </a:cubicBezTo>
                  <a:cubicBezTo>
                    <a:pt x="37" y="4"/>
                    <a:pt x="31" y="0"/>
                    <a:pt x="28" y="1"/>
                  </a:cubicBezTo>
                  <a:cubicBezTo>
                    <a:pt x="25" y="2"/>
                    <a:pt x="23" y="3"/>
                    <a:pt x="23" y="3"/>
                  </a:cubicBezTo>
                  <a:cubicBezTo>
                    <a:pt x="23" y="3"/>
                    <a:pt x="19" y="0"/>
                    <a:pt x="13" y="0"/>
                  </a:cubicBezTo>
                  <a:cubicBezTo>
                    <a:pt x="9" y="1"/>
                    <a:pt x="3" y="6"/>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2" name="Freeform 451"/>
            <p:cNvSpPr/>
            <p:nvPr/>
          </p:nvSpPr>
          <p:spPr bwMode="auto">
            <a:xfrm>
              <a:off x="10272713" y="4767263"/>
              <a:ext cx="376238" cy="106363"/>
            </a:xfrm>
            <a:custGeom>
              <a:avLst/>
              <a:gdLst>
                <a:gd name="T0" fmla="*/ 99 w 100"/>
                <a:gd name="T1" fmla="*/ 15 h 28"/>
                <a:gd name="T2" fmla="*/ 0 w 100"/>
                <a:gd name="T3" fmla="*/ 0 h 28"/>
                <a:gd name="T4" fmla="*/ 3 w 100"/>
                <a:gd name="T5" fmla="*/ 21 h 28"/>
                <a:gd name="T6" fmla="*/ 33 w 100"/>
                <a:gd name="T7" fmla="*/ 26 h 28"/>
                <a:gd name="T8" fmla="*/ 99 w 100"/>
                <a:gd name="T9" fmla="*/ 24 h 28"/>
                <a:gd name="T10" fmla="*/ 99 w 100"/>
                <a:gd name="T11" fmla="*/ 15 h 28"/>
              </a:gdLst>
              <a:ahLst/>
              <a:cxnLst>
                <a:cxn ang="0">
                  <a:pos x="T0" y="T1"/>
                </a:cxn>
                <a:cxn ang="0">
                  <a:pos x="T2" y="T3"/>
                </a:cxn>
                <a:cxn ang="0">
                  <a:pos x="T4" y="T5"/>
                </a:cxn>
                <a:cxn ang="0">
                  <a:pos x="T6" y="T7"/>
                </a:cxn>
                <a:cxn ang="0">
                  <a:pos x="T8" y="T9"/>
                </a:cxn>
                <a:cxn ang="0">
                  <a:pos x="T10" y="T11"/>
                </a:cxn>
              </a:cxnLst>
              <a:rect l="0" t="0" r="r" b="b"/>
              <a:pathLst>
                <a:path w="100" h="28">
                  <a:moveTo>
                    <a:pt x="99" y="15"/>
                  </a:moveTo>
                  <a:cubicBezTo>
                    <a:pt x="68" y="16"/>
                    <a:pt x="28" y="16"/>
                    <a:pt x="0" y="0"/>
                  </a:cubicBezTo>
                  <a:cubicBezTo>
                    <a:pt x="0" y="0"/>
                    <a:pt x="0" y="10"/>
                    <a:pt x="3" y="21"/>
                  </a:cubicBezTo>
                  <a:cubicBezTo>
                    <a:pt x="11" y="23"/>
                    <a:pt x="22" y="25"/>
                    <a:pt x="33" y="26"/>
                  </a:cubicBezTo>
                  <a:cubicBezTo>
                    <a:pt x="56" y="28"/>
                    <a:pt x="86" y="25"/>
                    <a:pt x="99" y="24"/>
                  </a:cubicBezTo>
                  <a:cubicBezTo>
                    <a:pt x="100" y="19"/>
                    <a:pt x="99" y="15"/>
                    <a:pt x="9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3" name="Freeform 452"/>
            <p:cNvSpPr/>
            <p:nvPr/>
          </p:nvSpPr>
          <p:spPr bwMode="auto">
            <a:xfrm>
              <a:off x="10593388" y="4375151"/>
              <a:ext cx="206375" cy="219075"/>
            </a:xfrm>
            <a:custGeom>
              <a:avLst/>
              <a:gdLst>
                <a:gd name="T0" fmla="*/ 51 w 55"/>
                <a:gd name="T1" fmla="*/ 58 h 58"/>
                <a:gd name="T2" fmla="*/ 0 w 55"/>
                <a:gd name="T3" fmla="*/ 49 h 58"/>
                <a:gd name="T4" fmla="*/ 15 w 55"/>
                <a:gd name="T5" fmla="*/ 5 h 58"/>
                <a:gd name="T6" fmla="*/ 52 w 55"/>
                <a:gd name="T7" fmla="*/ 19 h 58"/>
                <a:gd name="T8" fmla="*/ 51 w 55"/>
                <a:gd name="T9" fmla="*/ 58 h 58"/>
              </a:gdLst>
              <a:ahLst/>
              <a:cxnLst>
                <a:cxn ang="0">
                  <a:pos x="T0" y="T1"/>
                </a:cxn>
                <a:cxn ang="0">
                  <a:pos x="T2" y="T3"/>
                </a:cxn>
                <a:cxn ang="0">
                  <a:pos x="T4" y="T5"/>
                </a:cxn>
                <a:cxn ang="0">
                  <a:pos x="T6" y="T7"/>
                </a:cxn>
                <a:cxn ang="0">
                  <a:pos x="T8" y="T9"/>
                </a:cxn>
              </a:cxnLst>
              <a:rect l="0" t="0" r="r" b="b"/>
              <a:pathLst>
                <a:path w="55" h="58">
                  <a:moveTo>
                    <a:pt x="51" y="58"/>
                  </a:moveTo>
                  <a:cubicBezTo>
                    <a:pt x="0" y="49"/>
                    <a:pt x="0" y="49"/>
                    <a:pt x="0" y="49"/>
                  </a:cubicBezTo>
                  <a:cubicBezTo>
                    <a:pt x="0" y="49"/>
                    <a:pt x="3" y="9"/>
                    <a:pt x="15" y="5"/>
                  </a:cubicBezTo>
                  <a:cubicBezTo>
                    <a:pt x="27" y="0"/>
                    <a:pt x="49" y="8"/>
                    <a:pt x="52" y="19"/>
                  </a:cubicBezTo>
                  <a:cubicBezTo>
                    <a:pt x="55" y="31"/>
                    <a:pt x="51" y="58"/>
                    <a:pt x="51"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4" name="Freeform 453"/>
            <p:cNvSpPr/>
            <p:nvPr/>
          </p:nvSpPr>
          <p:spPr bwMode="auto">
            <a:xfrm>
              <a:off x="10634663" y="4440238"/>
              <a:ext cx="128588" cy="142875"/>
            </a:xfrm>
            <a:custGeom>
              <a:avLst/>
              <a:gdLst>
                <a:gd name="T0" fmla="*/ 26 w 34"/>
                <a:gd name="T1" fmla="*/ 38 h 38"/>
                <a:gd name="T2" fmla="*/ 3 w 34"/>
                <a:gd name="T3" fmla="*/ 35 h 38"/>
                <a:gd name="T4" fmla="*/ 0 w 34"/>
                <a:gd name="T5" fmla="*/ 21 h 38"/>
                <a:gd name="T6" fmla="*/ 18 w 34"/>
                <a:gd name="T7" fmla="*/ 0 h 38"/>
                <a:gd name="T8" fmla="*/ 33 w 34"/>
                <a:gd name="T9" fmla="*/ 23 h 38"/>
                <a:gd name="T10" fmla="*/ 26 w 34"/>
                <a:gd name="T11" fmla="*/ 38 h 38"/>
              </a:gdLst>
              <a:ahLst/>
              <a:cxnLst>
                <a:cxn ang="0">
                  <a:pos x="T0" y="T1"/>
                </a:cxn>
                <a:cxn ang="0">
                  <a:pos x="T2" y="T3"/>
                </a:cxn>
                <a:cxn ang="0">
                  <a:pos x="T4" y="T5"/>
                </a:cxn>
                <a:cxn ang="0">
                  <a:pos x="T6" y="T7"/>
                </a:cxn>
                <a:cxn ang="0">
                  <a:pos x="T8" y="T9"/>
                </a:cxn>
                <a:cxn ang="0">
                  <a:pos x="T10" y="T11"/>
                </a:cxn>
              </a:cxnLst>
              <a:rect l="0" t="0" r="r" b="b"/>
              <a:pathLst>
                <a:path w="34" h="38">
                  <a:moveTo>
                    <a:pt x="26" y="38"/>
                  </a:moveTo>
                  <a:cubicBezTo>
                    <a:pt x="3" y="35"/>
                    <a:pt x="3" y="35"/>
                    <a:pt x="3" y="35"/>
                  </a:cubicBezTo>
                  <a:cubicBezTo>
                    <a:pt x="1" y="31"/>
                    <a:pt x="0" y="26"/>
                    <a:pt x="0" y="21"/>
                  </a:cubicBezTo>
                  <a:cubicBezTo>
                    <a:pt x="1" y="9"/>
                    <a:pt x="9" y="0"/>
                    <a:pt x="18" y="0"/>
                  </a:cubicBezTo>
                  <a:cubicBezTo>
                    <a:pt x="27" y="1"/>
                    <a:pt x="34" y="11"/>
                    <a:pt x="33" y="23"/>
                  </a:cubicBezTo>
                  <a:cubicBezTo>
                    <a:pt x="33" y="29"/>
                    <a:pt x="30" y="35"/>
                    <a:pt x="26" y="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5" name="Freeform 454"/>
            <p:cNvSpPr/>
            <p:nvPr/>
          </p:nvSpPr>
          <p:spPr bwMode="auto">
            <a:xfrm>
              <a:off x="10491788" y="3863976"/>
              <a:ext cx="647700" cy="315913"/>
            </a:xfrm>
            <a:custGeom>
              <a:avLst/>
              <a:gdLst>
                <a:gd name="T0" fmla="*/ 0 w 172"/>
                <a:gd name="T1" fmla="*/ 1 h 84"/>
                <a:gd name="T2" fmla="*/ 148 w 172"/>
                <a:gd name="T3" fmla="*/ 84 h 84"/>
                <a:gd name="T4" fmla="*/ 99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9"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6" name="Freeform 455"/>
            <p:cNvSpPr/>
            <p:nvPr/>
          </p:nvSpPr>
          <p:spPr bwMode="auto">
            <a:xfrm>
              <a:off x="10612438" y="4476751"/>
              <a:ext cx="71438" cy="38100"/>
            </a:xfrm>
            <a:custGeom>
              <a:avLst/>
              <a:gdLst>
                <a:gd name="T0" fmla="*/ 1 w 19"/>
                <a:gd name="T1" fmla="*/ 2 h 10"/>
                <a:gd name="T2" fmla="*/ 19 w 19"/>
                <a:gd name="T3" fmla="*/ 3 h 10"/>
                <a:gd name="T4" fmla="*/ 19 w 19"/>
                <a:gd name="T5" fmla="*/ 10 h 10"/>
                <a:gd name="T6" fmla="*/ 0 w 19"/>
                <a:gd name="T7" fmla="*/ 9 h 10"/>
                <a:gd name="T8" fmla="*/ 1 w 19"/>
                <a:gd name="T9" fmla="*/ 2 h 10"/>
              </a:gdLst>
              <a:ahLst/>
              <a:cxnLst>
                <a:cxn ang="0">
                  <a:pos x="T0" y="T1"/>
                </a:cxn>
                <a:cxn ang="0">
                  <a:pos x="T2" y="T3"/>
                </a:cxn>
                <a:cxn ang="0">
                  <a:pos x="T4" y="T5"/>
                </a:cxn>
                <a:cxn ang="0">
                  <a:pos x="T6" y="T7"/>
                </a:cxn>
                <a:cxn ang="0">
                  <a:pos x="T8" y="T9"/>
                </a:cxn>
              </a:cxnLst>
              <a:rect l="0" t="0" r="r" b="b"/>
              <a:pathLst>
                <a:path w="19" h="10">
                  <a:moveTo>
                    <a:pt x="1" y="2"/>
                  </a:moveTo>
                  <a:cubicBezTo>
                    <a:pt x="7" y="1"/>
                    <a:pt x="14" y="0"/>
                    <a:pt x="19" y="3"/>
                  </a:cubicBezTo>
                  <a:cubicBezTo>
                    <a:pt x="19" y="5"/>
                    <a:pt x="19" y="8"/>
                    <a:pt x="19" y="10"/>
                  </a:cubicBezTo>
                  <a:cubicBezTo>
                    <a:pt x="11" y="8"/>
                    <a:pt x="5" y="8"/>
                    <a:pt x="0" y="9"/>
                  </a:cubicBezTo>
                  <a:cubicBezTo>
                    <a:pt x="0" y="7"/>
                    <a:pt x="1" y="4"/>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7" name="Freeform 456"/>
            <p:cNvSpPr/>
            <p:nvPr/>
          </p:nvSpPr>
          <p:spPr bwMode="auto">
            <a:xfrm>
              <a:off x="10442575" y="4638676"/>
              <a:ext cx="30163" cy="42863"/>
            </a:xfrm>
            <a:custGeom>
              <a:avLst/>
              <a:gdLst>
                <a:gd name="T0" fmla="*/ 4 w 8"/>
                <a:gd name="T1" fmla="*/ 0 h 11"/>
                <a:gd name="T2" fmla="*/ 8 w 8"/>
                <a:gd name="T3" fmla="*/ 6 h 11"/>
                <a:gd name="T4" fmla="*/ 4 w 8"/>
                <a:gd name="T5" fmla="*/ 11 h 11"/>
                <a:gd name="T6" fmla="*/ 0 w 8"/>
                <a:gd name="T7" fmla="*/ 6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9"/>
                    <a:pt x="6" y="11"/>
                    <a:pt x="4" y="11"/>
                  </a:cubicBezTo>
                  <a:cubicBezTo>
                    <a:pt x="1" y="11"/>
                    <a:pt x="0" y="9"/>
                    <a:pt x="0" y="6"/>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8" name="Freeform 457"/>
            <p:cNvSpPr/>
            <p:nvPr/>
          </p:nvSpPr>
          <p:spPr bwMode="auto">
            <a:xfrm>
              <a:off x="10514013" y="4643438"/>
              <a:ext cx="33338" cy="44450"/>
            </a:xfrm>
            <a:custGeom>
              <a:avLst/>
              <a:gdLst>
                <a:gd name="T0" fmla="*/ 5 w 9"/>
                <a:gd name="T1" fmla="*/ 0 h 12"/>
                <a:gd name="T2" fmla="*/ 9 w 9"/>
                <a:gd name="T3" fmla="*/ 6 h 12"/>
                <a:gd name="T4" fmla="*/ 4 w 9"/>
                <a:gd name="T5" fmla="*/ 11 h 12"/>
                <a:gd name="T6" fmla="*/ 0 w 9"/>
                <a:gd name="T7" fmla="*/ 6 h 12"/>
                <a:gd name="T8" fmla="*/ 5 w 9"/>
                <a:gd name="T9" fmla="*/ 0 h 12"/>
              </a:gdLst>
              <a:ahLst/>
              <a:cxnLst>
                <a:cxn ang="0">
                  <a:pos x="T0" y="T1"/>
                </a:cxn>
                <a:cxn ang="0">
                  <a:pos x="T2" y="T3"/>
                </a:cxn>
                <a:cxn ang="0">
                  <a:pos x="T4" y="T5"/>
                </a:cxn>
                <a:cxn ang="0">
                  <a:pos x="T6" y="T7"/>
                </a:cxn>
                <a:cxn ang="0">
                  <a:pos x="T8" y="T9"/>
                </a:cxn>
              </a:cxnLst>
              <a:rect l="0" t="0" r="r" b="b"/>
              <a:pathLst>
                <a:path w="9" h="12">
                  <a:moveTo>
                    <a:pt x="5" y="0"/>
                  </a:moveTo>
                  <a:cubicBezTo>
                    <a:pt x="7" y="1"/>
                    <a:pt x="9" y="3"/>
                    <a:pt x="9" y="6"/>
                  </a:cubicBezTo>
                  <a:cubicBezTo>
                    <a:pt x="8" y="9"/>
                    <a:pt x="6" y="12"/>
                    <a:pt x="4" y="11"/>
                  </a:cubicBezTo>
                  <a:cubicBezTo>
                    <a:pt x="2" y="11"/>
                    <a:pt x="0" y="9"/>
                    <a:pt x="0" y="6"/>
                  </a:cubicBezTo>
                  <a:cubicBezTo>
                    <a:pt x="0" y="3"/>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59" name="Freeform 458"/>
            <p:cNvSpPr/>
            <p:nvPr/>
          </p:nvSpPr>
          <p:spPr bwMode="auto">
            <a:xfrm>
              <a:off x="10144125" y="5603876"/>
              <a:ext cx="139700" cy="77788"/>
            </a:xfrm>
            <a:custGeom>
              <a:avLst/>
              <a:gdLst>
                <a:gd name="T0" fmla="*/ 10 w 88"/>
                <a:gd name="T1" fmla="*/ 9 h 49"/>
                <a:gd name="T2" fmla="*/ 0 w 88"/>
                <a:gd name="T3" fmla="*/ 35 h 49"/>
                <a:gd name="T4" fmla="*/ 88 w 88"/>
                <a:gd name="T5" fmla="*/ 49 h 49"/>
                <a:gd name="T6" fmla="*/ 83 w 88"/>
                <a:gd name="T7" fmla="*/ 0 h 49"/>
                <a:gd name="T8" fmla="*/ 10 w 88"/>
                <a:gd name="T9" fmla="*/ 9 h 49"/>
              </a:gdLst>
              <a:ahLst/>
              <a:cxnLst>
                <a:cxn ang="0">
                  <a:pos x="T0" y="T1"/>
                </a:cxn>
                <a:cxn ang="0">
                  <a:pos x="T2" y="T3"/>
                </a:cxn>
                <a:cxn ang="0">
                  <a:pos x="T4" y="T5"/>
                </a:cxn>
                <a:cxn ang="0">
                  <a:pos x="T6" y="T7"/>
                </a:cxn>
                <a:cxn ang="0">
                  <a:pos x="T8" y="T9"/>
                </a:cxn>
              </a:cxnLst>
              <a:rect l="0" t="0" r="r" b="b"/>
              <a:pathLst>
                <a:path w="88" h="49">
                  <a:moveTo>
                    <a:pt x="10" y="9"/>
                  </a:moveTo>
                  <a:lnTo>
                    <a:pt x="0" y="35"/>
                  </a:lnTo>
                  <a:lnTo>
                    <a:pt x="88" y="49"/>
                  </a:lnTo>
                  <a:lnTo>
                    <a:pt x="83" y="0"/>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0" name="Freeform 459"/>
            <p:cNvSpPr/>
            <p:nvPr/>
          </p:nvSpPr>
          <p:spPr bwMode="auto">
            <a:xfrm>
              <a:off x="10706100" y="5568951"/>
              <a:ext cx="139700" cy="76200"/>
            </a:xfrm>
            <a:custGeom>
              <a:avLst/>
              <a:gdLst>
                <a:gd name="T0" fmla="*/ 76 w 88"/>
                <a:gd name="T1" fmla="*/ 38 h 48"/>
                <a:gd name="T2" fmla="*/ 88 w 88"/>
                <a:gd name="T3" fmla="*/ 12 h 48"/>
                <a:gd name="T4" fmla="*/ 0 w 88"/>
                <a:gd name="T5" fmla="*/ 0 h 48"/>
                <a:gd name="T6" fmla="*/ 5 w 88"/>
                <a:gd name="T7" fmla="*/ 48 h 48"/>
                <a:gd name="T8" fmla="*/ 76 w 88"/>
                <a:gd name="T9" fmla="*/ 38 h 48"/>
              </a:gdLst>
              <a:ahLst/>
              <a:cxnLst>
                <a:cxn ang="0">
                  <a:pos x="T0" y="T1"/>
                </a:cxn>
                <a:cxn ang="0">
                  <a:pos x="T2" y="T3"/>
                </a:cxn>
                <a:cxn ang="0">
                  <a:pos x="T4" y="T5"/>
                </a:cxn>
                <a:cxn ang="0">
                  <a:pos x="T6" y="T7"/>
                </a:cxn>
                <a:cxn ang="0">
                  <a:pos x="T8" y="T9"/>
                </a:cxn>
              </a:cxnLst>
              <a:rect l="0" t="0" r="r" b="b"/>
              <a:pathLst>
                <a:path w="88" h="48">
                  <a:moveTo>
                    <a:pt x="76" y="38"/>
                  </a:moveTo>
                  <a:lnTo>
                    <a:pt x="88" y="12"/>
                  </a:lnTo>
                  <a:lnTo>
                    <a:pt x="0" y="0"/>
                  </a:lnTo>
                  <a:lnTo>
                    <a:pt x="5" y="48"/>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1" name="Freeform 460"/>
            <p:cNvSpPr/>
            <p:nvPr/>
          </p:nvSpPr>
          <p:spPr bwMode="auto">
            <a:xfrm>
              <a:off x="10207625" y="4240213"/>
              <a:ext cx="196850" cy="87313"/>
            </a:xfrm>
            <a:custGeom>
              <a:avLst/>
              <a:gdLst>
                <a:gd name="T0" fmla="*/ 0 w 52"/>
                <a:gd name="T1" fmla="*/ 19 h 23"/>
                <a:gd name="T2" fmla="*/ 52 w 52"/>
                <a:gd name="T3" fmla="*/ 22 h 23"/>
                <a:gd name="T4" fmla="*/ 49 w 52"/>
                <a:gd name="T5" fmla="*/ 23 h 23"/>
                <a:gd name="T6" fmla="*/ 3 w 52"/>
                <a:gd name="T7" fmla="*/ 21 h 23"/>
                <a:gd name="T8" fmla="*/ 0 w 52"/>
                <a:gd name="T9" fmla="*/ 19 h 23"/>
              </a:gdLst>
              <a:ahLst/>
              <a:cxnLst>
                <a:cxn ang="0">
                  <a:pos x="T0" y="T1"/>
                </a:cxn>
                <a:cxn ang="0">
                  <a:pos x="T2" y="T3"/>
                </a:cxn>
                <a:cxn ang="0">
                  <a:pos x="T4" y="T5"/>
                </a:cxn>
                <a:cxn ang="0">
                  <a:pos x="T6" y="T7"/>
                </a:cxn>
                <a:cxn ang="0">
                  <a:pos x="T8" y="T9"/>
                </a:cxn>
              </a:cxnLst>
              <a:rect l="0" t="0" r="r" b="b"/>
              <a:pathLst>
                <a:path w="52" h="23">
                  <a:moveTo>
                    <a:pt x="0" y="19"/>
                  </a:moveTo>
                  <a:cubicBezTo>
                    <a:pt x="11" y="0"/>
                    <a:pt x="43" y="2"/>
                    <a:pt x="52" y="22"/>
                  </a:cubicBezTo>
                  <a:cubicBezTo>
                    <a:pt x="49" y="23"/>
                    <a:pt x="49" y="23"/>
                    <a:pt x="49" y="23"/>
                  </a:cubicBezTo>
                  <a:cubicBezTo>
                    <a:pt x="42" y="10"/>
                    <a:pt x="14" y="8"/>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2" name="Freeform 461"/>
            <p:cNvSpPr/>
            <p:nvPr/>
          </p:nvSpPr>
          <p:spPr bwMode="auto">
            <a:xfrm>
              <a:off x="10593388" y="4262438"/>
              <a:ext cx="200025" cy="87313"/>
            </a:xfrm>
            <a:custGeom>
              <a:avLst/>
              <a:gdLst>
                <a:gd name="T0" fmla="*/ 0 w 53"/>
                <a:gd name="T1" fmla="*/ 19 h 23"/>
                <a:gd name="T2" fmla="*/ 53 w 53"/>
                <a:gd name="T3" fmla="*/ 22 h 23"/>
                <a:gd name="T4" fmla="*/ 50 w 53"/>
                <a:gd name="T5" fmla="*/ 23 h 23"/>
                <a:gd name="T6" fmla="*/ 3 w 53"/>
                <a:gd name="T7" fmla="*/ 22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3"/>
                    <a:pt x="53" y="22"/>
                  </a:cubicBezTo>
                  <a:cubicBezTo>
                    <a:pt x="50" y="23"/>
                    <a:pt x="50" y="23"/>
                    <a:pt x="50" y="23"/>
                  </a:cubicBezTo>
                  <a:cubicBezTo>
                    <a:pt x="42" y="10"/>
                    <a:pt x="14" y="8"/>
                    <a:pt x="3" y="22"/>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3" name="Freeform 462"/>
            <p:cNvSpPr/>
            <p:nvPr/>
          </p:nvSpPr>
          <p:spPr bwMode="auto">
            <a:xfrm>
              <a:off x="10190163" y="4413251"/>
              <a:ext cx="214313" cy="90488"/>
            </a:xfrm>
            <a:custGeom>
              <a:avLst/>
              <a:gdLst>
                <a:gd name="T0" fmla="*/ 0 w 57"/>
                <a:gd name="T1" fmla="*/ 20 h 24"/>
                <a:gd name="T2" fmla="*/ 27 w 57"/>
                <a:gd name="T3" fmla="*/ 3 h 24"/>
                <a:gd name="T4" fmla="*/ 57 w 57"/>
                <a:gd name="T5" fmla="*/ 9 h 24"/>
                <a:gd name="T6" fmla="*/ 55 w 57"/>
                <a:gd name="T7" fmla="*/ 16 h 24"/>
                <a:gd name="T8" fmla="*/ 26 w 57"/>
                <a:gd name="T9" fmla="*/ 14 h 24"/>
                <a:gd name="T10" fmla="*/ 2 w 57"/>
                <a:gd name="T11" fmla="*/ 24 h 24"/>
                <a:gd name="T12" fmla="*/ 0 w 57"/>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57" h="24">
                  <a:moveTo>
                    <a:pt x="0" y="20"/>
                  </a:moveTo>
                  <a:cubicBezTo>
                    <a:pt x="0" y="20"/>
                    <a:pt x="12" y="6"/>
                    <a:pt x="27" y="3"/>
                  </a:cubicBezTo>
                  <a:cubicBezTo>
                    <a:pt x="42" y="0"/>
                    <a:pt x="57" y="9"/>
                    <a:pt x="57" y="9"/>
                  </a:cubicBezTo>
                  <a:cubicBezTo>
                    <a:pt x="55" y="16"/>
                    <a:pt x="55" y="16"/>
                    <a:pt x="55" y="16"/>
                  </a:cubicBezTo>
                  <a:cubicBezTo>
                    <a:pt x="55" y="16"/>
                    <a:pt x="40" y="9"/>
                    <a:pt x="26" y="14"/>
                  </a:cubicBezTo>
                  <a:cubicBezTo>
                    <a:pt x="12" y="18"/>
                    <a:pt x="2" y="24"/>
                    <a:pt x="2" y="24"/>
                  </a:cubicBezTo>
                  <a:lnTo>
                    <a:pt x="0" y="20"/>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4" name="Freeform 463"/>
            <p:cNvSpPr/>
            <p:nvPr/>
          </p:nvSpPr>
          <p:spPr bwMode="auto">
            <a:xfrm>
              <a:off x="9869488" y="5110163"/>
              <a:ext cx="384175" cy="428625"/>
            </a:xfrm>
            <a:custGeom>
              <a:avLst/>
              <a:gdLst>
                <a:gd name="T0" fmla="*/ 95 w 102"/>
                <a:gd name="T1" fmla="*/ 0 h 114"/>
                <a:gd name="T2" fmla="*/ 6 w 102"/>
                <a:gd name="T3" fmla="*/ 114 h 114"/>
                <a:gd name="T4" fmla="*/ 47 w 102"/>
                <a:gd name="T5" fmla="*/ 113 h 114"/>
                <a:gd name="T6" fmla="*/ 92 w 102"/>
                <a:gd name="T7" fmla="*/ 36 h 114"/>
                <a:gd name="T8" fmla="*/ 95 w 102"/>
                <a:gd name="T9" fmla="*/ 0 h 114"/>
              </a:gdLst>
              <a:ahLst/>
              <a:cxnLst>
                <a:cxn ang="0">
                  <a:pos x="T0" y="T1"/>
                </a:cxn>
                <a:cxn ang="0">
                  <a:pos x="T2" y="T3"/>
                </a:cxn>
                <a:cxn ang="0">
                  <a:pos x="T4" y="T5"/>
                </a:cxn>
                <a:cxn ang="0">
                  <a:pos x="T6" y="T7"/>
                </a:cxn>
                <a:cxn ang="0">
                  <a:pos x="T8" y="T9"/>
                </a:cxn>
              </a:cxnLst>
              <a:rect l="0" t="0" r="r" b="b"/>
              <a:pathLst>
                <a:path w="102" h="114">
                  <a:moveTo>
                    <a:pt x="95" y="0"/>
                  </a:moveTo>
                  <a:cubicBezTo>
                    <a:pt x="41" y="6"/>
                    <a:pt x="0" y="56"/>
                    <a:pt x="6" y="114"/>
                  </a:cubicBezTo>
                  <a:cubicBezTo>
                    <a:pt x="47" y="113"/>
                    <a:pt x="47" y="113"/>
                    <a:pt x="47" y="113"/>
                  </a:cubicBezTo>
                  <a:cubicBezTo>
                    <a:pt x="45" y="82"/>
                    <a:pt x="66" y="44"/>
                    <a:pt x="92" y="36"/>
                  </a:cubicBezTo>
                  <a:cubicBezTo>
                    <a:pt x="102" y="24"/>
                    <a:pt x="99" y="12"/>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5" name="Freeform 464"/>
            <p:cNvSpPr/>
            <p:nvPr/>
          </p:nvSpPr>
          <p:spPr bwMode="auto">
            <a:xfrm>
              <a:off x="9782175" y="5784851"/>
              <a:ext cx="438150" cy="382588"/>
            </a:xfrm>
            <a:custGeom>
              <a:avLst/>
              <a:gdLst>
                <a:gd name="T0" fmla="*/ 98 w 116"/>
                <a:gd name="T1" fmla="*/ 1 h 102"/>
                <a:gd name="T2" fmla="*/ 13 w 116"/>
                <a:gd name="T3" fmla="*/ 5 h 102"/>
                <a:gd name="T4" fmla="*/ 0 w 116"/>
                <a:gd name="T5" fmla="*/ 19 h 102"/>
                <a:gd name="T6" fmla="*/ 3 w 116"/>
                <a:gd name="T7" fmla="*/ 89 h 102"/>
                <a:gd name="T8" fmla="*/ 17 w 116"/>
                <a:gd name="T9" fmla="*/ 101 h 102"/>
                <a:gd name="T10" fmla="*/ 103 w 116"/>
                <a:gd name="T11" fmla="*/ 98 h 102"/>
                <a:gd name="T12" fmla="*/ 115 w 116"/>
                <a:gd name="T13" fmla="*/ 84 h 102"/>
                <a:gd name="T14" fmla="*/ 112 w 116"/>
                <a:gd name="T15" fmla="*/ 14 h 102"/>
                <a:gd name="T16" fmla="*/ 98 w 116"/>
                <a:gd name="T17"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2">
                  <a:moveTo>
                    <a:pt x="98" y="1"/>
                  </a:moveTo>
                  <a:cubicBezTo>
                    <a:pt x="13" y="5"/>
                    <a:pt x="13" y="5"/>
                    <a:pt x="13" y="5"/>
                  </a:cubicBezTo>
                  <a:cubicBezTo>
                    <a:pt x="5" y="5"/>
                    <a:pt x="0" y="11"/>
                    <a:pt x="0" y="19"/>
                  </a:cubicBezTo>
                  <a:cubicBezTo>
                    <a:pt x="3" y="89"/>
                    <a:pt x="3" y="89"/>
                    <a:pt x="3" y="89"/>
                  </a:cubicBezTo>
                  <a:cubicBezTo>
                    <a:pt x="3" y="96"/>
                    <a:pt x="10" y="102"/>
                    <a:pt x="17" y="101"/>
                  </a:cubicBezTo>
                  <a:cubicBezTo>
                    <a:pt x="103" y="98"/>
                    <a:pt x="103" y="98"/>
                    <a:pt x="103" y="98"/>
                  </a:cubicBezTo>
                  <a:cubicBezTo>
                    <a:pt x="110" y="97"/>
                    <a:pt x="116" y="91"/>
                    <a:pt x="115" y="84"/>
                  </a:cubicBezTo>
                  <a:cubicBezTo>
                    <a:pt x="112" y="14"/>
                    <a:pt x="112" y="14"/>
                    <a:pt x="112" y="14"/>
                  </a:cubicBezTo>
                  <a:cubicBezTo>
                    <a:pt x="112" y="6"/>
                    <a:pt x="106" y="0"/>
                    <a:pt x="98" y="1"/>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6" name="Freeform 465"/>
            <p:cNvSpPr/>
            <p:nvPr/>
          </p:nvSpPr>
          <p:spPr bwMode="auto">
            <a:xfrm>
              <a:off x="9875838" y="5780088"/>
              <a:ext cx="60325" cy="34925"/>
            </a:xfrm>
            <a:custGeom>
              <a:avLst/>
              <a:gdLst>
                <a:gd name="T0" fmla="*/ 0 w 38"/>
                <a:gd name="T1" fmla="*/ 3 h 22"/>
                <a:gd name="T2" fmla="*/ 38 w 38"/>
                <a:gd name="T3" fmla="*/ 0 h 22"/>
                <a:gd name="T4" fmla="*/ 38 w 38"/>
                <a:gd name="T5" fmla="*/ 22 h 22"/>
                <a:gd name="T6" fmla="*/ 0 w 38"/>
                <a:gd name="T7" fmla="*/ 22 h 22"/>
                <a:gd name="T8" fmla="*/ 0 w 38"/>
                <a:gd name="T9" fmla="*/ 3 h 22"/>
              </a:gdLst>
              <a:ahLst/>
              <a:cxnLst>
                <a:cxn ang="0">
                  <a:pos x="T0" y="T1"/>
                </a:cxn>
                <a:cxn ang="0">
                  <a:pos x="T2" y="T3"/>
                </a:cxn>
                <a:cxn ang="0">
                  <a:pos x="T4" y="T5"/>
                </a:cxn>
                <a:cxn ang="0">
                  <a:pos x="T6" y="T7"/>
                </a:cxn>
                <a:cxn ang="0">
                  <a:pos x="T8" y="T9"/>
                </a:cxn>
              </a:cxnLst>
              <a:rect l="0" t="0" r="r" b="b"/>
              <a:pathLst>
                <a:path w="38" h="22">
                  <a:moveTo>
                    <a:pt x="0" y="3"/>
                  </a:moveTo>
                  <a:lnTo>
                    <a:pt x="38" y="0"/>
                  </a:lnTo>
                  <a:lnTo>
                    <a:pt x="38" y="22"/>
                  </a:lnTo>
                  <a:lnTo>
                    <a:pt x="0" y="22"/>
                  </a:lnTo>
                  <a:lnTo>
                    <a:pt x="0" y="3"/>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7" name="Freeform 466"/>
            <p:cNvSpPr/>
            <p:nvPr/>
          </p:nvSpPr>
          <p:spPr bwMode="auto">
            <a:xfrm>
              <a:off x="10064750" y="5765801"/>
              <a:ext cx="65088" cy="33338"/>
            </a:xfrm>
            <a:custGeom>
              <a:avLst/>
              <a:gdLst>
                <a:gd name="T0" fmla="*/ 0 w 41"/>
                <a:gd name="T1" fmla="*/ 2 h 21"/>
                <a:gd name="T2" fmla="*/ 38 w 41"/>
                <a:gd name="T3" fmla="*/ 0 h 21"/>
                <a:gd name="T4" fmla="*/ 41 w 41"/>
                <a:gd name="T5" fmla="*/ 21 h 21"/>
                <a:gd name="T6" fmla="*/ 3 w 41"/>
                <a:gd name="T7" fmla="*/ 21 h 21"/>
                <a:gd name="T8" fmla="*/ 0 w 41"/>
                <a:gd name="T9" fmla="*/ 2 h 21"/>
              </a:gdLst>
              <a:ahLst/>
              <a:cxnLst>
                <a:cxn ang="0">
                  <a:pos x="T0" y="T1"/>
                </a:cxn>
                <a:cxn ang="0">
                  <a:pos x="T2" y="T3"/>
                </a:cxn>
                <a:cxn ang="0">
                  <a:pos x="T4" y="T5"/>
                </a:cxn>
                <a:cxn ang="0">
                  <a:pos x="T6" y="T7"/>
                </a:cxn>
                <a:cxn ang="0">
                  <a:pos x="T8" y="T9"/>
                </a:cxn>
              </a:cxnLst>
              <a:rect l="0" t="0" r="r" b="b"/>
              <a:pathLst>
                <a:path w="41" h="21">
                  <a:moveTo>
                    <a:pt x="0" y="2"/>
                  </a:moveTo>
                  <a:lnTo>
                    <a:pt x="38" y="0"/>
                  </a:lnTo>
                  <a:lnTo>
                    <a:pt x="41" y="21"/>
                  </a:lnTo>
                  <a:lnTo>
                    <a:pt x="3" y="21"/>
                  </a:lnTo>
                  <a:lnTo>
                    <a:pt x="0" y="2"/>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8" name="Freeform 467"/>
            <p:cNvSpPr/>
            <p:nvPr/>
          </p:nvSpPr>
          <p:spPr bwMode="auto">
            <a:xfrm>
              <a:off x="9826625" y="5862638"/>
              <a:ext cx="106363" cy="263525"/>
            </a:xfrm>
            <a:custGeom>
              <a:avLst/>
              <a:gdLst>
                <a:gd name="T0" fmla="*/ 1 w 28"/>
                <a:gd name="T1" fmla="*/ 0 h 70"/>
                <a:gd name="T2" fmla="*/ 3 w 28"/>
                <a:gd name="T3" fmla="*/ 65 h 70"/>
                <a:gd name="T4" fmla="*/ 28 w 28"/>
                <a:gd name="T5" fmla="*/ 67 h 70"/>
                <a:gd name="T6" fmla="*/ 13 w 28"/>
                <a:gd name="T7" fmla="*/ 49 h 70"/>
                <a:gd name="T8" fmla="*/ 1 w 28"/>
                <a:gd name="T9" fmla="*/ 0 h 70"/>
              </a:gdLst>
              <a:ahLst/>
              <a:cxnLst>
                <a:cxn ang="0">
                  <a:pos x="T0" y="T1"/>
                </a:cxn>
                <a:cxn ang="0">
                  <a:pos x="T2" y="T3"/>
                </a:cxn>
                <a:cxn ang="0">
                  <a:pos x="T4" y="T5"/>
                </a:cxn>
                <a:cxn ang="0">
                  <a:pos x="T6" y="T7"/>
                </a:cxn>
                <a:cxn ang="0">
                  <a:pos x="T8" y="T9"/>
                </a:cxn>
              </a:cxnLst>
              <a:rect l="0" t="0" r="r" b="b"/>
              <a:pathLst>
                <a:path w="28" h="70">
                  <a:moveTo>
                    <a:pt x="1" y="0"/>
                  </a:moveTo>
                  <a:cubicBezTo>
                    <a:pt x="1" y="0"/>
                    <a:pt x="0" y="60"/>
                    <a:pt x="3" y="65"/>
                  </a:cubicBezTo>
                  <a:cubicBezTo>
                    <a:pt x="7" y="70"/>
                    <a:pt x="28" y="67"/>
                    <a:pt x="28" y="67"/>
                  </a:cubicBezTo>
                  <a:cubicBezTo>
                    <a:pt x="28" y="67"/>
                    <a:pt x="16" y="59"/>
                    <a:pt x="13" y="49"/>
                  </a:cubicBezTo>
                  <a:cubicBezTo>
                    <a:pt x="9" y="39"/>
                    <a:pt x="1" y="0"/>
                    <a:pt x="1"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69" name="Freeform 468"/>
            <p:cNvSpPr/>
            <p:nvPr/>
          </p:nvSpPr>
          <p:spPr bwMode="auto">
            <a:xfrm>
              <a:off x="10472738" y="5791201"/>
              <a:ext cx="184150" cy="430213"/>
            </a:xfrm>
            <a:custGeom>
              <a:avLst/>
              <a:gdLst>
                <a:gd name="T0" fmla="*/ 46 w 49"/>
                <a:gd name="T1" fmla="*/ 4 h 114"/>
                <a:gd name="T2" fmla="*/ 26 w 49"/>
                <a:gd name="T3" fmla="*/ 114 h 114"/>
                <a:gd name="T4" fmla="*/ 0 w 49"/>
                <a:gd name="T5" fmla="*/ 114 h 114"/>
                <a:gd name="T6" fmla="*/ 4 w 49"/>
                <a:gd name="T7" fmla="*/ 0 h 114"/>
                <a:gd name="T8" fmla="*/ 46 w 49"/>
                <a:gd name="T9" fmla="*/ 4 h 114"/>
              </a:gdLst>
              <a:ahLst/>
              <a:cxnLst>
                <a:cxn ang="0">
                  <a:pos x="T0" y="T1"/>
                </a:cxn>
                <a:cxn ang="0">
                  <a:pos x="T2" y="T3"/>
                </a:cxn>
                <a:cxn ang="0">
                  <a:pos x="T4" y="T5"/>
                </a:cxn>
                <a:cxn ang="0">
                  <a:pos x="T6" y="T7"/>
                </a:cxn>
                <a:cxn ang="0">
                  <a:pos x="T8" y="T9"/>
                </a:cxn>
              </a:cxnLst>
              <a:rect l="0" t="0" r="r" b="b"/>
              <a:pathLst>
                <a:path w="49" h="114">
                  <a:moveTo>
                    <a:pt x="46" y="4"/>
                  </a:moveTo>
                  <a:cubicBezTo>
                    <a:pt x="48" y="45"/>
                    <a:pt x="49" y="87"/>
                    <a:pt x="26" y="114"/>
                  </a:cubicBezTo>
                  <a:cubicBezTo>
                    <a:pt x="17" y="114"/>
                    <a:pt x="8" y="114"/>
                    <a:pt x="0" y="114"/>
                  </a:cubicBezTo>
                  <a:cubicBezTo>
                    <a:pt x="21" y="79"/>
                    <a:pt x="15" y="41"/>
                    <a:pt x="4" y="0"/>
                  </a:cubicBezTo>
                  <a:cubicBezTo>
                    <a:pt x="18" y="2"/>
                    <a:pt x="32" y="3"/>
                    <a:pt x="46"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sp>
          <p:nvSpPr>
            <p:cNvPr id="70" name="Freeform 469"/>
            <p:cNvSpPr/>
            <p:nvPr/>
          </p:nvSpPr>
          <p:spPr bwMode="auto">
            <a:xfrm>
              <a:off x="10212388" y="4699001"/>
              <a:ext cx="74613" cy="84138"/>
            </a:xfrm>
            <a:custGeom>
              <a:avLst/>
              <a:gdLst>
                <a:gd name="T0" fmla="*/ 0 w 20"/>
                <a:gd name="T1" fmla="*/ 21 h 22"/>
                <a:gd name="T2" fmla="*/ 20 w 20"/>
                <a:gd name="T3" fmla="*/ 2 h 22"/>
                <a:gd name="T4" fmla="*/ 20 w 20"/>
                <a:gd name="T5" fmla="*/ 5 h 22"/>
                <a:gd name="T6" fmla="*/ 4 w 20"/>
                <a:gd name="T7" fmla="*/ 22 h 22"/>
                <a:gd name="T8" fmla="*/ 0 w 20"/>
                <a:gd name="T9" fmla="*/ 21 h 22"/>
              </a:gdLst>
              <a:ahLst/>
              <a:cxnLst>
                <a:cxn ang="0">
                  <a:pos x="T0" y="T1"/>
                </a:cxn>
                <a:cxn ang="0">
                  <a:pos x="T2" y="T3"/>
                </a:cxn>
                <a:cxn ang="0">
                  <a:pos x="T4" y="T5"/>
                </a:cxn>
                <a:cxn ang="0">
                  <a:pos x="T6" y="T7"/>
                </a:cxn>
                <a:cxn ang="0">
                  <a:pos x="T8" y="T9"/>
                </a:cxn>
              </a:cxnLst>
              <a:rect l="0" t="0" r="r" b="b"/>
              <a:pathLst>
                <a:path w="20" h="22">
                  <a:moveTo>
                    <a:pt x="0" y="21"/>
                  </a:moveTo>
                  <a:cubicBezTo>
                    <a:pt x="1" y="11"/>
                    <a:pt x="7" y="0"/>
                    <a:pt x="20" y="2"/>
                  </a:cubicBezTo>
                  <a:cubicBezTo>
                    <a:pt x="20" y="5"/>
                    <a:pt x="20" y="5"/>
                    <a:pt x="20" y="5"/>
                  </a:cubicBezTo>
                  <a:cubicBezTo>
                    <a:pt x="11" y="8"/>
                    <a:pt x="6" y="13"/>
                    <a:pt x="4" y="22"/>
                  </a:cubicBezTo>
                  <a:lnTo>
                    <a:pt x="0" y="21"/>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charset="-122"/>
                <a:ea typeface="Microsoft YaHei" panose="020B0503020204020204" charset="-122"/>
                <a:cs typeface="+mn-cs"/>
              </a:endParaRPr>
            </a:p>
          </p:txBody>
        </p:sp>
      </p:grpSp>
      <p:sp>
        <p:nvSpPr>
          <p:cNvPr id="71" name="文本框 7"/>
          <p:cNvSpPr txBox="1"/>
          <p:nvPr/>
        </p:nvSpPr>
        <p:spPr>
          <a:xfrm>
            <a:off x="1469074" y="2472075"/>
            <a:ext cx="84200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prstClr val="white"/>
                </a:solidFill>
                <a:effectLst/>
                <a:uLnTx/>
                <a:uFillTx/>
                <a:latin typeface="Arial" panose="020B0604020202020204" pitchFamily="34" charset="0"/>
                <a:ea typeface="方正准圆_GBK" panose="03000509000000000000" pitchFamily="65" charset="-122"/>
                <a:cs typeface="Arial" panose="020B0604020202020204" pitchFamily="34" charset="0"/>
              </a:rPr>
              <a:t>Thở đúng cách bằng mũi để phòng tránh các bệnh liên quan đến đường hô hấp.</a:t>
            </a:r>
            <a:endParaRPr kumimoji="0" lang="zh-CN" altLang="en-US" sz="3600" b="0" i="0" u="none" strike="noStrike" kern="1200" cap="none" spc="0" normalizeH="0" baseline="0" noProof="0" dirty="0">
              <a:ln>
                <a:noFill/>
              </a:ln>
              <a:solidFill>
                <a:srgbClr val="FFFF0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73" name="TextBox 72"/>
          <p:cNvSpPr txBox="1"/>
          <p:nvPr/>
        </p:nvSpPr>
        <p:spPr>
          <a:xfrm>
            <a:off x="4371286" y="1644406"/>
            <a:ext cx="26156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Microsoft YaHei" panose="020B0503020204020204" charset="-122"/>
                <a:cs typeface="Arial" panose="020B0604020202020204" pitchFamily="34" charset="0"/>
              </a:rPr>
              <a:t>Kết</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Microsoft YaHei" panose="020B0503020204020204" charset="-122"/>
                <a:cs typeface="Arial" panose="020B0604020202020204" pitchFamily="34" charset="0"/>
              </a:rPr>
              <a:t>luận</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 presetClass="entr" presetSubtype="1" decel="10000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circle(in)">
                                      <p:cBhvr>
                                        <p:cTn id="33"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14" y="395385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6" y="409143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6" y="2879776"/>
            <a:ext cx="1211607"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819157" y="-647700"/>
            <a:ext cx="10156233" cy="70104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8587647"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7" y="121669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1574081" y="3006464"/>
            <a:ext cx="9201552" cy="1915863"/>
          </a:xfrm>
          <a:prstGeom prst="rect">
            <a:avLst/>
          </a:prstGeom>
          <a:noFill/>
        </p:spPr>
        <p:txBody>
          <a:bodyPr wrap="square" lIns="68496" tIns="34267" rIns="68496" bIns="34267">
            <a:spAutoFit/>
            <a:scene3d>
              <a:camera prst="orthographicFront"/>
              <a:lightRig rig="soft" dir="t">
                <a:rot lat="0" lon="0" rev="15600000"/>
              </a:lightRig>
            </a:scene3d>
            <a:sp3d extrusionH="57150" prstMaterial="softEdge">
              <a:bevelT w="25400" h="38100"/>
            </a:sp3d>
          </a:bodyPr>
          <a:lstStyle/>
          <a:p>
            <a:pPr lvl="0" algn="ctr" defTabSz="913130">
              <a:defRPr/>
            </a:pPr>
            <a:r>
              <a:rPr lang="vi-VN" sz="4000" b="1" dirty="0">
                <a:solidFill>
                  <a:srgbClr val="FF0000"/>
                </a:solidFill>
                <a:latin typeface="Calibri" panose="020F0502020204030204" pitchFamily="34" charset="0"/>
                <a:ea typeface="Arial-Rounded" panose="020B0604020202020204" pitchFamily="34" charset="0"/>
                <a:cs typeface="Calibri" panose="020F0502020204030204" pitchFamily="34" charset="0"/>
              </a:rPr>
              <a:t>Ngoài các cách chăm sóc, bảo vệ cơ quan hô hấp như trên, em còn biết những cách bảo vệ cơ quan hô hấp nào?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604020202020204" pitchFamily="34" charset="0"/>
              <a:cs typeface="Calibri" panose="020F050202020403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609600" y="5398493"/>
            <a:ext cx="11074400" cy="1478280"/>
          </a:xfrm>
        </p:spPr>
        <p:txBody>
          <a:bodyPr>
            <a:normAutofit/>
          </a:bodyPr>
          <a:lstStyle/>
          <a:p>
            <a:pPr marL="60960" indent="0">
              <a:buNone/>
            </a:pPr>
            <a:r>
              <a:rPr lang="en-US" sz="4265" u="sng" dirty="0" err="1">
                <a:latin typeface="Times New Roman" panose="02020603050405020304" pitchFamily="18" charset="0"/>
                <a:cs typeface="Times New Roman" panose="02020603050405020304" pitchFamily="18" charset="0"/>
              </a:rPr>
              <a:t>Cách</a:t>
            </a:r>
            <a:r>
              <a:rPr lang="en-US" sz="4265" u="sng" dirty="0">
                <a:latin typeface="Times New Roman" panose="02020603050405020304" pitchFamily="18" charset="0"/>
                <a:cs typeface="Times New Roman" panose="02020603050405020304" pitchFamily="18" charset="0"/>
              </a:rPr>
              <a:t> 1: </a:t>
            </a:r>
            <a:r>
              <a:rPr lang="en-US" sz="4265" dirty="0" err="1">
                <a:latin typeface="Times New Roman" panose="02020603050405020304" pitchFamily="18" charset="0"/>
                <a:cs typeface="Times New Roman" panose="02020603050405020304" pitchFamily="18" charset="0"/>
              </a:rPr>
              <a:t>Dùng</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khăn</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để</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lau</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mũi</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hoặc</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che</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miệng</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khi</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hắt</a:t>
            </a:r>
            <a:r>
              <a:rPr lang="en-US" sz="4265" dirty="0">
                <a:latin typeface="Times New Roman" panose="02020603050405020304" pitchFamily="18" charset="0"/>
                <a:cs typeface="Times New Roman" panose="02020603050405020304" pitchFamily="18" charset="0"/>
              </a:rPr>
              <a:t> </a:t>
            </a:r>
            <a:r>
              <a:rPr lang="en-US" sz="4265" dirty="0" err="1">
                <a:latin typeface="Times New Roman" panose="02020603050405020304" pitchFamily="18" charset="0"/>
                <a:cs typeface="Times New Roman" panose="02020603050405020304" pitchFamily="18" charset="0"/>
              </a:rPr>
              <a:t>hơi</a:t>
            </a:r>
            <a:r>
              <a:rPr lang="en-US" sz="4265" dirty="0">
                <a:latin typeface="Times New Roman" panose="02020603050405020304" pitchFamily="18" charset="0"/>
                <a:cs typeface="Times New Roman" panose="02020603050405020304" pitchFamily="18" charset="0"/>
              </a:rPr>
              <a:t>. </a:t>
            </a:r>
            <a:endParaRPr lang="en-US" sz="4265" dirty="0">
              <a:latin typeface="Times New Roman" panose="02020603050405020304" pitchFamily="18" charset="0"/>
              <a:cs typeface="Times New Roman" panose="02020603050405020304" pitchFamily="18" charset="0"/>
            </a:endParaRPr>
          </a:p>
        </p:txBody>
      </p:sp>
      <p:pic>
        <p:nvPicPr>
          <p:cNvPr id="3074" name="Picture 2" descr="Cách “làm sạch” tai mũi họng mùa đông - mẹ an tâm hệ hô hấp của con |  Medlate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400" y="212697"/>
            <a:ext cx="10261600" cy="5185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1227667" y="-227784"/>
            <a:ext cx="10964333" cy="1376680"/>
          </a:xfrm>
        </p:spPr>
        <p:txBody>
          <a:bodyPr>
            <a:normAutofit/>
          </a:bodyPr>
          <a:lstStyle/>
          <a:p>
            <a:pPr marL="60960" indent="0">
              <a:buNone/>
            </a:pPr>
            <a:r>
              <a:rPr lang="en-US" sz="4000" u="sng" dirty="0" err="1">
                <a:latin typeface="Times New Roman" panose="02020603050405020304" pitchFamily="18" charset="0"/>
                <a:cs typeface="Times New Roman" panose="02020603050405020304" pitchFamily="18" charset="0"/>
              </a:rPr>
              <a:t>Cách</a:t>
            </a:r>
            <a:r>
              <a:rPr lang="en-US" sz="4000" u="sng" dirty="0">
                <a:latin typeface="Times New Roman" panose="02020603050405020304" pitchFamily="18" charset="0"/>
                <a:cs typeface="Times New Roman" panose="02020603050405020304" pitchFamily="18" charset="0"/>
              </a:rPr>
              <a:t> 2: </a:t>
            </a:r>
            <a:r>
              <a:rPr lang="en-US" sz="4000" u="sng" dirty="0" err="1">
                <a:latin typeface="Times New Roman" panose="02020603050405020304" pitchFamily="18" charset="0"/>
                <a:cs typeface="Times New Roman" panose="02020603050405020304" pitchFamily="18" charset="0"/>
              </a:rPr>
              <a:t>Rửa</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mũi</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bằng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nước</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muối</a:t>
            </a:r>
            <a:r>
              <a:rPr lang="en-US" sz="4000" u="sng" dirty="0">
                <a:latin typeface="Times New Roman" panose="02020603050405020304" pitchFamily="18" charset="0"/>
                <a:cs typeface="Times New Roman" panose="02020603050405020304" pitchFamily="18" charset="0"/>
              </a:rPr>
              <a:t> </a:t>
            </a:r>
            <a:r>
              <a:rPr lang="en-US" sz="4265" u="sng" dirty="0" err="1"/>
              <a:t>sinh</a:t>
            </a:r>
            <a:r>
              <a:rPr lang="en-US" sz="4265" u="sng" dirty="0"/>
              <a:t> </a:t>
            </a:r>
            <a:r>
              <a:rPr lang="en-US" sz="4265" u="sng" dirty="0" err="1"/>
              <a:t>lý</a:t>
            </a:r>
            <a:endParaRPr lang="en-US" sz="4265" dirty="0"/>
          </a:p>
        </p:txBody>
      </p:sp>
      <p:sp>
        <p:nvSpPr>
          <p:cNvPr id="4" name="AutoShape 2" descr="Rửa mũi đúng cách với dung dịch vệ sinh mũi Zenk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endParaRPr lang="en-US" sz="2400">
              <a:solidFill>
                <a:prstClr val="black"/>
              </a:solidFill>
              <a:latin typeface="Trebuchet MS" panose="020B0603020202020204"/>
            </a:endParaRPr>
          </a:p>
        </p:txBody>
      </p:sp>
      <p:sp>
        <p:nvSpPr>
          <p:cNvPr id="5" name="AutoShape 4" descr="Rửa mũi đúng cách với dung dịch vệ sinh mũi Zenko"/>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endParaRPr lang="en-US" sz="2400">
              <a:solidFill>
                <a:prstClr val="black"/>
              </a:solidFill>
              <a:latin typeface="Trebuchet MS" panose="020B0603020202020204"/>
            </a:endParaRPr>
          </a:p>
        </p:txBody>
      </p:sp>
      <p:pic>
        <p:nvPicPr>
          <p:cNvPr id="5126" name="Picture 6" descr="Rửa mũi đúng cách với dung dịch vệ sinh mũi Zenk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2405"/>
            <a:ext cx="12192000" cy="913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91044" y="107595"/>
            <a:ext cx="797845" cy="797845"/>
          </a:xfrm>
          <a:prstGeom prst="rect">
            <a:avLst/>
          </a:prstGeom>
        </p:spPr>
      </p:pic>
      <p:grpSp>
        <p:nvGrpSpPr>
          <p:cNvPr id="2" name="组合 1"/>
          <p:cNvGrpSpPr/>
          <p:nvPr/>
        </p:nvGrpSpPr>
        <p:grpSpPr>
          <a:xfrm>
            <a:off x="101603" y="1132977"/>
            <a:ext cx="11853332" cy="2988501"/>
            <a:chOff x="1084352" y="2377836"/>
            <a:chExt cx="5851292" cy="1743632"/>
          </a:xfrm>
        </p:grpSpPr>
        <p:sp>
          <p:nvSpPr>
            <p:cNvPr id="20"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98"/>
            <a:ext cx="12192000" cy="978311"/>
            <a:chOff x="0" y="5772686"/>
            <a:chExt cx="13525500" cy="108531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35371" y="1906430"/>
            <a:ext cx="9725351"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nên làm để chăm sóc, bảo vệ cơ quan hô hấp là: Mặc ấm,</a:t>
            </a:r>
            <a:r>
              <a:rPr lang="en-US" sz="3200" dirty="0">
                <a:solidFill>
                  <a:prstClr val="black"/>
                </a:solidFill>
                <a:latin typeface="Calibri" panose="020F0502020204030204" pitchFamily="34" charset="0"/>
                <a:ea typeface="Times New Roman" panose="02020603050405020304" pitchFamily="18" charset="0"/>
              </a:rPr>
              <a:t> </a:t>
            </a:r>
            <a:r>
              <a:rPr lang="vi-VN" sz="3200" dirty="0">
                <a:solidFill>
                  <a:prstClr val="black"/>
                </a:solidFill>
                <a:latin typeface="Calibri" panose="020F0502020204030204" pitchFamily="34" charset="0"/>
                <a:ea typeface="Times New Roman" panose="02020603050405020304" pitchFamily="18" charset="0"/>
              </a:rPr>
              <a:t>tập thể dục thường xuyên</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đeo</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khẩu</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trang</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để</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tránh</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bụi</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bẩn</a:t>
            </a:r>
            <a:r>
              <a:rPr lang="en-US" sz="3200" dirty="0">
                <a:solidFill>
                  <a:prstClr val="black"/>
                </a:solidFill>
                <a:latin typeface="Calibri" panose="020F0502020204030204" pitchFamily="34" charset="0"/>
                <a:ea typeface="Times New Roman" panose="02020603050405020304" pitchFamily="18" charset="0"/>
              </a:rPr>
              <a:t>, vi </a:t>
            </a:r>
            <a:r>
              <a:rPr lang="en-US" sz="3200" dirty="0" err="1">
                <a:solidFill>
                  <a:prstClr val="black"/>
                </a:solidFill>
                <a:latin typeface="Calibri" panose="020F0502020204030204" pitchFamily="34" charset="0"/>
                <a:ea typeface="Times New Roman" panose="02020603050405020304" pitchFamily="18" charset="0"/>
              </a:rPr>
              <a:t>khuẩn</a:t>
            </a:r>
            <a:r>
              <a:rPr lang="en-US" sz="3200" dirty="0">
                <a:solidFill>
                  <a:prstClr val="black"/>
                </a:solidFill>
                <a:latin typeface="Calibri" panose="020F0502020204030204" pitchFamily="34"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grpSp>
        <p:nvGrpSpPr>
          <p:cNvPr id="26" name="组合 1"/>
          <p:cNvGrpSpPr/>
          <p:nvPr/>
        </p:nvGrpSpPr>
        <p:grpSpPr>
          <a:xfrm>
            <a:off x="101603" y="3564346"/>
            <a:ext cx="11853332" cy="2988501"/>
            <a:chOff x="1084352" y="2377836"/>
            <a:chExt cx="5851292" cy="1743632"/>
          </a:xfrm>
        </p:grpSpPr>
        <p:sp>
          <p:nvSpPr>
            <p:cNvPr id="27"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28"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31" name="TextBox 30"/>
          <p:cNvSpPr txBox="1"/>
          <p:nvPr/>
        </p:nvSpPr>
        <p:spPr>
          <a:xfrm>
            <a:off x="2030819" y="4209400"/>
            <a:ext cx="9829896"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không nên làm để chăm sóc, bảo vệ cơ quan hô hấp là: </a:t>
            </a:r>
            <a:r>
              <a:rPr lang="en-US" sz="3200" dirty="0">
                <a:solidFill>
                  <a:prstClr val="black"/>
                </a:solidFill>
                <a:latin typeface="Calibri" panose="020F0502020204030204" pitchFamily="34" charset="0"/>
                <a:ea typeface="Times New Roman" panose="02020603050405020304" pitchFamily="18" charset="0"/>
              </a:rPr>
              <a:t>H</a:t>
            </a:r>
            <a:r>
              <a:rPr lang="vi-VN" sz="3200" dirty="0">
                <a:solidFill>
                  <a:prstClr val="black"/>
                </a:solidFill>
                <a:latin typeface="Calibri" panose="020F0502020204030204" pitchFamily="34" charset="0"/>
                <a:ea typeface="Times New Roman" panose="02020603050405020304" pitchFamily="18" charset="0"/>
              </a:rPr>
              <a:t>ít khói thuốc lá, thò tay vào mũi, uống nước lạnh và nơi ở bừa bãi, ẩm mốc.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750" fill="hold"/>
                                        <p:tgtEl>
                                          <p:spTgt spid="26"/>
                                        </p:tgtEl>
                                        <p:attrNameLst>
                                          <p:attrName>ppt_x</p:attrName>
                                        </p:attrNameLst>
                                      </p:cBhvr>
                                      <p:tavLst>
                                        <p:tav tm="0">
                                          <p:val>
                                            <p:strVal val="0-#ppt_w/2"/>
                                          </p:val>
                                        </p:tav>
                                        <p:tav tm="100000">
                                          <p:val>
                                            <p:strVal val="#ppt_x"/>
                                          </p:val>
                                        </p:tav>
                                      </p:tavLst>
                                    </p:anim>
                                    <p:anim calcmode="lin" valueType="num">
                                      <p:cBhvr additive="base">
                                        <p:cTn id="21"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2"/>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3"/>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panose="020F0502020204030204"/>
              </a:rPr>
              <a:t>Hoạt động 3:</a:t>
            </a:r>
            <a:endParaRPr lang="en-US" sz="4000" b="1" dirty="0">
              <a:solidFill>
                <a:srgbClr val="FF0000"/>
              </a:solidFill>
              <a:latin typeface="Calibri" panose="020F0502020204030204"/>
            </a:endParaRPr>
          </a:p>
          <a:p>
            <a:pPr lvl="0" algn="ctr">
              <a:defRPr/>
            </a:pPr>
            <a:r>
              <a:rPr lang="vi-VN" sz="4000" b="1" dirty="0">
                <a:solidFill>
                  <a:srgbClr val="0070C0"/>
                </a:solidFill>
                <a:latin typeface="Calibri" panose="020F0502020204030204"/>
              </a:rPr>
              <a:t>Nguyên nhân và cách phòng bệnh về đường hô hấp</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828801" y="31178"/>
            <a:ext cx="8181975" cy="707886"/>
          </a:xfrm>
          <a:prstGeom prst="rect">
            <a:avLst/>
          </a:prstGeom>
          <a:noFill/>
        </p:spPr>
        <p:txBody>
          <a:bodyPr wrap="square" rtlCol="0">
            <a:spAutoFit/>
          </a:bodyPr>
          <a:lstStyle/>
          <a:p>
            <a:pPr algn="ctr"/>
            <a:r>
              <a:rPr lang="en-US" sz="4000" b="1" dirty="0">
                <a:solidFill>
                  <a:srgbClr val="0070C0"/>
                </a:solidFill>
                <a:latin typeface="Calibri" panose="020F0502020204030204" pitchFamily="34" charset="0"/>
                <a:cs typeface="Calibri" panose="020F0502020204030204" pitchFamily="34" charset="0"/>
              </a:rPr>
              <a:t>4. </a:t>
            </a:r>
            <a:r>
              <a:rPr lang="en-US" sz="4000" b="1" dirty="0" err="1" smtClean="0">
                <a:solidFill>
                  <a:srgbClr val="0070C0"/>
                </a:solidFill>
                <a:latin typeface="Calibri" panose="020F0502020204030204" pitchFamily="34" charset="0"/>
                <a:cs typeface="Calibri" panose="020F0502020204030204" pitchFamily="34" charset="0"/>
              </a:rPr>
              <a:t>Quan</a:t>
            </a:r>
            <a:r>
              <a:rPr lang="en-US" sz="4000" b="1" dirty="0" smtClean="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sát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tranh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trả</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lời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câu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hỏi</a:t>
            </a:r>
            <a:endParaRPr lang="en-US" sz="4000" b="1" dirty="0">
              <a:solidFill>
                <a:srgbClr val="0070C0"/>
              </a:solidFill>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1"/>
          <a:stretch>
            <a:fillRect/>
          </a:stretch>
        </p:blipFill>
        <p:spPr>
          <a:xfrm>
            <a:off x="1828807" y="637674"/>
            <a:ext cx="8451271" cy="5998654"/>
          </a:xfrm>
          <a:prstGeom prst="rect">
            <a:avLst/>
          </a:prstGeom>
        </p:spPr>
      </p:pic>
      <p:sp>
        <p:nvSpPr>
          <p:cNvPr id="29" name="Scroll: Vertical 28"/>
          <p:cNvSpPr/>
          <p:nvPr/>
        </p:nvSpPr>
        <p:spPr>
          <a:xfrm>
            <a:off x="-161918" y="183833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Vì</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sao</a:t>
            </a:r>
            <a:r>
              <a:rPr lang="en-US" sz="3600" dirty="0">
                <a:solidFill>
                  <a:srgbClr val="0070C0"/>
                </a:solidFill>
                <a:latin typeface="Calibri" panose="020F0502020204030204" pitchFamily="34" charset="0"/>
                <a:cs typeface="Calibri" panose="020F0502020204030204" pitchFamily="34" charset="0"/>
              </a:rPr>
              <a:t> Minh </a:t>
            </a:r>
            <a:r>
              <a:rPr lang="en-US" sz="3600" dirty="0" err="1">
                <a:solidFill>
                  <a:srgbClr val="0070C0"/>
                </a:solidFill>
                <a:latin typeface="Calibri" panose="020F0502020204030204" pitchFamily="34" charset="0"/>
                <a:cs typeface="Calibri" panose="020F0502020204030204" pitchFamily="34" charset="0"/>
              </a:rPr>
              <a:t>phải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đi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khám</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sp>
        <p:nvSpPr>
          <p:cNvPr id="30" name="Scroll: Vertical 29"/>
          <p:cNvSpPr/>
          <p:nvPr/>
        </p:nvSpPr>
        <p:spPr>
          <a:xfrm>
            <a:off x="10010776" y="131585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sp>
        <p:nvSpPr>
          <p:cNvPr id="32" name="Scroll: Vertical 31"/>
          <p:cNvSpPr/>
          <p:nvPr/>
        </p:nvSpPr>
        <p:spPr>
          <a:xfrm>
            <a:off x="9937176" y="1182628"/>
            <a:ext cx="2333627" cy="439751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0" grpId="1"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1"/>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2"/>
          <a:stretch>
            <a:fillRect/>
          </a:stretch>
        </p:blipFill>
        <p:spPr>
          <a:xfrm>
            <a:off x="203201" y="1092210"/>
            <a:ext cx="5048251" cy="2468033"/>
          </a:xfrm>
          <a:prstGeom prst="rect">
            <a:avLst/>
          </a:prstGeom>
          <a:noFill/>
          <a:ln w="9525">
            <a:noFill/>
          </a:ln>
        </p:spPr>
      </p:pic>
      <p:sp>
        <p:nvSpPr>
          <p:cNvPr id="11271" name="文本框 11270"/>
          <p:cNvSpPr txBox="1"/>
          <p:nvPr/>
        </p:nvSpPr>
        <p:spPr>
          <a:xfrm>
            <a:off x="5791200" y="3532722"/>
            <a:ext cx="5791200" cy="1913655"/>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Cả</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lớp</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suy</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nghĩ</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trả</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lời</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câu</a:t>
            </a:r>
            <a:r>
              <a:rPr kumimoji="0" lang="en-US" sz="6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panose="020F0502020204030204"/>
                <a:ea typeface="+mn-ea"/>
                <a:cs typeface="+mn-cs"/>
              </a:rPr>
              <a:t>hỏi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828807" y="168419"/>
            <a:ext cx="81819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4. </a:t>
            </a:r>
            <a:r>
              <a:rPr kumimoji="0" lang="en-US" sz="4000" b="1" i="0" u="none" strike="noStrike" kern="1200" cap="none" spc="0" normalizeH="0" baseline="0" noProof="0" dirty="0" err="1" smtClean="0">
                <a:ln>
                  <a:noFill/>
                </a:ln>
                <a:solidFill>
                  <a:srgbClr val="0070C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tranh</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8" name="Picture 27"/>
          <p:cNvPicPr>
            <a:picLocks noChangeAspect="1"/>
          </p:cNvPicPr>
          <p:nvPr/>
        </p:nvPicPr>
        <p:blipFill>
          <a:blip r:embed="rId1"/>
          <a:stretch>
            <a:fillRect/>
          </a:stretch>
        </p:blipFill>
        <p:spPr>
          <a:xfrm>
            <a:off x="2385917" y="974586"/>
            <a:ext cx="7438075" cy="5883414"/>
          </a:xfrm>
          <a:prstGeom prst="rect">
            <a:avLst/>
          </a:prstGeom>
        </p:spPr>
      </p:pic>
      <p:sp>
        <p:nvSpPr>
          <p:cNvPr id="29" name="Scroll: Vertical 28"/>
          <p:cNvSpPr/>
          <p:nvPr/>
        </p:nvSpPr>
        <p:spPr>
          <a:xfrm>
            <a:off x="495300" y="183832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Vì</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sao</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Minh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phải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khám</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bệnh</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2" name="Arrow: Down 1"/>
          <p:cNvSpPr/>
          <p:nvPr/>
        </p:nvSpPr>
        <p:spPr>
          <a:xfrm>
            <a:off x="5998847" y="25717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croll: Vertical 7"/>
          <p:cNvSpPr/>
          <p:nvPr/>
        </p:nvSpPr>
        <p:spPr>
          <a:xfrm>
            <a:off x="10010776" y="157709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sp>
        <p:nvSpPr>
          <p:cNvPr id="9" name="Arrow: Down 8"/>
          <p:cNvSpPr/>
          <p:nvPr/>
        </p:nvSpPr>
        <p:spPr>
          <a:xfrm>
            <a:off x="7541895" y="21145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Scroll: Vertical 9"/>
          <p:cNvSpPr/>
          <p:nvPr/>
        </p:nvSpPr>
        <p:spPr>
          <a:xfrm>
            <a:off x="9856019" y="1177290"/>
            <a:ext cx="2567940" cy="470612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sp>
        <p:nvSpPr>
          <p:cNvPr id="11" name="Arrow: Down 10"/>
          <p:cNvSpPr/>
          <p:nvPr/>
        </p:nvSpPr>
        <p:spPr>
          <a:xfrm rot="2167839">
            <a:off x="5488687" y="872103"/>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Arrow: Down 10"/>
          <p:cNvSpPr/>
          <p:nvPr/>
        </p:nvSpPr>
        <p:spPr>
          <a:xfrm rot="2167839">
            <a:off x="4186238" y="3056846"/>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Arrow: Down 10"/>
          <p:cNvSpPr/>
          <p:nvPr/>
        </p:nvSpPr>
        <p:spPr>
          <a:xfrm rot="2167839">
            <a:off x="3720465" y="5173499"/>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4513" y="-36198"/>
            <a:ext cx="12249265" cy="6981372"/>
            <a:chOff x="-14514" y="-36198"/>
            <a:chExt cx="12249265" cy="6981372"/>
          </a:xfrm>
        </p:grpSpPr>
        <p:pic>
          <p:nvPicPr>
            <p:cNvPr id="33" name="图片 32"/>
            <p:cNvPicPr>
              <a:picLocks noChangeAspect="1"/>
            </p:cNvPicPr>
            <p:nvPr/>
          </p:nvPicPr>
          <p:blipFill>
            <a:blip r:embed="rId1"/>
            <a:stretch>
              <a:fillRect/>
            </a:stretch>
          </p:blipFill>
          <p:spPr>
            <a:xfrm>
              <a:off x="-14514" y="-36198"/>
              <a:ext cx="12249265" cy="6981372"/>
            </a:xfrm>
            <a:prstGeom prst="rect">
              <a:avLst/>
            </a:prstGeom>
          </p:spPr>
        </p:pic>
        <p:sp>
          <p:nvSpPr>
            <p:cNvPr id="34" name="矩形 33"/>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a:off x="10014857" y="443744"/>
              <a:ext cx="827314" cy="813214"/>
            </a:xfrm>
            <a:prstGeom prst="rect">
              <a:avLst/>
            </a:prstGeom>
          </p:spPr>
        </p:pic>
        <p:pic>
          <p:nvPicPr>
            <p:cNvPr id="36" name="图片 35"/>
            <p:cNvPicPr>
              <a:picLocks noChangeAspect="1"/>
            </p:cNvPicPr>
            <p:nvPr/>
          </p:nvPicPr>
          <p:blipFill rotWithShape="1">
            <a:blip r:embed="rId3">
              <a:extLst>
                <a:ext uri="{28A0092B-C50C-407E-A947-70E740481C1C}">
                  <a14:useLocalDpi xmlns:a14="http://schemas.microsoft.com/office/drawing/2010/main" val="0"/>
                </a:ext>
              </a:extLst>
            </a:blip>
            <a:srcRect l="52968" t="27937" r="38598" b="62529"/>
            <a:stretch>
              <a:fillRect/>
            </a:stretch>
          </p:blipFill>
          <p:spPr>
            <a:xfrm rot="15662064">
              <a:off x="7005736" y="316017"/>
              <a:ext cx="770963" cy="653873"/>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a:off x="5204921" y="431575"/>
              <a:ext cx="868148" cy="813694"/>
            </a:xfrm>
            <a:prstGeom prst="rect">
              <a:avLst/>
            </a:prstGeom>
          </p:spPr>
        </p:pic>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a:off x="4011947" y="2827935"/>
              <a:ext cx="664387" cy="745126"/>
            </a:xfrm>
            <a:prstGeom prst="rect">
              <a:avLst/>
            </a:prstGeom>
          </p:spPr>
        </p:pic>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8034877" y="642954"/>
              <a:ext cx="856723" cy="954003"/>
            </a:xfrm>
            <a:prstGeom prst="rect">
              <a:avLst/>
            </a:prstGeom>
          </p:spPr>
        </p:pic>
        <p:pic>
          <p:nvPicPr>
            <p:cNvPr id="40" name="图片 39"/>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a:off x="2920292" y="4639376"/>
              <a:ext cx="771461" cy="971321"/>
            </a:xfrm>
            <a:prstGeom prst="rect">
              <a:avLst/>
            </a:prstGeom>
          </p:spPr>
        </p:pic>
        <p:pic>
          <p:nvPicPr>
            <p:cNvPr id="41" name="图片 40"/>
            <p:cNvPicPr>
              <a:picLocks noChangeAspect="1"/>
            </p:cNvPicPr>
            <p:nvPr/>
          </p:nvPicPr>
          <p:blipFill rotWithShape="1">
            <a:blip r:embed="rId8">
              <a:extLst>
                <a:ext uri="{28A0092B-C50C-407E-A947-70E740481C1C}">
                  <a14:useLocalDpi xmlns:a14="http://schemas.microsoft.com/office/drawing/2010/main" val="0"/>
                </a:ext>
              </a:extLst>
            </a:blip>
            <a:srcRect l="26520" t="26191" r="65486" b="60877"/>
            <a:stretch>
              <a:fillRect/>
            </a:stretch>
          </p:blipFill>
          <p:spPr>
            <a:xfrm>
              <a:off x="7395067" y="4944156"/>
              <a:ext cx="730776" cy="886857"/>
            </a:xfrm>
            <a:prstGeom prst="rect">
              <a:avLst/>
            </a:prstGeom>
          </p:spPr>
        </p:pic>
        <p:pic>
          <p:nvPicPr>
            <p:cNvPr id="42" name="图片 41"/>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a:off x="2114323" y="2715356"/>
              <a:ext cx="538571" cy="857705"/>
            </a:xfrm>
            <a:prstGeom prst="rect">
              <a:avLst/>
            </a:prstGeom>
          </p:spPr>
        </p:pic>
        <p:pic>
          <p:nvPicPr>
            <p:cNvPr id="43" name="图片 42"/>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a:off x="9147536" y="1876244"/>
              <a:ext cx="867321" cy="622673"/>
            </a:xfrm>
            <a:prstGeom prst="rect">
              <a:avLst/>
            </a:prstGeom>
          </p:spPr>
        </p:pic>
        <p:pic>
          <p:nvPicPr>
            <p:cNvPr id="44" name="图片 43"/>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6200000">
              <a:off x="4016409" y="520957"/>
              <a:ext cx="856723" cy="954003"/>
            </a:xfrm>
            <a:prstGeom prst="rect">
              <a:avLst/>
            </a:prstGeom>
          </p:spPr>
        </p:pic>
        <p:pic>
          <p:nvPicPr>
            <p:cNvPr id="45" name="图片 44"/>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rot="4436850">
              <a:off x="2134843" y="552079"/>
              <a:ext cx="771461" cy="971321"/>
            </a:xfrm>
            <a:prstGeom prst="rect">
              <a:avLst/>
            </a:prstGeom>
          </p:spPr>
        </p:pic>
        <p:pic>
          <p:nvPicPr>
            <p:cNvPr id="46" name="图片 45"/>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rot="16427068">
              <a:off x="1143831" y="4872840"/>
              <a:ext cx="867321" cy="622673"/>
            </a:xfrm>
            <a:prstGeom prst="rect">
              <a:avLst/>
            </a:prstGeom>
          </p:spPr>
        </p:pic>
        <p:pic>
          <p:nvPicPr>
            <p:cNvPr id="47" name="图片 46"/>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605173">
              <a:off x="8174224" y="5026879"/>
              <a:ext cx="856723" cy="954003"/>
            </a:xfrm>
            <a:prstGeom prst="rect">
              <a:avLst/>
            </a:prstGeom>
          </p:spPr>
        </p:pic>
        <p:pic>
          <p:nvPicPr>
            <p:cNvPr id="48" name="图片 4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0609007">
              <a:off x="5350494" y="5131317"/>
              <a:ext cx="664387" cy="745126"/>
            </a:xfrm>
            <a:prstGeom prst="rect">
              <a:avLst/>
            </a:prstGeom>
          </p:spPr>
        </p:pic>
        <p:pic>
          <p:nvPicPr>
            <p:cNvPr id="49" name="图片 48"/>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9927949">
              <a:off x="11185682" y="558634"/>
              <a:ext cx="664387" cy="745126"/>
            </a:xfrm>
            <a:prstGeom prst="rect">
              <a:avLst/>
            </a:prstGeom>
          </p:spPr>
        </p:pic>
        <p:grpSp>
          <p:nvGrpSpPr>
            <p:cNvPr id="50" name="组合 49"/>
            <p:cNvGrpSpPr/>
            <p:nvPr/>
          </p:nvGrpSpPr>
          <p:grpSpPr>
            <a:xfrm>
              <a:off x="14118" y="4606503"/>
              <a:ext cx="12191999" cy="2326243"/>
              <a:chOff x="1" y="4546271"/>
              <a:chExt cx="12191999" cy="2326243"/>
            </a:xfrm>
          </p:grpSpPr>
          <p:sp>
            <p:nvSpPr>
              <p:cNvPr id="59" name="任意多边形 38"/>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7085163">
              <a:off x="5750161" y="2421088"/>
              <a:ext cx="868148" cy="813694"/>
            </a:xfrm>
            <a:prstGeom prst="rect">
              <a:avLst/>
            </a:prstGeom>
          </p:spPr>
        </p:pic>
        <p:pic>
          <p:nvPicPr>
            <p:cNvPr id="52" name="图片 51"/>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10842171" y="3359625"/>
              <a:ext cx="856723" cy="954003"/>
            </a:xfrm>
            <a:prstGeom prst="rect">
              <a:avLst/>
            </a:pr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5246552">
              <a:off x="651806" y="899296"/>
              <a:ext cx="664387" cy="745126"/>
            </a:xfrm>
            <a:prstGeom prst="rect">
              <a:avLst/>
            </a:prstGeom>
          </p:spPr>
        </p:pic>
        <p:pic>
          <p:nvPicPr>
            <p:cNvPr id="54" name="图片 53"/>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rot="15311720">
              <a:off x="569531" y="2831826"/>
              <a:ext cx="827314" cy="813214"/>
            </a:xfrm>
            <a:prstGeom prst="rect">
              <a:avLst/>
            </a:prstGeom>
          </p:spPr>
        </p:pic>
        <p:pic>
          <p:nvPicPr>
            <p:cNvPr id="55" name="图片 54"/>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rot="16820915">
              <a:off x="7592181" y="3745037"/>
              <a:ext cx="538571" cy="857705"/>
            </a:xfrm>
            <a:prstGeom prst="rect">
              <a:avLst/>
            </a:prstGeom>
          </p:spPr>
        </p:pic>
        <p:pic>
          <p:nvPicPr>
            <p:cNvPr id="56" name="图片 55"/>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5418078">
              <a:off x="7668944" y="2343317"/>
              <a:ext cx="856723" cy="954003"/>
            </a:xfrm>
            <a:prstGeom prst="rect">
              <a:avLst/>
            </a:prstGeom>
          </p:spPr>
        </p:pic>
        <p:pic>
          <p:nvPicPr>
            <p:cNvPr id="57" name="图片 5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5400000">
              <a:off x="9421375" y="4461801"/>
              <a:ext cx="868148" cy="813694"/>
            </a:xfrm>
            <a:prstGeom prst="rect">
              <a:avLst/>
            </a:prstGeom>
          </p:spPr>
        </p:pic>
        <p:pic>
          <p:nvPicPr>
            <p:cNvPr id="58" name="图片 57"/>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1684570">
              <a:off x="4356647" y="4013097"/>
              <a:ext cx="856723" cy="954003"/>
            </a:xfrm>
            <a:prstGeom prst="rect">
              <a:avLst/>
            </a:prstGeom>
          </p:spPr>
        </p:pic>
      </p:grpSp>
      <p:pic>
        <p:nvPicPr>
          <p:cNvPr id="13" name="Picture 14" descr="icons.png"/>
          <p:cNvPicPr>
            <a:picLocks noChangeAspect="1"/>
          </p:cNvPicPr>
          <p:nvPr/>
        </p:nvPicPr>
        <p:blipFill rotWithShape="1">
          <a:blip r:embed="rId11" cstate="print"/>
          <a:srcRect l="63380" r="-1" b="32035"/>
          <a:stretch>
            <a:fillRect/>
          </a:stretch>
        </p:blipFill>
        <p:spPr>
          <a:xfrm rot="619541">
            <a:off x="6822515" y="451108"/>
            <a:ext cx="3976116" cy="3477772"/>
          </a:xfrm>
          <a:prstGeom prst="rect">
            <a:avLst/>
          </a:prstGeom>
        </p:spPr>
      </p:pic>
      <p:sp>
        <p:nvSpPr>
          <p:cNvPr id="12" name="任意多边形 133"/>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55909" y="1459829"/>
            <a:ext cx="2352675" cy="3038475"/>
          </a:xfrm>
          <a:prstGeom prst="rect">
            <a:avLst/>
          </a:prstGeom>
        </p:spPr>
      </p:pic>
      <p:sp>
        <p:nvSpPr>
          <p:cNvPr id="18" name="矩形 17"/>
          <p:cNvSpPr/>
          <p:nvPr/>
        </p:nvSpPr>
        <p:spPr>
          <a:xfrm>
            <a:off x="4502824" y="2942356"/>
            <a:ext cx="4062331"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Khởi</a:t>
            </a:r>
            <a:r>
              <a:rPr kumimoji="0" lang="en-US" altLang="zh-CN"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động</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p:cNvGrpSpPr/>
          <p:nvPr/>
        </p:nvGrpSpPr>
        <p:grpSpPr>
          <a:xfrm>
            <a:off x="7934781" y="3726954"/>
            <a:ext cx="1158567" cy="826022"/>
            <a:chOff x="7444895" y="3056186"/>
            <a:chExt cx="1158566" cy="826022"/>
          </a:xfrm>
        </p:grpSpPr>
        <p:grpSp>
          <p:nvGrpSpPr>
            <p:cNvPr id="20" name="组合 19"/>
            <p:cNvGrpSpPr/>
            <p:nvPr/>
          </p:nvGrpSpPr>
          <p:grpSpPr>
            <a:xfrm rot="3701856">
              <a:off x="7437432" y="3077926"/>
              <a:ext cx="811745" cy="796819"/>
              <a:chOff x="10646778" y="4753862"/>
              <a:chExt cx="751521" cy="737702"/>
            </a:xfrm>
          </p:grpSpPr>
          <p:sp>
            <p:nvSpPr>
              <p:cNvPr id="2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p:cNvGrpSpPr/>
              <p:nvPr/>
            </p:nvGrpSpPr>
            <p:grpSpPr>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p:cNvGrpSpPr/>
            <p:nvPr/>
          </p:nvGrpSpPr>
          <p:grpSpPr>
            <a:xfrm rot="920444">
              <a:off x="8026013" y="3056186"/>
              <a:ext cx="577448" cy="566827"/>
              <a:chOff x="10646776" y="4753862"/>
              <a:chExt cx="751523" cy="737700"/>
            </a:xfrm>
          </p:grpSpPr>
          <p:sp>
            <p:nvSpPr>
              <p:cNvPr id="2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p:cNvGrpSpPr/>
              <p:nvPr/>
            </p:nvGrpSpPr>
            <p:grpSpPr>
              <a:xfrm>
                <a:off x="10646776" y="4762827"/>
                <a:ext cx="749727" cy="728735"/>
                <a:chOff x="11012537" y="4493887"/>
                <a:chExt cx="749727" cy="728735"/>
              </a:xfrm>
            </p:grpSpPr>
            <p:sp>
              <p:nvSpPr>
                <p:cNvPr id="24" name="五角星 2"/>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9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9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616991" y="-168536"/>
            <a:ext cx="9137093" cy="8405154"/>
          </a:xfrm>
          <a:prstGeom prst="rect">
            <a:avLst/>
          </a:prstGeom>
        </p:spPr>
      </p:pic>
      <p:pic>
        <p:nvPicPr>
          <p:cNvPr id="7" name="图片 6"/>
          <p:cNvPicPr>
            <a:picLocks noChangeAspect="1"/>
          </p:cNvPicPr>
          <p:nvPr/>
        </p:nvPicPr>
        <p:blipFill>
          <a:blip r:embed="rId2"/>
          <a:stretch>
            <a:fillRect/>
          </a:stretch>
        </p:blipFill>
        <p:spPr>
          <a:xfrm>
            <a:off x="512177" y="165031"/>
            <a:ext cx="837560" cy="1149417"/>
          </a:xfrm>
          <a:prstGeom prst="rect">
            <a:avLst/>
          </a:prstGeom>
        </p:spPr>
      </p:pic>
      <p:sp>
        <p:nvSpPr>
          <p:cNvPr id="2" name="TextBox 1"/>
          <p:cNvSpPr txBox="1"/>
          <p:nvPr/>
        </p:nvSpPr>
        <p:spPr>
          <a:xfrm>
            <a:off x="3075513" y="2464381"/>
            <a:ext cx="62200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Vậy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a:t>
            </a: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guyên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nhân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gây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bệnh</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đường</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hô</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hấp</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1"/>
          <a:stretch>
            <a:fillRect/>
          </a:stretch>
        </p:blipFill>
        <p:spPr>
          <a:xfrm>
            <a:off x="0" y="-109621"/>
            <a:ext cx="12192000" cy="679316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484" y="0"/>
            <a:ext cx="3625516" cy="4013240"/>
          </a:xfrm>
        </p:spPr>
        <p:txBody>
          <a:bodyPr/>
          <a:lstStyle/>
          <a:p>
            <a:r>
              <a:rPr lang="en-US" sz="4400" dirty="0" smtClean="0">
                <a:latin typeface="Times New Roman" panose="02020603050405020304" pitchFamily="18" charset="0"/>
                <a:cs typeface="Times New Roman" panose="02020603050405020304" pitchFamily="18" charset="0"/>
              </a:rPr>
              <a:t>Do </a:t>
            </a:r>
            <a:r>
              <a:rPr lang="en-US" sz="4400" dirty="0" err="1" smtClean="0">
                <a:latin typeface="Times New Roman" panose="02020603050405020304" pitchFamily="18" charset="0"/>
                <a:cs typeface="Times New Roman" panose="02020603050405020304" pitchFamily="18" charset="0"/>
              </a:rPr>
              <a:t>hệ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pic>
        <p:nvPicPr>
          <p:cNvPr id="1026" name="Picture 2" descr="Hệ miễn dịch hoạt động thế nào? | Vinme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8229600" cy="5534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747" y="192505"/>
            <a:ext cx="4287252" cy="1290428"/>
          </a:xfrm>
        </p:spPr>
        <p:txBody>
          <a:bodyPr/>
          <a:lstStyle/>
          <a:p>
            <a:r>
              <a:rPr lang="en-US" sz="3100" dirty="0" smtClean="0">
                <a:latin typeface="Times New Roman" panose="02020603050405020304" pitchFamily="18" charset="0"/>
                <a:cs typeface="Times New Roman" panose="02020603050405020304" pitchFamily="18" charset="0"/>
              </a:rPr>
              <a:t>Do </a:t>
            </a:r>
            <a:r>
              <a:rPr lang="en-US" sz="3100" dirty="0" err="1" smtClean="0">
                <a:latin typeface="Times New Roman" panose="02020603050405020304" pitchFamily="18" charset="0"/>
                <a:cs typeface="Times New Roman" panose="02020603050405020304" pitchFamily="18" charset="0"/>
              </a:rPr>
              <a:t>lây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từ</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có</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lý</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về</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đường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hô</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hấp</a:t>
            </a:r>
            <a:r>
              <a:rPr lang="en-US" sz="3100" dirty="0" smtClean="0">
                <a:latin typeface="Times New Roman" panose="02020603050405020304" pitchFamily="18" charset="0"/>
                <a:cs typeface="Times New Roman" panose="02020603050405020304" pitchFamily="18" charset="0"/>
              </a:rPr>
              <a:t> ( </a:t>
            </a:r>
            <a:r>
              <a:rPr lang="en-US" sz="3100" dirty="0" err="1" smtClean="0">
                <a:latin typeface="Times New Roman" panose="02020603050405020304" pitchFamily="18" charset="0"/>
                <a:cs typeface="Times New Roman" panose="02020603050405020304" pitchFamily="18" charset="0"/>
              </a:rPr>
              <a:t>tiếp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xúc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gần</a:t>
            </a:r>
            <a:r>
              <a:rPr lang="en-US" sz="3100" dirty="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trong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nói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chuyện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hoặc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khạc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nhổ,hắt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hơi</a:t>
            </a:r>
            <a:r>
              <a:rPr lang="en-US" sz="3100" dirty="0" smtClean="0">
                <a:latin typeface="Times New Roman" panose="02020603050405020304" pitchFamily="18" charset="0"/>
                <a:cs typeface="Times New Roman" panose="02020603050405020304" pitchFamily="18" charset="0"/>
              </a:rPr>
              <a:t>, virus </a:t>
            </a:r>
            <a:r>
              <a:rPr lang="en-US" sz="3100" dirty="0" err="1" smtClean="0">
                <a:latin typeface="Times New Roman" panose="02020603050405020304" pitchFamily="18" charset="0"/>
                <a:cs typeface="Times New Roman" panose="02020603050405020304" pitchFamily="18" charset="0"/>
              </a:rPr>
              <a:t>gây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thông</a:t>
            </a:r>
            <a:r>
              <a:rPr lang="en-US" sz="3100" dirty="0" smtClean="0">
                <a:latin typeface="Times New Roman" panose="02020603050405020304" pitchFamily="18" charset="0"/>
                <a:cs typeface="Times New Roman" panose="02020603050405020304" pitchFamily="18" charset="0"/>
              </a:rPr>
              <a:t> qua </a:t>
            </a:r>
            <a:r>
              <a:rPr lang="en-US" sz="3100" dirty="0" err="1" smtClean="0">
                <a:latin typeface="Times New Roman" panose="02020603050405020304" pitchFamily="18" charset="0"/>
                <a:cs typeface="Times New Roman" panose="02020603050405020304" pitchFamily="18" charset="0"/>
              </a:rPr>
              <a:t>không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khí</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giọt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bắn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nước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thâm</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nhập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đối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diện</a:t>
            </a:r>
            <a:r>
              <a:rPr lang="en-US" sz="3100"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pic>
        <p:nvPicPr>
          <p:cNvPr id="2050" name="Picture 2" descr="Viêm phổi có lây không, có di truyền không? - Xuất bản thông ti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7904747" cy="5558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13" name="Thought Bubble: Cloud 12"/>
          <p:cNvSpPr/>
          <p:nvPr/>
        </p:nvSpPr>
        <p:spPr>
          <a:xfrm>
            <a:off x="3169329" y="186622"/>
            <a:ext cx="8174947"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Em đã từng bị những bệnh gì liên quan đến đường hô hấp?</a:t>
            </a:r>
            <a:endPar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hought Bubble: Cloud 13"/>
          <p:cNvSpPr/>
          <p:nvPr/>
        </p:nvSpPr>
        <p:spPr>
          <a:xfrm>
            <a:off x="3169328" y="165101"/>
            <a:ext cx="7974923"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 </a:t>
            </a:r>
            <a:r>
              <a:rPr lang="en-US" sz="4000" dirty="0" err="1" smtClean="0">
                <a:solidFill>
                  <a:prstClr val="white"/>
                </a:solidFill>
                <a:latin typeface="Arial" panose="020B0604020202020204"/>
              </a:rPr>
              <a:t>Để</a:t>
            </a:r>
            <a:r>
              <a:rPr lang="en-US" sz="4000" dirty="0" smtClean="0">
                <a:solidFill>
                  <a:prstClr val="white"/>
                </a:solidFill>
                <a:latin typeface="Arial" panose="020B0604020202020204"/>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a:ea typeface="+mn-ea"/>
                <a:cs typeface="+mn-cs"/>
              </a:rPr>
              <a:t>phòng</a:t>
            </a:r>
            <a:r>
              <a:rPr kumimoji="0" lang="en-US" sz="4000" b="0" i="0" u="none" strike="noStrike" kern="1200" cap="none" spc="0" normalizeH="0" baseline="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prstClr val="white"/>
                </a:solidFill>
                <a:effectLst/>
                <a:uLnTx/>
                <a:uFillTx/>
                <a:latin typeface="Arial" panose="020B0604020202020204"/>
                <a:ea typeface="+mn-ea"/>
                <a:cs typeface="+mn-cs"/>
              </a:rPr>
              <a:t>bệnh</a:t>
            </a: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prstClr val="white"/>
                </a:solidFill>
                <a:effectLst/>
                <a:uLnTx/>
                <a:uFillTx/>
                <a:latin typeface="Arial" panose="020B0604020202020204"/>
                <a:ea typeface="+mn-ea"/>
                <a:cs typeface="+mn-cs"/>
              </a:rPr>
              <a:t>hô</a:t>
            </a: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a:ea typeface="+mn-ea"/>
                <a:cs typeface="+mn-cs"/>
              </a:rPr>
              <a:t>hấp</a:t>
            </a:r>
            <a:r>
              <a:rPr kumimoji="0" lang="en-US" sz="4000" b="0" i="0" u="none" strike="noStrike" kern="1200" cap="none" spc="0" normalizeH="0" baseline="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a:ea typeface="+mn-ea"/>
                <a:cs typeface="+mn-cs"/>
              </a:rPr>
              <a:t>em</a:t>
            </a:r>
            <a:r>
              <a:rPr kumimoji="0" lang="en-US" sz="4000" b="0" i="0" u="none" strike="noStrike" kern="1200" cap="none" spc="0" normalizeH="0" baseline="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a:ea typeface="+mn-ea"/>
                <a:cs typeface="+mn-cs"/>
              </a:rPr>
              <a:t>nên</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làm</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gì</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và</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không</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nên</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làm</a:t>
            </a:r>
            <a:r>
              <a:rPr kumimoji="0" lang="en-US" sz="4000" b="0" i="0" u="none" strike="noStrike" kern="1200" cap="none" spc="0" normalizeH="0" noProof="0" dirty="0" smtClean="0">
                <a:ln>
                  <a:noFill/>
                </a:ln>
                <a:solidFill>
                  <a:prstClr val="white"/>
                </a:solidFill>
                <a:effectLst/>
                <a:uLnTx/>
                <a:uFillTx/>
                <a:latin typeface="Arial" panose="020B0604020202020204"/>
                <a:ea typeface="+mn-ea"/>
                <a:cs typeface="+mn-cs"/>
              </a:rPr>
              <a:t> </a:t>
            </a:r>
            <a:r>
              <a:rPr kumimoji="0" lang="en-US" sz="4000" b="0" i="0" u="none" strike="noStrike" kern="1200" cap="none" spc="0" normalizeH="0" noProof="0" dirty="0" err="1" smtClean="0">
                <a:ln>
                  <a:noFill/>
                </a:ln>
                <a:solidFill>
                  <a:prstClr val="white"/>
                </a:solidFill>
                <a:effectLst/>
                <a:uLnTx/>
                <a:uFillTx/>
                <a:latin typeface="Arial" panose="020B0604020202020204"/>
                <a:ea typeface="+mn-ea"/>
                <a:cs typeface="+mn-cs"/>
              </a:rPr>
              <a:t>gì</a:t>
            </a:r>
            <a:r>
              <a:rPr kumimoji="0" lang="en-US" sz="4000" b="0" i="0" u="none" strike="noStrike" kern="1200" cap="none" spc="0" normalizeH="0" baseline="0" noProof="0" dirty="0" smtClean="0">
                <a:ln>
                  <a:noFill/>
                </a:ln>
                <a:solidFill>
                  <a:prstClr val="white"/>
                </a:solidFill>
                <a:effectLst/>
                <a:uLnTx/>
                <a:uFillTx/>
                <a:latin typeface="Arial" panose="020B0604020202020204"/>
                <a:ea typeface="+mn-ea"/>
                <a:cs typeface="+mn-cs"/>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3" name="TextBox 2"/>
          <p:cNvSpPr txBox="1"/>
          <p:nvPr/>
        </p:nvSpPr>
        <p:spPr>
          <a:xfrm>
            <a:off x="777241" y="2307938"/>
            <a:ext cx="4101179" cy="1446550"/>
          </a:xfrm>
          <a:prstGeom prst="rect">
            <a:avLst/>
          </a:prstGeom>
          <a:noFill/>
        </p:spPr>
        <p:txBody>
          <a:bodyPr wrap="square" rtlCol="0">
            <a:spAutoFit/>
          </a:bodyPr>
          <a:lstStyle/>
          <a:p>
            <a:pPr lvl="0" algn="ctr"/>
            <a:r>
              <a:rPr lang="vi-VN" sz="4400" dirty="0">
                <a:solidFill>
                  <a:srgbClr val="FFFFFF"/>
                </a:solidFill>
                <a:latin typeface="Arial" panose="020B0604020202020204" pitchFamily="34" charset="0"/>
                <a:ea typeface="Arial-Rounded" panose="020B0604020202020204" pitchFamily="34" charset="0"/>
                <a:cs typeface="Arial" panose="020B0604020202020204" pitchFamily="34" charset="0"/>
              </a:rPr>
              <a:t>Để phòng bệnh đường hô hấp</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4" name="等腰三角形 14"/>
          <p:cNvSpPr/>
          <p:nvPr/>
        </p:nvSpPr>
        <p:spPr>
          <a:xfrm rot="3975024" flipH="1">
            <a:off x="4818568"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5" name="TextBox 4"/>
          <p:cNvSpPr txBox="1"/>
          <p:nvPr/>
        </p:nvSpPr>
        <p:spPr>
          <a:xfrm>
            <a:off x="5415894" y="1230721"/>
            <a:ext cx="6776113" cy="1569660"/>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604020202020204" pitchFamily="34" charset="0"/>
                <a:cs typeface="Arial" panose="020B0604020202020204" pitchFamily="34" charset="0"/>
              </a:rPr>
              <a:t>C</a:t>
            </a:r>
            <a:r>
              <a:rPr lang="vi-VN" sz="3200" dirty="0">
                <a:solidFill>
                  <a:srgbClr val="007E39"/>
                </a:solidFill>
                <a:latin typeface="Arial" panose="020B0604020202020204" pitchFamily="34" charset="0"/>
                <a:ea typeface="Arial-Rounded" panose="020B0604020202020204" pitchFamily="34" charset="0"/>
                <a:cs typeface="Arial" panose="020B0604020202020204" pitchFamily="34" charset="0"/>
              </a:rPr>
              <a:t>húng ta cần không nên ăn uống đồ lạnh, nên ăn uống đủ chất và giữ ấm cơ thể khi trời lạnh</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6" name="TextBox 5"/>
          <p:cNvSpPr txBox="1"/>
          <p:nvPr/>
        </p:nvSpPr>
        <p:spPr>
          <a:xfrm>
            <a:off x="5692574" y="3628832"/>
            <a:ext cx="6499433" cy="1077218"/>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604020202020204" pitchFamily="34" charset="0"/>
                <a:cs typeface="Arial" panose="020B0604020202020204" pitchFamily="34" charset="0"/>
              </a:rPr>
              <a:t>N</a:t>
            </a:r>
            <a:r>
              <a:rPr lang="vi-VN" sz="3200" dirty="0">
                <a:solidFill>
                  <a:srgbClr val="007E39"/>
                </a:solidFill>
                <a:latin typeface="Arial" panose="020B0604020202020204" pitchFamily="34" charset="0"/>
                <a:ea typeface="Arial-Rounded" panose="020B0604020202020204" pitchFamily="34" charset="0"/>
                <a:cs typeface="Arial" panose="020B0604020202020204" pitchFamily="34" charset="0"/>
              </a:rPr>
              <a:t>ên tránh xa các mầm bệnh và rửa tay, mũi họng thường xuyên</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7" name="等腰三角形 14"/>
          <p:cNvSpPr/>
          <p:nvPr/>
        </p:nvSpPr>
        <p:spPr>
          <a:xfrm rot="6220156" flipH="1">
            <a:off x="5014404"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endParaRPr lang="en-US"/>
          </a:p>
        </p:txBody>
      </p:sp>
      <p:pic>
        <p:nvPicPr>
          <p:cNvPr id="8" name="Content Placeholder 7"/>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4513" y="-36198"/>
            <a:ext cx="12249265" cy="6981372"/>
            <a:chOff x="-14514" y="-36198"/>
            <a:chExt cx="12249265" cy="6981372"/>
          </a:xfrm>
        </p:grpSpPr>
        <p:pic>
          <p:nvPicPr>
            <p:cNvPr id="33" name="图片 32"/>
            <p:cNvPicPr>
              <a:picLocks noChangeAspect="1"/>
            </p:cNvPicPr>
            <p:nvPr/>
          </p:nvPicPr>
          <p:blipFill>
            <a:blip r:embed="rId1"/>
            <a:stretch>
              <a:fillRect/>
            </a:stretch>
          </p:blipFill>
          <p:spPr>
            <a:xfrm>
              <a:off x="-14514" y="-36198"/>
              <a:ext cx="12249265" cy="6981372"/>
            </a:xfrm>
            <a:prstGeom prst="rect">
              <a:avLst/>
            </a:prstGeom>
          </p:spPr>
        </p:pic>
        <p:sp>
          <p:nvSpPr>
            <p:cNvPr id="34" name="矩形 33"/>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a:off x="10014857" y="443744"/>
              <a:ext cx="827314" cy="813214"/>
            </a:xfrm>
            <a:prstGeom prst="rect">
              <a:avLst/>
            </a:prstGeom>
          </p:spPr>
        </p:pic>
        <p:pic>
          <p:nvPicPr>
            <p:cNvPr id="36" name="图片 35"/>
            <p:cNvPicPr>
              <a:picLocks noChangeAspect="1"/>
            </p:cNvPicPr>
            <p:nvPr/>
          </p:nvPicPr>
          <p:blipFill rotWithShape="1">
            <a:blip r:embed="rId3">
              <a:extLst>
                <a:ext uri="{28A0092B-C50C-407E-A947-70E740481C1C}">
                  <a14:useLocalDpi xmlns:a14="http://schemas.microsoft.com/office/drawing/2010/main" val="0"/>
                </a:ext>
              </a:extLst>
            </a:blip>
            <a:srcRect l="52968" t="27937" r="38598" b="62529"/>
            <a:stretch>
              <a:fillRect/>
            </a:stretch>
          </p:blipFill>
          <p:spPr>
            <a:xfrm rot="15662064">
              <a:off x="7005736" y="316017"/>
              <a:ext cx="770963" cy="653873"/>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a:off x="5204921" y="431575"/>
              <a:ext cx="868148" cy="813694"/>
            </a:xfrm>
            <a:prstGeom prst="rect">
              <a:avLst/>
            </a:prstGeom>
          </p:spPr>
        </p:pic>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a:off x="4011947" y="2827935"/>
              <a:ext cx="664387" cy="745126"/>
            </a:xfrm>
            <a:prstGeom prst="rect">
              <a:avLst/>
            </a:prstGeom>
          </p:spPr>
        </p:pic>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8034877" y="642954"/>
              <a:ext cx="856723" cy="954003"/>
            </a:xfrm>
            <a:prstGeom prst="rect">
              <a:avLst/>
            </a:prstGeom>
          </p:spPr>
        </p:pic>
        <p:pic>
          <p:nvPicPr>
            <p:cNvPr id="40" name="图片 39"/>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a:off x="2920292" y="4639376"/>
              <a:ext cx="771461" cy="971321"/>
            </a:xfrm>
            <a:prstGeom prst="rect">
              <a:avLst/>
            </a:prstGeom>
          </p:spPr>
        </p:pic>
        <p:pic>
          <p:nvPicPr>
            <p:cNvPr id="41" name="图片 40"/>
            <p:cNvPicPr>
              <a:picLocks noChangeAspect="1"/>
            </p:cNvPicPr>
            <p:nvPr/>
          </p:nvPicPr>
          <p:blipFill rotWithShape="1">
            <a:blip r:embed="rId8">
              <a:extLst>
                <a:ext uri="{28A0092B-C50C-407E-A947-70E740481C1C}">
                  <a14:useLocalDpi xmlns:a14="http://schemas.microsoft.com/office/drawing/2010/main" val="0"/>
                </a:ext>
              </a:extLst>
            </a:blip>
            <a:srcRect l="26520" t="26191" r="65486" b="60877"/>
            <a:stretch>
              <a:fillRect/>
            </a:stretch>
          </p:blipFill>
          <p:spPr>
            <a:xfrm>
              <a:off x="7395067" y="4944156"/>
              <a:ext cx="730776" cy="886857"/>
            </a:xfrm>
            <a:prstGeom prst="rect">
              <a:avLst/>
            </a:prstGeom>
          </p:spPr>
        </p:pic>
        <p:pic>
          <p:nvPicPr>
            <p:cNvPr id="42" name="图片 41"/>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a:off x="2114323" y="2715356"/>
              <a:ext cx="538571" cy="857705"/>
            </a:xfrm>
            <a:prstGeom prst="rect">
              <a:avLst/>
            </a:prstGeom>
          </p:spPr>
        </p:pic>
        <p:pic>
          <p:nvPicPr>
            <p:cNvPr id="43" name="图片 42"/>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a:off x="9147536" y="1876244"/>
              <a:ext cx="867321" cy="622673"/>
            </a:xfrm>
            <a:prstGeom prst="rect">
              <a:avLst/>
            </a:prstGeom>
          </p:spPr>
        </p:pic>
        <p:pic>
          <p:nvPicPr>
            <p:cNvPr id="44" name="图片 43"/>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6200000">
              <a:off x="4016409" y="520957"/>
              <a:ext cx="856723" cy="954003"/>
            </a:xfrm>
            <a:prstGeom prst="rect">
              <a:avLst/>
            </a:prstGeom>
          </p:spPr>
        </p:pic>
        <p:pic>
          <p:nvPicPr>
            <p:cNvPr id="45" name="图片 44"/>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rot="4436850">
              <a:off x="2134843" y="552079"/>
              <a:ext cx="771461" cy="971321"/>
            </a:xfrm>
            <a:prstGeom prst="rect">
              <a:avLst/>
            </a:prstGeom>
          </p:spPr>
        </p:pic>
        <p:pic>
          <p:nvPicPr>
            <p:cNvPr id="46" name="图片 45"/>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rot="16427068">
              <a:off x="1143831" y="4872840"/>
              <a:ext cx="867321" cy="622673"/>
            </a:xfrm>
            <a:prstGeom prst="rect">
              <a:avLst/>
            </a:prstGeom>
          </p:spPr>
        </p:pic>
        <p:pic>
          <p:nvPicPr>
            <p:cNvPr id="47" name="图片 46"/>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605173">
              <a:off x="8174224" y="5026879"/>
              <a:ext cx="856723" cy="954003"/>
            </a:xfrm>
            <a:prstGeom prst="rect">
              <a:avLst/>
            </a:prstGeom>
          </p:spPr>
        </p:pic>
        <p:pic>
          <p:nvPicPr>
            <p:cNvPr id="48" name="图片 4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0609007">
              <a:off x="5350494" y="5131317"/>
              <a:ext cx="664387" cy="745126"/>
            </a:xfrm>
            <a:prstGeom prst="rect">
              <a:avLst/>
            </a:prstGeom>
          </p:spPr>
        </p:pic>
        <p:pic>
          <p:nvPicPr>
            <p:cNvPr id="49" name="图片 48"/>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9927949">
              <a:off x="11185682" y="558634"/>
              <a:ext cx="664387" cy="745126"/>
            </a:xfrm>
            <a:prstGeom prst="rect">
              <a:avLst/>
            </a:prstGeom>
          </p:spPr>
        </p:pic>
        <p:grpSp>
          <p:nvGrpSpPr>
            <p:cNvPr id="50" name="组合 49"/>
            <p:cNvGrpSpPr/>
            <p:nvPr/>
          </p:nvGrpSpPr>
          <p:grpSpPr>
            <a:xfrm>
              <a:off x="14118" y="4606503"/>
              <a:ext cx="12191999" cy="2326243"/>
              <a:chOff x="1" y="4546271"/>
              <a:chExt cx="12191999" cy="2326243"/>
            </a:xfrm>
          </p:grpSpPr>
          <p:sp>
            <p:nvSpPr>
              <p:cNvPr id="59" name="任意多边形 38"/>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7085163">
              <a:off x="5750161" y="2421088"/>
              <a:ext cx="868148" cy="813694"/>
            </a:xfrm>
            <a:prstGeom prst="rect">
              <a:avLst/>
            </a:prstGeom>
          </p:spPr>
        </p:pic>
        <p:pic>
          <p:nvPicPr>
            <p:cNvPr id="52" name="图片 51"/>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10842171" y="3359625"/>
              <a:ext cx="856723" cy="954003"/>
            </a:xfrm>
            <a:prstGeom prst="rect">
              <a:avLst/>
            </a:pr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5246552">
              <a:off x="651806" y="899296"/>
              <a:ext cx="664387" cy="745126"/>
            </a:xfrm>
            <a:prstGeom prst="rect">
              <a:avLst/>
            </a:prstGeom>
          </p:spPr>
        </p:pic>
        <p:pic>
          <p:nvPicPr>
            <p:cNvPr id="54" name="图片 53"/>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rot="15311720">
              <a:off x="569531" y="2831826"/>
              <a:ext cx="827314" cy="813214"/>
            </a:xfrm>
            <a:prstGeom prst="rect">
              <a:avLst/>
            </a:prstGeom>
          </p:spPr>
        </p:pic>
        <p:pic>
          <p:nvPicPr>
            <p:cNvPr id="55" name="图片 54"/>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rot="16820915">
              <a:off x="7592181" y="3745037"/>
              <a:ext cx="538571" cy="857705"/>
            </a:xfrm>
            <a:prstGeom prst="rect">
              <a:avLst/>
            </a:prstGeom>
          </p:spPr>
        </p:pic>
        <p:pic>
          <p:nvPicPr>
            <p:cNvPr id="56" name="图片 55"/>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5418078">
              <a:off x="7668944" y="2343317"/>
              <a:ext cx="856723" cy="954003"/>
            </a:xfrm>
            <a:prstGeom prst="rect">
              <a:avLst/>
            </a:prstGeom>
          </p:spPr>
        </p:pic>
        <p:pic>
          <p:nvPicPr>
            <p:cNvPr id="57" name="图片 5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5400000">
              <a:off x="9421375" y="4461801"/>
              <a:ext cx="868148" cy="813694"/>
            </a:xfrm>
            <a:prstGeom prst="rect">
              <a:avLst/>
            </a:prstGeom>
          </p:spPr>
        </p:pic>
        <p:pic>
          <p:nvPicPr>
            <p:cNvPr id="58" name="图片 57"/>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1684570">
              <a:off x="4356647" y="4013097"/>
              <a:ext cx="856723" cy="954003"/>
            </a:xfrm>
            <a:prstGeom prst="rect">
              <a:avLst/>
            </a:prstGeom>
          </p:spPr>
        </p:pic>
      </p:grpSp>
      <p:pic>
        <p:nvPicPr>
          <p:cNvPr id="13" name="Picture 14" descr="icons.png"/>
          <p:cNvPicPr>
            <a:picLocks noChangeAspect="1"/>
          </p:cNvPicPr>
          <p:nvPr/>
        </p:nvPicPr>
        <p:blipFill rotWithShape="1">
          <a:blip r:embed="rId11" cstate="print"/>
          <a:srcRect l="63380" r="-1" b="32035"/>
          <a:stretch>
            <a:fillRect/>
          </a:stretch>
        </p:blipFill>
        <p:spPr>
          <a:xfrm rot="619541">
            <a:off x="6822515" y="451108"/>
            <a:ext cx="3976116" cy="3477772"/>
          </a:xfrm>
          <a:prstGeom prst="rect">
            <a:avLst/>
          </a:prstGeom>
        </p:spPr>
      </p:pic>
      <p:sp>
        <p:nvSpPr>
          <p:cNvPr id="12" name="任意多边形 133"/>
          <p:cNvSpPr/>
          <p:nvPr/>
        </p:nvSpPr>
        <p:spPr>
          <a:xfrm flipH="1">
            <a:off x="2961083" y="850360"/>
            <a:ext cx="6292727" cy="4236581"/>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8581" y="1181082"/>
            <a:ext cx="2352675" cy="3038475"/>
          </a:xfrm>
          <a:prstGeom prst="rect">
            <a:avLst/>
          </a:prstGeom>
        </p:spPr>
      </p:pic>
      <p:sp>
        <p:nvSpPr>
          <p:cNvPr id="18" name="矩形 17"/>
          <p:cNvSpPr/>
          <p:nvPr/>
        </p:nvSpPr>
        <p:spPr>
          <a:xfrm>
            <a:off x="3511253" y="2092221"/>
            <a:ext cx="5317288" cy="1938992"/>
          </a:xfrm>
          <a:prstGeom prst="rect">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Củng</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cố</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endPar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dặn</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dò</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p:cNvGrpSpPr/>
          <p:nvPr/>
        </p:nvGrpSpPr>
        <p:grpSpPr>
          <a:xfrm>
            <a:off x="7934781" y="3726954"/>
            <a:ext cx="1158567" cy="826022"/>
            <a:chOff x="7444895" y="3056186"/>
            <a:chExt cx="1158566" cy="826022"/>
          </a:xfrm>
        </p:grpSpPr>
        <p:grpSp>
          <p:nvGrpSpPr>
            <p:cNvPr id="20" name="组合 19"/>
            <p:cNvGrpSpPr/>
            <p:nvPr/>
          </p:nvGrpSpPr>
          <p:grpSpPr>
            <a:xfrm rot="3701856">
              <a:off x="7437432" y="3077926"/>
              <a:ext cx="811745" cy="796819"/>
              <a:chOff x="10646778" y="4753862"/>
              <a:chExt cx="751521" cy="737702"/>
            </a:xfrm>
          </p:grpSpPr>
          <p:sp>
            <p:nvSpPr>
              <p:cNvPr id="2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p:cNvGrpSpPr/>
              <p:nvPr/>
            </p:nvGrpSpPr>
            <p:grpSpPr>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p:cNvGrpSpPr/>
            <p:nvPr/>
          </p:nvGrpSpPr>
          <p:grpSpPr>
            <a:xfrm rot="920444">
              <a:off x="8026013" y="3056186"/>
              <a:ext cx="577448" cy="566827"/>
              <a:chOff x="10646776" y="4753862"/>
              <a:chExt cx="751523" cy="737700"/>
            </a:xfrm>
          </p:grpSpPr>
          <p:sp>
            <p:nvSpPr>
              <p:cNvPr id="2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p:cNvGrpSpPr/>
              <p:nvPr/>
            </p:nvGrpSpPr>
            <p:grpSpPr>
              <a:xfrm>
                <a:off x="10646776" y="4762827"/>
                <a:ext cx="749727" cy="728735"/>
                <a:chOff x="11012537" y="4493887"/>
                <a:chExt cx="749727" cy="728735"/>
              </a:xfrm>
            </p:grpSpPr>
            <p:sp>
              <p:nvSpPr>
                <p:cNvPr id="24" name="五角星 2"/>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199"/>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199"/>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màu xanh lá cây đẹp, chuyên nghiệp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0835"/>
            <a:ext cx="12192000" cy="6747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1-42"/>
          <p:cNvPicPr>
            <a:picLocks noChangeAspect="1"/>
          </p:cNvPicPr>
          <p:nvPr/>
        </p:nvPicPr>
        <p:blipFill>
          <a:blip r:embed="rId2"/>
          <a:stretch>
            <a:fillRect/>
          </a:stretch>
        </p:blipFill>
        <p:spPr>
          <a:xfrm>
            <a:off x="24451" y="-328596"/>
            <a:ext cx="9590071" cy="7186596"/>
          </a:xfrm>
          <a:prstGeom prst="rect">
            <a:avLst/>
          </a:prstGeom>
          <a:noFill/>
          <a:ln w="9525">
            <a:noFill/>
          </a:ln>
        </p:spPr>
      </p:pic>
      <p:pic>
        <p:nvPicPr>
          <p:cNvPr id="5" name="Picture 4" descr="1-17"/>
          <p:cNvPicPr>
            <a:picLocks noChangeAspect="1"/>
          </p:cNvPicPr>
          <p:nvPr/>
        </p:nvPicPr>
        <p:blipFill>
          <a:blip r:embed="rId3"/>
          <a:stretch>
            <a:fillRect/>
          </a:stretch>
        </p:blipFill>
        <p:spPr>
          <a:xfrm>
            <a:off x="0" y="4069532"/>
            <a:ext cx="12221235" cy="2788468"/>
          </a:xfrm>
          <a:prstGeom prst="rect">
            <a:avLst/>
          </a:prstGeom>
          <a:noFill/>
          <a:ln w="9525">
            <a:noFill/>
          </a:ln>
        </p:spPr>
      </p:pic>
      <p:pic>
        <p:nvPicPr>
          <p:cNvPr id="6" name="Picture 7" descr="1-26"/>
          <p:cNvPicPr>
            <a:picLocks noChangeAspect="1"/>
          </p:cNvPicPr>
          <p:nvPr/>
        </p:nvPicPr>
        <p:blipFill>
          <a:blip r:embed="rId4"/>
          <a:stretch>
            <a:fillRect/>
          </a:stretch>
        </p:blipFill>
        <p:spPr>
          <a:xfrm>
            <a:off x="6045709" y="2126681"/>
            <a:ext cx="4872639" cy="3529532"/>
          </a:xfrm>
          <a:prstGeom prst="rect">
            <a:avLst/>
          </a:prstGeom>
          <a:noFill/>
          <a:ln w="9525">
            <a:noFill/>
          </a:ln>
        </p:spPr>
      </p:pic>
      <p:pic>
        <p:nvPicPr>
          <p:cNvPr id="7" name="Picture 5" descr="1-43"/>
          <p:cNvPicPr>
            <a:picLocks noChangeAspect="1"/>
          </p:cNvPicPr>
          <p:nvPr/>
        </p:nvPicPr>
        <p:blipFill>
          <a:blip r:embed="rId5"/>
          <a:stretch>
            <a:fillRect/>
          </a:stretch>
        </p:blipFill>
        <p:spPr>
          <a:xfrm>
            <a:off x="8740834" y="3758754"/>
            <a:ext cx="3776553" cy="3410043"/>
          </a:xfrm>
          <a:prstGeom prst="rect">
            <a:avLst/>
          </a:prstGeom>
          <a:noFill/>
          <a:ln w="9525">
            <a:noFill/>
          </a:ln>
        </p:spPr>
      </p:pic>
      <p:sp>
        <p:nvSpPr>
          <p:cNvPr id="8" name="TextBox 7"/>
          <p:cNvSpPr txBox="1"/>
          <p:nvPr/>
        </p:nvSpPr>
        <p:spPr>
          <a:xfrm rot="21280811">
            <a:off x="709828" y="1942188"/>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0" i="0" u="none" strike="noStrike" kern="0" cap="none" spc="0" normalizeH="0" baseline="0" noProof="0" dirty="0">
                <a:ln>
                  <a:noFill/>
                </a:ln>
                <a:solidFill>
                  <a:srgbClr val="FF0000"/>
                </a:solidFill>
                <a:effectLst/>
                <a:uLnTx/>
                <a:uFillTx/>
              </a:rPr>
              <a:t>Hôm nay em được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vi-VN" sz="3200" b="0" i="0" u="none" strike="noStrike" kern="0" cap="none" spc="0" normalizeH="0" baseline="0" noProof="0" dirty="0">
                <a:ln>
                  <a:noFill/>
                </a:ln>
                <a:solidFill>
                  <a:srgbClr val="FF0000"/>
                </a:solidFill>
                <a:effectLst/>
                <a:uLnTx/>
                <a:uFillTx/>
              </a:rPr>
              <a:t>nội dung</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endParaRPr>
          </a:p>
        </p:txBody>
      </p:sp>
      <p:sp>
        <p:nvSpPr>
          <p:cNvPr id="9" name="TextBox 8"/>
          <p:cNvSpPr txBox="1"/>
          <p:nvPr/>
        </p:nvSpPr>
        <p:spPr>
          <a:xfrm rot="21280811">
            <a:off x="743434" y="3051746"/>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200" b="0" i="0" u="none" strike="noStrike" kern="0" cap="none" spc="0" normalizeH="0" baseline="0" noProof="0" dirty="0" err="1">
                <a:ln>
                  <a:noFill/>
                </a:ln>
                <a:solidFill>
                  <a:srgbClr val="FF0000"/>
                </a:solidFill>
                <a:effectLst/>
                <a:uLnTx/>
                <a:uFillTx/>
              </a:rPr>
              <a:t>Em</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có</a:t>
            </a:r>
            <a:r>
              <a:rPr kumimoji="0" lang="en-US" sz="3200" b="0" i="0" u="none" strike="noStrike" kern="0" cap="none" spc="0" normalizeH="0" baseline="0" noProof="0" dirty="0">
                <a:ln>
                  <a:noFill/>
                </a:ln>
                <a:solidFill>
                  <a:srgbClr val="FF0000"/>
                </a:solidFill>
                <a:effectLst/>
                <a:uLnTx/>
                <a:uFillTx/>
              </a:rPr>
              <a:t> ý </a:t>
            </a:r>
            <a:r>
              <a:rPr kumimoji="0" lang="en-US" sz="3200" b="0" i="0" u="none" strike="noStrike" kern="0" cap="none" spc="0" normalizeH="0" baseline="0" noProof="0" dirty="0" err="1">
                <a:ln>
                  <a:noFill/>
                </a:ln>
                <a:solidFill>
                  <a:srgbClr val="FF0000"/>
                </a:solidFill>
                <a:effectLst/>
                <a:uLnTx/>
                <a:uFillTx/>
              </a:rPr>
              <a:t>kiến</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về</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bài</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không</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panose="020B060402020202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barn(inVertical)">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barn(inVertical)">
                                      <p:cBhvr>
                                        <p:cTn id="4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2530" y="4865"/>
            <a:ext cx="12249265" cy="6981372"/>
            <a:chOff x="-14514" y="-36198"/>
            <a:chExt cx="12249265" cy="6981372"/>
          </a:xfrm>
        </p:grpSpPr>
        <p:pic>
          <p:nvPicPr>
            <p:cNvPr id="33" name="图片 32"/>
            <p:cNvPicPr>
              <a:picLocks noChangeAspect="1"/>
            </p:cNvPicPr>
            <p:nvPr/>
          </p:nvPicPr>
          <p:blipFill>
            <a:blip r:embed="rId1"/>
            <a:stretch>
              <a:fillRect/>
            </a:stretch>
          </p:blipFill>
          <p:spPr>
            <a:xfrm>
              <a:off x="-14514" y="-36198"/>
              <a:ext cx="12249265" cy="6981372"/>
            </a:xfrm>
            <a:prstGeom prst="rect">
              <a:avLst/>
            </a:prstGeom>
          </p:spPr>
        </p:pic>
        <p:sp>
          <p:nvSpPr>
            <p:cNvPr id="34" name="矩形 33"/>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a:off x="10014857" y="443744"/>
              <a:ext cx="827314" cy="813214"/>
            </a:xfrm>
            <a:prstGeom prst="rect">
              <a:avLst/>
            </a:prstGeom>
          </p:spPr>
        </p:pic>
        <p:pic>
          <p:nvPicPr>
            <p:cNvPr id="36" name="图片 35"/>
            <p:cNvPicPr>
              <a:picLocks noChangeAspect="1"/>
            </p:cNvPicPr>
            <p:nvPr/>
          </p:nvPicPr>
          <p:blipFill rotWithShape="1">
            <a:blip r:embed="rId3">
              <a:extLst>
                <a:ext uri="{28A0092B-C50C-407E-A947-70E740481C1C}">
                  <a14:useLocalDpi xmlns:a14="http://schemas.microsoft.com/office/drawing/2010/main" val="0"/>
                </a:ext>
              </a:extLst>
            </a:blip>
            <a:srcRect l="52968" t="27937" r="38598" b="62529"/>
            <a:stretch>
              <a:fillRect/>
            </a:stretch>
          </p:blipFill>
          <p:spPr>
            <a:xfrm rot="15662064">
              <a:off x="7005736" y="316017"/>
              <a:ext cx="770963" cy="653873"/>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a:off x="5204921" y="431575"/>
              <a:ext cx="868148" cy="813694"/>
            </a:xfrm>
            <a:prstGeom prst="rect">
              <a:avLst/>
            </a:prstGeom>
          </p:spPr>
        </p:pic>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a:off x="4011947" y="2827935"/>
              <a:ext cx="664387" cy="745126"/>
            </a:xfrm>
            <a:prstGeom prst="rect">
              <a:avLst/>
            </a:prstGeom>
          </p:spPr>
        </p:pic>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8034877" y="642954"/>
              <a:ext cx="856723" cy="954003"/>
            </a:xfrm>
            <a:prstGeom prst="rect">
              <a:avLst/>
            </a:prstGeom>
          </p:spPr>
        </p:pic>
        <p:pic>
          <p:nvPicPr>
            <p:cNvPr id="40" name="图片 39"/>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a:off x="2920292" y="4639376"/>
              <a:ext cx="771461" cy="971321"/>
            </a:xfrm>
            <a:prstGeom prst="rect">
              <a:avLst/>
            </a:prstGeom>
          </p:spPr>
        </p:pic>
        <p:pic>
          <p:nvPicPr>
            <p:cNvPr id="41" name="图片 40"/>
            <p:cNvPicPr>
              <a:picLocks noChangeAspect="1"/>
            </p:cNvPicPr>
            <p:nvPr/>
          </p:nvPicPr>
          <p:blipFill rotWithShape="1">
            <a:blip r:embed="rId8">
              <a:extLst>
                <a:ext uri="{28A0092B-C50C-407E-A947-70E740481C1C}">
                  <a14:useLocalDpi xmlns:a14="http://schemas.microsoft.com/office/drawing/2010/main" val="0"/>
                </a:ext>
              </a:extLst>
            </a:blip>
            <a:srcRect l="26520" t="26191" r="65486" b="60877"/>
            <a:stretch>
              <a:fillRect/>
            </a:stretch>
          </p:blipFill>
          <p:spPr>
            <a:xfrm>
              <a:off x="7395067" y="4944156"/>
              <a:ext cx="730776" cy="886857"/>
            </a:xfrm>
            <a:prstGeom prst="rect">
              <a:avLst/>
            </a:prstGeom>
          </p:spPr>
        </p:pic>
        <p:pic>
          <p:nvPicPr>
            <p:cNvPr id="42" name="图片 41"/>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a:off x="2114323" y="2715356"/>
              <a:ext cx="538571" cy="857705"/>
            </a:xfrm>
            <a:prstGeom prst="rect">
              <a:avLst/>
            </a:prstGeom>
          </p:spPr>
        </p:pic>
        <p:pic>
          <p:nvPicPr>
            <p:cNvPr id="43" name="图片 42"/>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a:off x="9147536" y="1876244"/>
              <a:ext cx="867321" cy="622673"/>
            </a:xfrm>
            <a:prstGeom prst="rect">
              <a:avLst/>
            </a:prstGeom>
          </p:spPr>
        </p:pic>
        <p:pic>
          <p:nvPicPr>
            <p:cNvPr id="44" name="图片 43"/>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6200000">
              <a:off x="4016409" y="520957"/>
              <a:ext cx="856723" cy="954003"/>
            </a:xfrm>
            <a:prstGeom prst="rect">
              <a:avLst/>
            </a:prstGeom>
          </p:spPr>
        </p:pic>
        <p:pic>
          <p:nvPicPr>
            <p:cNvPr id="45" name="图片 44"/>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rot="4436850">
              <a:off x="2134843" y="552079"/>
              <a:ext cx="771461" cy="971321"/>
            </a:xfrm>
            <a:prstGeom prst="rect">
              <a:avLst/>
            </a:prstGeom>
          </p:spPr>
        </p:pic>
        <p:pic>
          <p:nvPicPr>
            <p:cNvPr id="46" name="图片 45"/>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rot="16427068">
              <a:off x="1143831" y="4872840"/>
              <a:ext cx="867321" cy="622673"/>
            </a:xfrm>
            <a:prstGeom prst="rect">
              <a:avLst/>
            </a:prstGeom>
          </p:spPr>
        </p:pic>
        <p:pic>
          <p:nvPicPr>
            <p:cNvPr id="47" name="图片 46"/>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605173">
              <a:off x="8174224" y="5026879"/>
              <a:ext cx="856723" cy="954003"/>
            </a:xfrm>
            <a:prstGeom prst="rect">
              <a:avLst/>
            </a:prstGeom>
          </p:spPr>
        </p:pic>
        <p:pic>
          <p:nvPicPr>
            <p:cNvPr id="48" name="图片 4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0609007">
              <a:off x="5350494" y="5131317"/>
              <a:ext cx="664387" cy="745126"/>
            </a:xfrm>
            <a:prstGeom prst="rect">
              <a:avLst/>
            </a:prstGeom>
          </p:spPr>
        </p:pic>
        <p:pic>
          <p:nvPicPr>
            <p:cNvPr id="49" name="图片 48"/>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9927949">
              <a:off x="11185682" y="558634"/>
              <a:ext cx="664387" cy="745126"/>
            </a:xfrm>
            <a:prstGeom prst="rect">
              <a:avLst/>
            </a:prstGeom>
          </p:spPr>
        </p:pic>
        <p:grpSp>
          <p:nvGrpSpPr>
            <p:cNvPr id="50" name="组合 49"/>
            <p:cNvGrpSpPr/>
            <p:nvPr/>
          </p:nvGrpSpPr>
          <p:grpSpPr>
            <a:xfrm>
              <a:off x="14118" y="4606503"/>
              <a:ext cx="12191999" cy="2326243"/>
              <a:chOff x="1" y="4546271"/>
              <a:chExt cx="12191999" cy="2326243"/>
            </a:xfrm>
          </p:grpSpPr>
          <p:sp>
            <p:nvSpPr>
              <p:cNvPr id="59" name="任意多边形 38"/>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7085163">
              <a:off x="5750161" y="2421088"/>
              <a:ext cx="868148" cy="813694"/>
            </a:xfrm>
            <a:prstGeom prst="rect">
              <a:avLst/>
            </a:prstGeom>
          </p:spPr>
        </p:pic>
        <p:pic>
          <p:nvPicPr>
            <p:cNvPr id="52" name="图片 51"/>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10842171" y="3359625"/>
              <a:ext cx="856723" cy="954003"/>
            </a:xfrm>
            <a:prstGeom prst="rect">
              <a:avLst/>
            </a:pr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5246552">
              <a:off x="651806" y="899296"/>
              <a:ext cx="664387" cy="745126"/>
            </a:xfrm>
            <a:prstGeom prst="rect">
              <a:avLst/>
            </a:prstGeom>
          </p:spPr>
        </p:pic>
        <p:pic>
          <p:nvPicPr>
            <p:cNvPr id="54" name="图片 53"/>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rot="15311720">
              <a:off x="569531" y="2831826"/>
              <a:ext cx="827314" cy="813214"/>
            </a:xfrm>
            <a:prstGeom prst="rect">
              <a:avLst/>
            </a:prstGeom>
          </p:spPr>
        </p:pic>
        <p:pic>
          <p:nvPicPr>
            <p:cNvPr id="55" name="图片 54"/>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rot="16820915">
              <a:off x="7592181" y="3745037"/>
              <a:ext cx="538571" cy="857705"/>
            </a:xfrm>
            <a:prstGeom prst="rect">
              <a:avLst/>
            </a:prstGeom>
          </p:spPr>
        </p:pic>
        <p:pic>
          <p:nvPicPr>
            <p:cNvPr id="56" name="图片 55"/>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5418078">
              <a:off x="7668944" y="2343317"/>
              <a:ext cx="856723" cy="954003"/>
            </a:xfrm>
            <a:prstGeom prst="rect">
              <a:avLst/>
            </a:prstGeom>
          </p:spPr>
        </p:pic>
        <p:pic>
          <p:nvPicPr>
            <p:cNvPr id="57" name="图片 5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5400000">
              <a:off x="9421375" y="4461801"/>
              <a:ext cx="868148" cy="813694"/>
            </a:xfrm>
            <a:prstGeom prst="rect">
              <a:avLst/>
            </a:prstGeom>
          </p:spPr>
        </p:pic>
        <p:pic>
          <p:nvPicPr>
            <p:cNvPr id="58" name="图片 57"/>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1684570">
              <a:off x="4356647" y="4013097"/>
              <a:ext cx="856723" cy="954003"/>
            </a:xfrm>
            <a:prstGeom prst="rect">
              <a:avLst/>
            </a:prstGeom>
          </p:spPr>
        </p:pic>
      </p:grpSp>
      <p:sp>
        <p:nvSpPr>
          <p:cNvPr id="18" name="矩形 17"/>
          <p:cNvSpPr/>
          <p:nvPr/>
        </p:nvSpPr>
        <p:spPr>
          <a:xfrm>
            <a:off x="862149" y="759815"/>
            <a:ext cx="10838729" cy="4708981"/>
          </a:xfrm>
          <a:prstGeom prst="rect">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dirty="0" err="1" smtClean="0">
                <a:latin typeface="Arial" panose="020B0604020202020204" pitchFamily="34" charset="0"/>
                <a:cs typeface="Arial" panose="020B0604020202020204" pitchFamily="34" charset="0"/>
                <a:sym typeface="+mn-lt"/>
              </a:rPr>
              <a:t>Bài</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học</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ngày</a:t>
            </a:r>
            <a:r>
              <a:rPr lang="en-US" altLang="zh-CN" sz="6000" b="1" dirty="0" smtClean="0">
                <a:latin typeface="Arial" panose="020B0604020202020204" pitchFamily="34" charset="0"/>
                <a:cs typeface="Arial" panose="020B0604020202020204" pitchFamily="34" charset="0"/>
                <a:sym typeface="+mn-lt"/>
              </a:rPr>
              <a:t> h</a:t>
            </a:r>
            <a:r>
              <a:rPr kumimoji="0" lang="en-US" altLang="zh-CN" sz="6000" b="1"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sym typeface="+mn-lt"/>
              </a:rPr>
              <a:t>ôm</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nay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chúng</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ta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đã</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biết</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được</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cách</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chăm</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sóc</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bảo</a:t>
            </a:r>
            <a:r>
              <a:rPr kumimoji="0" lang="en-US" altLang="zh-CN" sz="6000" b="1" i="0" u="none" strike="noStrike" kern="1200" cap="none" spc="0" normalizeH="0" noProof="0" dirty="0" smtClean="0">
                <a:ln>
                  <a:noFill/>
                </a:ln>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smtClean="0">
                <a:ln>
                  <a:noFill/>
                </a:ln>
                <a:effectLst/>
                <a:uLnTx/>
                <a:uFillTx/>
                <a:latin typeface="Arial" panose="020B0604020202020204" pitchFamily="34" charset="0"/>
                <a:cs typeface="Arial" panose="020B0604020202020204" pitchFamily="34" charset="0"/>
                <a:sym typeface="+mn-lt"/>
              </a:rPr>
              <a:t>vệ</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và</a:t>
            </a:r>
            <a:r>
              <a:rPr lang="en-US" altLang="zh-CN" sz="6000" b="1" dirty="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cách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phòng</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tránh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các</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bệnh</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về</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cơ</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quan</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hô</a:t>
            </a:r>
            <a:r>
              <a:rPr lang="en-US" altLang="zh-CN" sz="6000" b="1" dirty="0" smtClean="0">
                <a:latin typeface="Arial" panose="020B0604020202020204" pitchFamily="34" charset="0"/>
                <a:cs typeface="Arial" panose="020B0604020202020204" pitchFamily="34" charset="0"/>
                <a:sym typeface="+mn-lt"/>
              </a:rPr>
              <a:t> </a:t>
            </a:r>
            <a:r>
              <a:rPr lang="en-US" altLang="zh-CN" sz="6000" b="1" dirty="0" err="1" smtClean="0">
                <a:latin typeface="Arial" panose="020B0604020202020204" pitchFamily="34" charset="0"/>
                <a:cs typeface="Arial" panose="020B0604020202020204" pitchFamily="34" charset="0"/>
                <a:sym typeface="+mn-lt"/>
              </a:rPr>
              <a:t>hấp</a:t>
            </a:r>
            <a:endParaRPr kumimoji="0" lang="zh-CN" altLang="en-US" sz="60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
                                        </p:tgtEl>
                                        <p:attrNameLst>
                                          <p:attrName>ppt_y</p:attrName>
                                        </p:attrNameLst>
                                      </p:cBhvr>
                                      <p:tavLst>
                                        <p:tav tm="0">
                                          <p:val>
                                            <p:strVal val="#ppt_y"/>
                                          </p:val>
                                        </p:tav>
                                        <p:tav tm="100000">
                                          <p:val>
                                            <p:strVal val="#ppt_y"/>
                                          </p:val>
                                        </p:tav>
                                      </p:tavLst>
                                    </p:anim>
                                    <p:anim calcmode="lin" valueType="num">
                                      <p:cBhvr>
                                        <p:cTn id="13"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445423" y="410630"/>
            <a:ext cx="2625436" cy="2367395"/>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2" y="2772301"/>
            <a:ext cx="1048683" cy="81273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757" y="2180363"/>
            <a:ext cx="1039920" cy="124864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0761" y="2115473"/>
            <a:ext cx="1039920" cy="100873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9274" y="2646734"/>
            <a:ext cx="1137329" cy="915213"/>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26845" y="3617846"/>
            <a:ext cx="1655659"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29012" y="3848966"/>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550201" y="4227446"/>
            <a:ext cx="1426111"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3620368"/>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7719" y="3160646"/>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1" y="29350"/>
            <a:ext cx="1581151"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496642" y="3372542"/>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986765" y="3957338"/>
            <a:ext cx="1398311"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556002" y="3936895"/>
            <a:ext cx="1228719"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4155406" y="2303029"/>
            <a:ext cx="2406492" cy="2442441"/>
          </a:xfrm>
          <a:prstGeom prst="rect">
            <a:avLst/>
          </a:prstGeom>
        </p:spPr>
      </p:pic>
      <p:sp>
        <p:nvSpPr>
          <p:cNvPr id="27" name="Rectangle 26"/>
          <p:cNvSpPr/>
          <p:nvPr/>
        </p:nvSpPr>
        <p:spPr>
          <a:xfrm>
            <a:off x="-148142" y="5210926"/>
            <a:ext cx="12492542"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defTabSz="457200"/>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Cô</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hẹn</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 gặp lại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các</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em</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 ở bài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sau</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54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nhé</a:t>
            </a:r>
            <a:r>
              <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rPr>
              <a:t>!</a:t>
            </a:r>
            <a:endParaRPr lang="en-US"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41481" y="437249"/>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7"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2"/>
            <a:ext cx="1628244" cy="1389127"/>
          </a:xfrm>
          <a:prstGeom prst="rect">
            <a:avLst/>
          </a:prstGeom>
        </p:spPr>
      </p:pic>
      <p:pic>
        <p:nvPicPr>
          <p:cNvPr id="3" name="Nhac-nen-PowerPoint-vui-nhon-www_nhacchuongvui_com (mp3cut.net).mp3">
            <a:hlinkClick r:id="" action="ppaction://media"/>
          </p:cNvPr>
          <p:cNvPicPr>
            <a:picLocks noChangeAspect="1"/>
          </p:cNvPicPr>
          <p:nvPr>
            <a:audioFile r:link="rId35"/>
            <p:extLst>
              <p:ext uri="{DAA4B4D4-6D71-4841-9C94-3DE7FCFB9230}">
                <p14:media xmlns:p14="http://schemas.microsoft.com/office/powerpoint/2010/main" r:embed="rId36"/>
              </p:ext>
            </p:extLst>
          </p:nvPr>
        </p:nvPicPr>
        <p:blipFill>
          <a:blip r:embed="rId37"/>
          <a:stretch>
            <a:fillRect/>
          </a:stretch>
        </p:blipFill>
        <p:spPr>
          <a:xfrm>
            <a:off x="10354735" y="6273800"/>
            <a:ext cx="1083733"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79"/>
    </mc:Choice>
    <mc:Fallback>
      <p:transition spd="slow" advTm="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50" fill="hold">
                                          <p:stCondLst>
                                            <p:cond delay="0"/>
                                          </p:stCondLst>
                                        </p:cTn>
                                        <p:tgtEl>
                                          <p:spTgt spid="23"/>
                                        </p:tgtEl>
                                        <p:attrNameLst>
                                          <p:attrName>r</p:attrName>
                                        </p:attrNameLst>
                                      </p:cBhvr>
                                    </p:animRot>
                                    <p:animRot by="-240000">
                                      <p:cBhvr>
                                        <p:cTn id="11" dur="100" fill="hold">
                                          <p:stCondLst>
                                            <p:cond delay="100"/>
                                          </p:stCondLst>
                                        </p:cTn>
                                        <p:tgtEl>
                                          <p:spTgt spid="23"/>
                                        </p:tgtEl>
                                        <p:attrNameLst>
                                          <p:attrName>r</p:attrName>
                                        </p:attrNameLst>
                                      </p:cBhvr>
                                    </p:animRot>
                                    <p:animRot by="240000">
                                      <p:cBhvr>
                                        <p:cTn id="12" dur="100" fill="hold">
                                          <p:stCondLst>
                                            <p:cond delay="200"/>
                                          </p:stCondLst>
                                        </p:cTn>
                                        <p:tgtEl>
                                          <p:spTgt spid="23"/>
                                        </p:tgtEl>
                                        <p:attrNameLst>
                                          <p:attrName>r</p:attrName>
                                        </p:attrNameLst>
                                      </p:cBhvr>
                                    </p:animRot>
                                    <p:animRot by="-240000">
                                      <p:cBhvr>
                                        <p:cTn id="13" dur="100" fill="hold">
                                          <p:stCondLst>
                                            <p:cond delay="300"/>
                                          </p:stCondLst>
                                        </p:cTn>
                                        <p:tgtEl>
                                          <p:spTgt spid="23"/>
                                        </p:tgtEl>
                                        <p:attrNameLst>
                                          <p:attrName>r</p:attrName>
                                        </p:attrNameLst>
                                      </p:cBhvr>
                                    </p:animRot>
                                    <p:animRot by="120000">
                                      <p:cBhvr>
                                        <p:cTn id="14" dur="100" fill="hold">
                                          <p:stCondLst>
                                            <p:cond delay="400"/>
                                          </p:stCondLst>
                                        </p:cTn>
                                        <p:tgtEl>
                                          <p:spTgt spid="23"/>
                                        </p:tgtEl>
                                        <p:attrNameLst>
                                          <p:attrName>r</p:attrName>
                                        </p:attrNameLst>
                                      </p:cBhvr>
                                    </p:animRot>
                                  </p:childTnLst>
                                </p:cTn>
                              </p:par>
                            </p:childTnLst>
                          </p:cTn>
                        </p:par>
                        <p:par>
                          <p:cTn id="15" fill="hold">
                            <p:stCondLst>
                              <p:cond delay="2500"/>
                            </p:stCondLst>
                            <p:childTnLst>
                              <p:par>
                                <p:cTn id="16" presetID="14" presetClass="entr" presetSubtype="1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600"/>
                                        <p:tgtEl>
                                          <p:spTgt spid="24"/>
                                        </p:tgtEl>
                                      </p:cBhvr>
                                    </p:animEffect>
                                  </p:childTnLst>
                                </p:cTn>
                              </p:par>
                            </p:childTnLst>
                          </p:cTn>
                        </p:par>
                        <p:par>
                          <p:cTn id="19" fill="hold">
                            <p:stCondLst>
                              <p:cond delay="3500"/>
                            </p:stCondLst>
                            <p:childTnLst>
                              <p:par>
                                <p:cTn id="20" presetID="27" presetClass="emph" presetSubtype="0" fill="remove" nodeType="afterEffect">
                                  <p:stCondLst>
                                    <p:cond delay="0"/>
                                  </p:stCondLst>
                                  <p:childTnLst>
                                    <p:animClr clrSpc="rgb" dir="cw">
                                      <p:cBhvr override="childStyle">
                                        <p:cTn id="21" dur="250" autoRev="1" fill="remove"/>
                                        <p:tgtEl>
                                          <p:spTgt spid="25"/>
                                        </p:tgtEl>
                                        <p:attrNameLst>
                                          <p:attrName>style.color</p:attrName>
                                        </p:attrNameLst>
                                      </p:cBhvr>
                                      <p:to>
                                        <a:schemeClr val="bg1"/>
                                      </p:to>
                                    </p:animClr>
                                    <p:animClr clrSpc="rgb" dir="cw">
                                      <p:cBhvr>
                                        <p:cTn id="22" dur="250" autoRev="1" fill="remove"/>
                                        <p:tgtEl>
                                          <p:spTgt spid="25"/>
                                        </p:tgtEl>
                                        <p:attrNameLst>
                                          <p:attrName>fillcolor</p:attrName>
                                        </p:attrNameLst>
                                      </p:cBhvr>
                                      <p:to>
                                        <a:schemeClr val="bg1"/>
                                      </p:to>
                                    </p:animClr>
                                    <p:set>
                                      <p:cBhvr>
                                        <p:cTn id="23" dur="250" autoRev="1" fill="remove"/>
                                        <p:tgtEl>
                                          <p:spTgt spid="25"/>
                                        </p:tgtEl>
                                        <p:attrNameLst>
                                          <p:attrName>fill.type</p:attrName>
                                        </p:attrNameLst>
                                      </p:cBhvr>
                                      <p:to>
                                        <p:strVal val="solid"/>
                                      </p:to>
                                    </p:set>
                                    <p:set>
                                      <p:cBhvr>
                                        <p:cTn id="24" dur="250" autoRev="1" fill="remove"/>
                                        <p:tgtEl>
                                          <p:spTgt spid="25"/>
                                        </p:tgtEl>
                                        <p:attrNameLst>
                                          <p:attrName>fill.on</p:attrName>
                                        </p:attrNameLst>
                                      </p:cBhvr>
                                      <p:to>
                                        <p:strVal val="true"/>
                                      </p:to>
                                    </p:set>
                                  </p:childTnLst>
                                </p:cTn>
                              </p:par>
                            </p:childTnLst>
                          </p:cTn>
                        </p:par>
                        <p:par>
                          <p:cTn id="25" fill="hold">
                            <p:stCondLst>
                              <p:cond delay="4000"/>
                            </p:stCondLst>
                            <p:childTnLst>
                              <p:par>
                                <p:cTn id="26" presetID="14" presetClass="entr" presetSubtype="5"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vertical)">
                                      <p:cBhvr>
                                        <p:cTn id="28" dur="500"/>
                                        <p:tgtEl>
                                          <p:spTgt spid="26"/>
                                        </p:tgtEl>
                                      </p:cBhvr>
                                    </p:animEffect>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par>
                                <p:cTn id="41" presetID="14"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par>
                                <p:cTn id="56" presetID="14" presetClass="entr" presetSubtype="1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randombar(horizontal)">
                                      <p:cBhvr>
                                        <p:cTn id="58" dur="500"/>
                                        <p:tgtEl>
                                          <p:spTgt spid="15"/>
                                        </p:tgtEl>
                                      </p:cBhvr>
                                    </p:animEffect>
                                  </p:childTnLst>
                                </p:cTn>
                              </p:par>
                              <p:par>
                                <p:cTn id="59" presetID="14"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randombar(horizontal)">
                                      <p:cBhvr>
                                        <p:cTn id="61" dur="500"/>
                                        <p:tgtEl>
                                          <p:spTgt spid="16"/>
                                        </p:tgtEl>
                                      </p:cBhvr>
                                    </p:animEffect>
                                  </p:childTnLst>
                                </p:cTn>
                              </p:par>
                              <p:par>
                                <p:cTn id="62" presetID="14" presetClass="entr" presetSubtype="1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randombar(horizontal)">
                                      <p:cBhvr>
                                        <p:cTn id="64" dur="500"/>
                                        <p:tgtEl>
                                          <p:spTgt spid="17"/>
                                        </p:tgtEl>
                                      </p:cBhvr>
                                    </p:animEffect>
                                  </p:childTnLst>
                                </p:cTn>
                              </p:par>
                              <p:par>
                                <p:cTn id="65" presetID="14" presetClass="entr" presetSubtype="1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par>
                                <p:cTn id="68" presetID="14" presetClass="entr" presetSubtype="1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randombar(horizontal)">
                                      <p:cBhvr>
                                        <p:cTn id="70" dur="500"/>
                                        <p:tgtEl>
                                          <p:spTgt spid="20"/>
                                        </p:tgtEl>
                                      </p:cBhvr>
                                    </p:animEffect>
                                  </p:childTnLst>
                                </p:cTn>
                              </p:par>
                              <p:par>
                                <p:cTn id="71" presetID="14" presetClass="entr" presetSubtype="1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randombar(horizontal)">
                                      <p:cBhvr>
                                        <p:cTn id="73" dur="500"/>
                                        <p:tgtEl>
                                          <p:spTgt spid="22"/>
                                        </p:tgtEl>
                                      </p:cBhvr>
                                    </p:animEffect>
                                  </p:childTnLst>
                                </p:cTn>
                              </p:par>
                              <p:par>
                                <p:cTn id="74" presetID="14" presetClass="entr" presetSubtype="1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randombar(horizontal)">
                                      <p:cBhvr>
                                        <p:cTn id="76" dur="500"/>
                                        <p:tgtEl>
                                          <p:spTgt spid="28"/>
                                        </p:tgtEl>
                                      </p:cBhvr>
                                    </p:animEffect>
                                  </p:childTnLst>
                                </p:cTn>
                              </p:par>
                              <p:par>
                                <p:cTn id="77" presetID="14" presetClass="entr" presetSubtype="1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randombar(horizontal)">
                                      <p:cBhvr>
                                        <p:cTn id="79" dur="500"/>
                                        <p:tgtEl>
                                          <p:spTgt spid="29"/>
                                        </p:tgtEl>
                                      </p:cBhvr>
                                    </p:animEffect>
                                  </p:childTnLst>
                                </p:cTn>
                              </p:par>
                              <p:par>
                                <p:cTn id="80" presetID="14" presetClass="entr" presetSubtype="1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randombar(horizontal)">
                                      <p:cBhvr>
                                        <p:cTn id="82" dur="500"/>
                                        <p:tgtEl>
                                          <p:spTgt spid="30"/>
                                        </p:tgtEl>
                                      </p:cBhvr>
                                    </p:animEffect>
                                  </p:childTnLst>
                                </p:cTn>
                              </p:par>
                            </p:childTnLst>
                          </p:cTn>
                        </p:par>
                        <p:par>
                          <p:cTn id="83" fill="hold">
                            <p:stCondLst>
                              <p:cond delay="5000"/>
                            </p:stCondLst>
                            <p:childTnLst>
                              <p:par>
                                <p:cTn id="84" presetID="1" presetClass="mediacall" presetSubtype="0" fill="hold" nodeType="afterEffect">
                                  <p:stCondLst>
                                    <p:cond delay="0"/>
                                  </p:stCondLst>
                                  <p:childTnLst>
                                    <p:cmd type="call" cmd="playFrom(0.0)">
                                      <p:cBhvr>
                                        <p:cTn id="85" dur="1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3"/>
                </p:tgtEl>
              </p:cMediaNode>
            </p:audio>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7" name="PA_MakeIt Last.mp3">
            <a:hlinkClick r:id="" action="ppaction://media"/>
          </p:cNvPr>
          <p:cNvPicPr>
            <a:picLocks noChangeAspect="1"/>
          </p:cNvPicPr>
          <p:nvPr>
            <a:audioFile r:link="rId2"/>
            <p:extLst>
              <p:ext uri="{DAA4B4D4-6D71-4841-9C94-3DE7FCFB9230}">
                <p14:media xmlns:p14="http://schemas.microsoft.com/office/powerpoint/2010/main" r:embed="rId3">
                  <p14:trim end="162409,187500"/>
                </p14:media>
              </p:ext>
            </p:extLst>
            <p:custDataLst>
              <p:tags r:id="rId4"/>
            </p:custDataLst>
          </p:nvPr>
        </p:nvPicPr>
        <p:blipFill>
          <a:blip r:embed="rId5" cstate="print"/>
          <a:stretch>
            <a:fillRect/>
          </a:stretch>
        </p:blipFill>
        <p:spPr>
          <a:xfrm>
            <a:off x="736593" y="350750"/>
            <a:ext cx="609459" cy="609459"/>
          </a:xfrm>
          <a:prstGeom prst="rect">
            <a:avLst/>
          </a:prstGeom>
        </p:spPr>
      </p:pic>
      <p:sp>
        <p:nvSpPr>
          <p:cNvPr id="15" name="TextBox 4"/>
          <p:cNvSpPr txBox="1"/>
          <p:nvPr/>
        </p:nvSpPr>
        <p:spPr>
          <a:xfrm>
            <a:off x="1041326" y="1919159"/>
            <a:ext cx="9629366" cy="1754326"/>
          </a:xfrm>
          <a:prstGeom prst="rect">
            <a:avLst/>
          </a:prstGeom>
          <a:noFill/>
        </p:spPr>
        <p:txBody>
          <a:bodyPr wrap="none" rtlCol="0">
            <a:spAutoFit/>
          </a:bodyPr>
          <a:lstStyle/>
          <a:p>
            <a:pPr algn="ctr" defTabSz="914400"/>
            <a:r>
              <a:rPr lang="en-US" altLang="zh-CN" sz="5400" b="1" dirty="0" err="1">
                <a:solidFill>
                  <a:srgbClr val="699E56"/>
                </a:solidFill>
                <a:latin typeface="+mj-lt"/>
                <a:ea typeface="华康标题宋W9(P)" panose="02020900000000000000" pitchFamily="18" charset="-122"/>
              </a:rPr>
              <a:t>Bài</a:t>
            </a:r>
            <a:r>
              <a:rPr lang="en-US" altLang="zh-CN" sz="5400" b="1" dirty="0">
                <a:solidFill>
                  <a:srgbClr val="699E56"/>
                </a:solidFill>
                <a:latin typeface="+mj-lt"/>
                <a:ea typeface="华康标题宋W9(P)" panose="02020900000000000000" pitchFamily="18" charset="-122"/>
              </a:rPr>
              <a:t> 24</a:t>
            </a:r>
            <a:endParaRPr lang="en-US" altLang="zh-CN" sz="5400" b="1" dirty="0">
              <a:solidFill>
                <a:srgbClr val="699E56"/>
              </a:solidFill>
              <a:latin typeface="+mj-lt"/>
              <a:ea typeface="华康标题宋W9(P)" panose="02020900000000000000" pitchFamily="18" charset="-122"/>
            </a:endParaRPr>
          </a:p>
          <a:p>
            <a:pPr algn="ctr" defTabSz="914400"/>
            <a:r>
              <a:rPr lang="en-US" altLang="zh-CN" sz="5400" b="1" dirty="0" err="1">
                <a:solidFill>
                  <a:srgbClr val="699E56"/>
                </a:solidFill>
                <a:latin typeface="+mj-lt"/>
                <a:ea typeface="华康标题宋W9(P)" panose="02020900000000000000" pitchFamily="18" charset="-122"/>
              </a:rPr>
              <a:t>Chăm</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sóc</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bảo</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vệ</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cơ</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quan</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hô</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hấp</a:t>
            </a:r>
            <a:endParaRPr lang="en-US" altLang="zh-CN" sz="5400" b="1" dirty="0">
              <a:solidFill>
                <a:srgbClr val="699E56"/>
              </a:solidFill>
              <a:latin typeface="+mj-lt"/>
              <a:ea typeface="华康标题宋W9(P)" panose="02020900000000000000" pitchFamily="18"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29"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iterate type="lt">
                                    <p:tmPct val="30000"/>
                                  </p:iterate>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7"/>
                </p:tgtEl>
              </p:cMediaNode>
            </p:audio>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4513" y="-36198"/>
            <a:ext cx="12249265" cy="6981372"/>
            <a:chOff x="-14514" y="-36198"/>
            <a:chExt cx="12249265" cy="6981372"/>
          </a:xfrm>
        </p:grpSpPr>
        <p:pic>
          <p:nvPicPr>
            <p:cNvPr id="33" name="图片 32"/>
            <p:cNvPicPr>
              <a:picLocks noChangeAspect="1"/>
            </p:cNvPicPr>
            <p:nvPr/>
          </p:nvPicPr>
          <p:blipFill>
            <a:blip r:embed="rId1"/>
            <a:stretch>
              <a:fillRect/>
            </a:stretch>
          </p:blipFill>
          <p:spPr>
            <a:xfrm>
              <a:off x="-14514" y="-36198"/>
              <a:ext cx="12249265" cy="6981372"/>
            </a:xfrm>
            <a:prstGeom prst="rect">
              <a:avLst/>
            </a:prstGeom>
          </p:spPr>
        </p:pic>
        <p:sp>
          <p:nvSpPr>
            <p:cNvPr id="34" name="矩形 33"/>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a:off x="10014857" y="443744"/>
              <a:ext cx="827314" cy="813214"/>
            </a:xfrm>
            <a:prstGeom prst="rect">
              <a:avLst/>
            </a:prstGeom>
          </p:spPr>
        </p:pic>
        <p:pic>
          <p:nvPicPr>
            <p:cNvPr id="36" name="图片 35"/>
            <p:cNvPicPr>
              <a:picLocks noChangeAspect="1"/>
            </p:cNvPicPr>
            <p:nvPr/>
          </p:nvPicPr>
          <p:blipFill rotWithShape="1">
            <a:blip r:embed="rId3">
              <a:extLst>
                <a:ext uri="{28A0092B-C50C-407E-A947-70E740481C1C}">
                  <a14:useLocalDpi xmlns:a14="http://schemas.microsoft.com/office/drawing/2010/main" val="0"/>
                </a:ext>
              </a:extLst>
            </a:blip>
            <a:srcRect l="52968" t="27937" r="38598" b="62529"/>
            <a:stretch>
              <a:fillRect/>
            </a:stretch>
          </p:blipFill>
          <p:spPr>
            <a:xfrm rot="15662064">
              <a:off x="7005736" y="316017"/>
              <a:ext cx="770963" cy="653873"/>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a:off x="5204921" y="431575"/>
              <a:ext cx="868148" cy="813694"/>
            </a:xfrm>
            <a:prstGeom prst="rect">
              <a:avLst/>
            </a:prstGeom>
          </p:spPr>
        </p:pic>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a:off x="4011947" y="2827935"/>
              <a:ext cx="664387" cy="745126"/>
            </a:xfrm>
            <a:prstGeom prst="rect">
              <a:avLst/>
            </a:prstGeom>
          </p:spPr>
        </p:pic>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8034877" y="642954"/>
              <a:ext cx="856723" cy="954003"/>
            </a:xfrm>
            <a:prstGeom prst="rect">
              <a:avLst/>
            </a:prstGeom>
          </p:spPr>
        </p:pic>
        <p:pic>
          <p:nvPicPr>
            <p:cNvPr id="40" name="图片 39"/>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a:off x="2920292" y="4639376"/>
              <a:ext cx="771461" cy="971321"/>
            </a:xfrm>
            <a:prstGeom prst="rect">
              <a:avLst/>
            </a:prstGeom>
          </p:spPr>
        </p:pic>
        <p:pic>
          <p:nvPicPr>
            <p:cNvPr id="41" name="图片 40"/>
            <p:cNvPicPr>
              <a:picLocks noChangeAspect="1"/>
            </p:cNvPicPr>
            <p:nvPr/>
          </p:nvPicPr>
          <p:blipFill rotWithShape="1">
            <a:blip r:embed="rId8">
              <a:extLst>
                <a:ext uri="{28A0092B-C50C-407E-A947-70E740481C1C}">
                  <a14:useLocalDpi xmlns:a14="http://schemas.microsoft.com/office/drawing/2010/main" val="0"/>
                </a:ext>
              </a:extLst>
            </a:blip>
            <a:srcRect l="26520" t="26191" r="65486" b="60877"/>
            <a:stretch>
              <a:fillRect/>
            </a:stretch>
          </p:blipFill>
          <p:spPr>
            <a:xfrm>
              <a:off x="7395067" y="4944156"/>
              <a:ext cx="730776" cy="886857"/>
            </a:xfrm>
            <a:prstGeom prst="rect">
              <a:avLst/>
            </a:prstGeom>
          </p:spPr>
        </p:pic>
        <p:pic>
          <p:nvPicPr>
            <p:cNvPr id="42" name="图片 41"/>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a:off x="2114323" y="2715356"/>
              <a:ext cx="538571" cy="857705"/>
            </a:xfrm>
            <a:prstGeom prst="rect">
              <a:avLst/>
            </a:prstGeom>
          </p:spPr>
        </p:pic>
        <p:pic>
          <p:nvPicPr>
            <p:cNvPr id="43" name="图片 42"/>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a:off x="9147536" y="1876244"/>
              <a:ext cx="867321" cy="622673"/>
            </a:xfrm>
            <a:prstGeom prst="rect">
              <a:avLst/>
            </a:prstGeom>
          </p:spPr>
        </p:pic>
        <p:pic>
          <p:nvPicPr>
            <p:cNvPr id="44" name="图片 43"/>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6200000">
              <a:off x="4016409" y="520957"/>
              <a:ext cx="856723" cy="954003"/>
            </a:xfrm>
            <a:prstGeom prst="rect">
              <a:avLst/>
            </a:prstGeom>
          </p:spPr>
        </p:pic>
        <p:pic>
          <p:nvPicPr>
            <p:cNvPr id="45" name="图片 44"/>
            <p:cNvPicPr>
              <a:picLocks noChangeAspect="1"/>
            </p:cNvPicPr>
            <p:nvPr/>
          </p:nvPicPr>
          <p:blipFill rotWithShape="1">
            <a:blip r:embed="rId7">
              <a:extLst>
                <a:ext uri="{28A0092B-C50C-407E-A947-70E740481C1C}">
                  <a14:useLocalDpi xmlns:a14="http://schemas.microsoft.com/office/drawing/2010/main" val="0"/>
                </a:ext>
              </a:extLst>
            </a:blip>
            <a:srcRect l="12237" t="58732" r="79323" b="27105"/>
            <a:stretch>
              <a:fillRect/>
            </a:stretch>
          </p:blipFill>
          <p:spPr>
            <a:xfrm rot="4436850">
              <a:off x="2134843" y="552079"/>
              <a:ext cx="771461" cy="971321"/>
            </a:xfrm>
            <a:prstGeom prst="rect">
              <a:avLst/>
            </a:prstGeom>
          </p:spPr>
        </p:pic>
        <p:pic>
          <p:nvPicPr>
            <p:cNvPr id="46" name="图片 45"/>
            <p:cNvPicPr>
              <a:picLocks noChangeAspect="1"/>
            </p:cNvPicPr>
            <p:nvPr/>
          </p:nvPicPr>
          <p:blipFill rotWithShape="1">
            <a:blip r:embed="rId10">
              <a:extLst>
                <a:ext uri="{28A0092B-C50C-407E-A947-70E740481C1C}">
                  <a14:useLocalDpi xmlns:a14="http://schemas.microsoft.com/office/drawing/2010/main" val="0"/>
                </a:ext>
              </a:extLst>
            </a:blip>
            <a:srcRect l="65129" t="12848" r="25383" b="78072"/>
            <a:stretch>
              <a:fillRect/>
            </a:stretch>
          </p:blipFill>
          <p:spPr>
            <a:xfrm rot="16427068">
              <a:off x="1143831" y="4872840"/>
              <a:ext cx="867321" cy="622673"/>
            </a:xfrm>
            <a:prstGeom prst="rect">
              <a:avLst/>
            </a:prstGeom>
          </p:spPr>
        </p:pic>
        <p:pic>
          <p:nvPicPr>
            <p:cNvPr id="47" name="图片 46"/>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605173">
              <a:off x="8174224" y="5026879"/>
              <a:ext cx="856723" cy="954003"/>
            </a:xfrm>
            <a:prstGeom prst="rect">
              <a:avLst/>
            </a:prstGeom>
          </p:spPr>
        </p:pic>
        <p:pic>
          <p:nvPicPr>
            <p:cNvPr id="48" name="图片 47"/>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0609007">
              <a:off x="5350494" y="5131317"/>
              <a:ext cx="664387" cy="745126"/>
            </a:xfrm>
            <a:prstGeom prst="rect">
              <a:avLst/>
            </a:prstGeom>
          </p:spPr>
        </p:pic>
        <p:pic>
          <p:nvPicPr>
            <p:cNvPr id="49" name="图片 48"/>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9927949">
              <a:off x="11185682" y="558634"/>
              <a:ext cx="664387" cy="745126"/>
            </a:xfrm>
            <a:prstGeom prst="rect">
              <a:avLst/>
            </a:prstGeom>
          </p:spPr>
        </p:pic>
        <p:grpSp>
          <p:nvGrpSpPr>
            <p:cNvPr id="50" name="组合 49"/>
            <p:cNvGrpSpPr/>
            <p:nvPr/>
          </p:nvGrpSpPr>
          <p:grpSpPr>
            <a:xfrm>
              <a:off x="14118" y="4606503"/>
              <a:ext cx="12191999" cy="2326243"/>
              <a:chOff x="1" y="4546271"/>
              <a:chExt cx="12191999" cy="2326243"/>
            </a:xfrm>
          </p:grpSpPr>
          <p:sp>
            <p:nvSpPr>
              <p:cNvPr id="59" name="任意多边形 38"/>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7085163">
              <a:off x="5750161" y="2421088"/>
              <a:ext cx="868148" cy="813694"/>
            </a:xfrm>
            <a:prstGeom prst="rect">
              <a:avLst/>
            </a:prstGeom>
          </p:spPr>
        </p:pic>
        <p:pic>
          <p:nvPicPr>
            <p:cNvPr id="52" name="图片 51"/>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a:off x="10842171" y="3359625"/>
              <a:ext cx="856723" cy="954003"/>
            </a:xfrm>
            <a:prstGeom prst="rect">
              <a:avLst/>
            </a:pr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l="12237" t="12850" r="80495" b="76286"/>
            <a:stretch>
              <a:fillRect/>
            </a:stretch>
          </p:blipFill>
          <p:spPr>
            <a:xfrm rot="15246552">
              <a:off x="651806" y="899296"/>
              <a:ext cx="664387" cy="745126"/>
            </a:xfrm>
            <a:prstGeom prst="rect">
              <a:avLst/>
            </a:prstGeom>
          </p:spPr>
        </p:pic>
        <p:pic>
          <p:nvPicPr>
            <p:cNvPr id="54" name="图片 53"/>
            <p:cNvPicPr>
              <a:picLocks noChangeAspect="1"/>
            </p:cNvPicPr>
            <p:nvPr/>
          </p:nvPicPr>
          <p:blipFill rotWithShape="1">
            <a:blip r:embed="rId2">
              <a:extLst>
                <a:ext uri="{28A0092B-C50C-407E-A947-70E740481C1C}">
                  <a14:useLocalDpi xmlns:a14="http://schemas.microsoft.com/office/drawing/2010/main" val="0"/>
                </a:ext>
              </a:extLst>
            </a:blip>
            <a:srcRect l="79364" t="12527" r="11586" b="75615"/>
            <a:stretch>
              <a:fillRect/>
            </a:stretch>
          </p:blipFill>
          <p:spPr>
            <a:xfrm rot="15311720">
              <a:off x="569531" y="2831826"/>
              <a:ext cx="827314" cy="813214"/>
            </a:xfrm>
            <a:prstGeom prst="rect">
              <a:avLst/>
            </a:prstGeom>
          </p:spPr>
        </p:pic>
        <p:pic>
          <p:nvPicPr>
            <p:cNvPr id="55" name="图片 54"/>
            <p:cNvPicPr>
              <a:picLocks noChangeAspect="1"/>
            </p:cNvPicPr>
            <p:nvPr/>
          </p:nvPicPr>
          <p:blipFill rotWithShape="1">
            <a:blip r:embed="rId9">
              <a:extLst>
                <a:ext uri="{28A0092B-C50C-407E-A947-70E740481C1C}">
                  <a14:useLocalDpi xmlns:a14="http://schemas.microsoft.com/office/drawing/2010/main" val="0"/>
                </a:ext>
              </a:extLst>
            </a:blip>
            <a:srcRect l="12761" t="27513" r="81347" b="59981"/>
            <a:stretch>
              <a:fillRect/>
            </a:stretch>
          </p:blipFill>
          <p:spPr>
            <a:xfrm rot="16820915">
              <a:off x="7592181" y="3745037"/>
              <a:ext cx="538571" cy="857705"/>
            </a:xfrm>
            <a:prstGeom prst="rect">
              <a:avLst/>
            </a:prstGeom>
          </p:spPr>
        </p:pic>
        <p:pic>
          <p:nvPicPr>
            <p:cNvPr id="56" name="图片 55"/>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5418078">
              <a:off x="7668944" y="2343317"/>
              <a:ext cx="856723" cy="954003"/>
            </a:xfrm>
            <a:prstGeom prst="rect">
              <a:avLst/>
            </a:prstGeom>
          </p:spPr>
        </p:pic>
        <p:pic>
          <p:nvPicPr>
            <p:cNvPr id="57" name="图片 56"/>
            <p:cNvPicPr>
              <a:picLocks noChangeAspect="1"/>
            </p:cNvPicPr>
            <p:nvPr/>
          </p:nvPicPr>
          <p:blipFill rotWithShape="1">
            <a:blip r:embed="rId4">
              <a:extLst>
                <a:ext uri="{28A0092B-C50C-407E-A947-70E740481C1C}">
                  <a14:useLocalDpi xmlns:a14="http://schemas.microsoft.com/office/drawing/2010/main" val="0"/>
                </a:ext>
              </a:extLst>
            </a:blip>
            <a:srcRect l="38049" t="43746" r="52454" b="44389"/>
            <a:stretch>
              <a:fillRect/>
            </a:stretch>
          </p:blipFill>
          <p:spPr>
            <a:xfrm rot="5400000">
              <a:off x="9421375" y="4461801"/>
              <a:ext cx="868148" cy="813694"/>
            </a:xfrm>
            <a:prstGeom prst="rect">
              <a:avLst/>
            </a:prstGeom>
          </p:spPr>
        </p:pic>
        <p:pic>
          <p:nvPicPr>
            <p:cNvPr id="58" name="图片 57"/>
            <p:cNvPicPr>
              <a:picLocks noChangeAspect="1"/>
            </p:cNvPicPr>
            <p:nvPr/>
          </p:nvPicPr>
          <p:blipFill rotWithShape="1">
            <a:blip r:embed="rId6">
              <a:extLst>
                <a:ext uri="{28A0092B-C50C-407E-A947-70E740481C1C}">
                  <a14:useLocalDpi xmlns:a14="http://schemas.microsoft.com/office/drawing/2010/main" val="0"/>
                </a:ext>
              </a:extLst>
            </a:blip>
            <a:srcRect l="52437" t="42429" r="38191" b="43661"/>
            <a:stretch>
              <a:fillRect/>
            </a:stretch>
          </p:blipFill>
          <p:spPr>
            <a:xfrm rot="11684570">
              <a:off x="4356647" y="4013097"/>
              <a:ext cx="856723" cy="954003"/>
            </a:xfrm>
            <a:prstGeom prst="rect">
              <a:avLst/>
            </a:prstGeom>
          </p:spPr>
        </p:pic>
      </p:grpSp>
      <p:pic>
        <p:nvPicPr>
          <p:cNvPr id="13" name="Picture 14" descr="icons.png"/>
          <p:cNvPicPr>
            <a:picLocks noChangeAspect="1"/>
          </p:cNvPicPr>
          <p:nvPr/>
        </p:nvPicPr>
        <p:blipFill rotWithShape="1">
          <a:blip r:embed="rId11" cstate="print"/>
          <a:srcRect l="63380" r="-1" b="32035"/>
          <a:stretch>
            <a:fillRect/>
          </a:stretch>
        </p:blipFill>
        <p:spPr>
          <a:xfrm rot="619541">
            <a:off x="6822515" y="451108"/>
            <a:ext cx="3976116" cy="3477772"/>
          </a:xfrm>
          <a:prstGeom prst="rect">
            <a:avLst/>
          </a:prstGeom>
        </p:spPr>
      </p:pic>
      <p:sp>
        <p:nvSpPr>
          <p:cNvPr id="12" name="任意多边形 133"/>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55909" y="1459829"/>
            <a:ext cx="2352675" cy="3038475"/>
          </a:xfrm>
          <a:prstGeom prst="rect">
            <a:avLst/>
          </a:prstGeom>
        </p:spPr>
      </p:pic>
      <p:sp>
        <p:nvSpPr>
          <p:cNvPr id="18" name="矩形 17"/>
          <p:cNvSpPr/>
          <p:nvPr/>
        </p:nvSpPr>
        <p:spPr>
          <a:xfrm>
            <a:off x="4582170" y="2942356"/>
            <a:ext cx="3903633"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Khám</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phá</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p:cNvGrpSpPr/>
          <p:nvPr/>
        </p:nvGrpSpPr>
        <p:grpSpPr>
          <a:xfrm>
            <a:off x="7934781" y="3726954"/>
            <a:ext cx="1158567" cy="826022"/>
            <a:chOff x="7444895" y="3056186"/>
            <a:chExt cx="1158566" cy="826022"/>
          </a:xfrm>
        </p:grpSpPr>
        <p:grpSp>
          <p:nvGrpSpPr>
            <p:cNvPr id="20" name="组合 19"/>
            <p:cNvGrpSpPr/>
            <p:nvPr/>
          </p:nvGrpSpPr>
          <p:grpSpPr>
            <a:xfrm rot="3701856">
              <a:off x="7437432" y="3077926"/>
              <a:ext cx="811745" cy="796819"/>
              <a:chOff x="10646778" y="4753862"/>
              <a:chExt cx="751521" cy="737702"/>
            </a:xfrm>
          </p:grpSpPr>
          <p:sp>
            <p:nvSpPr>
              <p:cNvPr id="2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p:cNvGrpSpPr/>
              <p:nvPr/>
            </p:nvGrpSpPr>
            <p:grpSpPr>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p:cNvGrpSpPr/>
            <p:nvPr/>
          </p:nvGrpSpPr>
          <p:grpSpPr>
            <a:xfrm rot="920444">
              <a:off x="8026013" y="3056186"/>
              <a:ext cx="577448" cy="566827"/>
              <a:chOff x="10646776" y="4753862"/>
              <a:chExt cx="751523" cy="737700"/>
            </a:xfrm>
          </p:grpSpPr>
          <p:sp>
            <p:nvSpPr>
              <p:cNvPr id="22"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p:cNvGrpSpPr/>
              <p:nvPr/>
            </p:nvGrpSpPr>
            <p:grpSpPr>
              <a:xfrm>
                <a:off x="10646776" y="4762827"/>
                <a:ext cx="749727" cy="728735"/>
                <a:chOff x="11012537" y="4493887"/>
                <a:chExt cx="749727" cy="728735"/>
              </a:xfrm>
            </p:grpSpPr>
            <p:sp>
              <p:nvSpPr>
                <p:cNvPr id="24" name="五角星 2"/>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49"/>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49"/>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2"/>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3"/>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panose="020F0502020204030204"/>
              </a:rPr>
              <a:t>Hoạt động 1: </a:t>
            </a:r>
            <a:endParaRPr lang="en-US" sz="4000" b="1" dirty="0">
              <a:solidFill>
                <a:srgbClr val="FF0000"/>
              </a:solidFill>
              <a:latin typeface="Calibri" panose="020F0502020204030204"/>
            </a:endParaRPr>
          </a:p>
          <a:p>
            <a:pPr lvl="0" algn="ctr">
              <a:defRPr/>
            </a:pPr>
            <a:r>
              <a:rPr lang="vi-VN" sz="4000" dirty="0">
                <a:solidFill>
                  <a:prstClr val="black"/>
                </a:solidFill>
                <a:latin typeface="Calibri" panose="020F0502020204030204"/>
              </a:rPr>
              <a:t>Cách chăm sóc, bảo vệ cơ quan hô hấp.</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402" y="2027180"/>
            <a:ext cx="3817855" cy="3817855"/>
          </a:xfrm>
          <a:prstGeom prst="rect">
            <a:avLst/>
          </a:prstGeom>
        </p:spPr>
      </p:pic>
      <p:sp>
        <p:nvSpPr>
          <p:cNvPr id="17" name="Rounded Rectangular Callout 16"/>
          <p:cNvSpPr/>
          <p:nvPr/>
        </p:nvSpPr>
        <p:spPr>
          <a:xfrm>
            <a:off x="2195660" y="47472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5279"/>
                </a:solidFill>
              </a:rPr>
              <a:t>Em đã bao giờ bị ho, sổ mũi hay viêm họng chưa?</a:t>
            </a:r>
            <a:endParaRPr lang="vi-VN" sz="3200" dirty="0">
              <a:solidFill>
                <a:srgbClr val="005279"/>
              </a:solidFill>
            </a:endParaRPr>
          </a:p>
        </p:txBody>
      </p:sp>
      <p:sp>
        <p:nvSpPr>
          <p:cNvPr id="19" name="Rounded Rectangular Callout 18"/>
          <p:cNvSpPr/>
          <p:nvPr/>
        </p:nvSpPr>
        <p:spPr>
          <a:xfrm>
            <a:off x="3723588" y="2118294"/>
            <a:ext cx="6595621"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6E4F2B"/>
                </a:solidFill>
              </a:rPr>
              <a:t>Khi bị em cảm thấy như thế nào?</a:t>
            </a:r>
            <a:endParaRPr lang="vi-VN" sz="3200" dirty="0">
              <a:solidFill>
                <a:srgbClr val="6E4F2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42" name="PA_图片 11">
            <a:hlinkClick r:id="" action="ppaction://noaction"/>
          </p:cNvPr>
          <p:cNvPicPr>
            <a:picLocks noChangeAspect="1"/>
          </p:cNvPicPr>
          <p:nvPr>
            <p:custDataLst>
              <p:tags r:id="rId1"/>
            </p:custDataLst>
          </p:nvPr>
        </p:nvPicPr>
        <p:blipFill>
          <a:blip r:embed="rId2" cstate="screen"/>
          <a:stretch>
            <a:fillRect/>
          </a:stretch>
        </p:blipFill>
        <p:spPr>
          <a:xfrm>
            <a:off x="11250611" y="67648"/>
            <a:ext cx="846607" cy="846607"/>
          </a:xfrm>
          <a:prstGeom prst="rect">
            <a:avLst/>
          </a:prstGeom>
        </p:spPr>
      </p:pic>
      <p:sp>
        <p:nvSpPr>
          <p:cNvPr id="46" name="Title 1"/>
          <p:cNvSpPr>
            <a:spLocks noGrp="1"/>
          </p:cNvSpPr>
          <p:nvPr>
            <p:ph type="title"/>
          </p:nvPr>
        </p:nvSpPr>
        <p:spPr>
          <a:xfrm>
            <a:off x="838200" y="410836"/>
            <a:ext cx="10515600" cy="1325563"/>
          </a:xfrm>
        </p:spPr>
        <p:txBody>
          <a:bodyPr>
            <a:normAutofit fontScale="90000"/>
          </a:bodyPr>
          <a:lstStyle/>
          <a:p>
            <a:pPr algn="ctr"/>
            <a:r>
              <a:rPr lang="vi-VN" sz="4000" dirty="0">
                <a:latin typeface="Calibri" panose="020F0502020204030204" pitchFamily="34" charset="0"/>
                <a:cs typeface="Calibri" panose="020F0502020204030204" pitchFamily="34" charset="0"/>
              </a:rPr>
              <a:t>Nêu các cách bảo vệ chăm sóc cơ quan hô hấp, nêu tác dụng của việc làm đó?</a:t>
            </a:r>
            <a:endParaRPr lang="en-US" sz="4000" dirty="0">
              <a:latin typeface="Calibri" panose="020F0502020204030204" pitchFamily="34" charset="0"/>
              <a:cs typeface="Calibri" panose="020F0502020204030204" pitchFamily="34" charset="0"/>
            </a:endParaRPr>
          </a:p>
        </p:txBody>
      </p:sp>
      <p:pic>
        <p:nvPicPr>
          <p:cNvPr id="47" name="Picture 46"/>
          <p:cNvPicPr>
            <a:picLocks noChangeAspect="1"/>
          </p:cNvPicPr>
          <p:nvPr/>
        </p:nvPicPr>
        <p:blipFill>
          <a:blip r:embed="rId3"/>
          <a:stretch>
            <a:fillRect/>
          </a:stretch>
        </p:blipFill>
        <p:spPr>
          <a:xfrm>
            <a:off x="139808" y="2208365"/>
            <a:ext cx="2994519" cy="2975976"/>
          </a:xfrm>
          <a:prstGeom prst="rect">
            <a:avLst/>
          </a:prstGeom>
        </p:spPr>
      </p:pic>
      <p:pic>
        <p:nvPicPr>
          <p:cNvPr id="49" name="Picture 48"/>
          <p:cNvPicPr>
            <a:picLocks noChangeAspect="1"/>
          </p:cNvPicPr>
          <p:nvPr/>
        </p:nvPicPr>
        <p:blipFill>
          <a:blip r:embed="rId4"/>
          <a:stretch>
            <a:fillRect/>
          </a:stretch>
        </p:blipFill>
        <p:spPr>
          <a:xfrm>
            <a:off x="3373893" y="2297017"/>
            <a:ext cx="3077331" cy="2921167"/>
          </a:xfrm>
          <a:prstGeom prst="rect">
            <a:avLst/>
          </a:prstGeom>
        </p:spPr>
      </p:pic>
      <p:pic>
        <p:nvPicPr>
          <p:cNvPr id="56" name="Picture 55"/>
          <p:cNvPicPr>
            <a:picLocks noChangeAspect="1"/>
          </p:cNvPicPr>
          <p:nvPr/>
        </p:nvPicPr>
        <p:blipFill>
          <a:blip r:embed="rId5"/>
          <a:stretch>
            <a:fillRect/>
          </a:stretch>
        </p:blipFill>
        <p:spPr>
          <a:xfrm>
            <a:off x="6583340" y="2348419"/>
            <a:ext cx="2861645" cy="2825191"/>
          </a:xfrm>
          <a:prstGeom prst="rect">
            <a:avLst/>
          </a:prstGeom>
        </p:spPr>
      </p:pic>
      <p:pic>
        <p:nvPicPr>
          <p:cNvPr id="57" name="Picture 56"/>
          <p:cNvPicPr>
            <a:picLocks noChangeAspect="1"/>
          </p:cNvPicPr>
          <p:nvPr/>
        </p:nvPicPr>
        <p:blipFill>
          <a:blip r:embed="rId6"/>
          <a:stretch>
            <a:fillRect/>
          </a:stretch>
        </p:blipFill>
        <p:spPr>
          <a:xfrm>
            <a:off x="9679260" y="2346924"/>
            <a:ext cx="2512741" cy="2825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5oxp1pb">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3661</Words>
  <Application>WPS Presentation</Application>
  <PresentationFormat>Widescreen</PresentationFormat>
  <Paragraphs>140</Paragraphs>
  <Slides>40</Slides>
  <Notes>21</Notes>
  <HiddenSlides>0</HiddenSlides>
  <MMClips>4</MMClips>
  <ScaleCrop>false</ScaleCrop>
  <HeadingPairs>
    <vt:vector size="6" baseType="variant">
      <vt:variant>
        <vt:lpstr>已用的字体</vt:lpstr>
      </vt:variant>
      <vt:variant>
        <vt:i4>34</vt:i4>
      </vt:variant>
      <vt:variant>
        <vt:lpstr>主题</vt:lpstr>
      </vt:variant>
      <vt:variant>
        <vt:i4>17</vt:i4>
      </vt:variant>
      <vt:variant>
        <vt:lpstr>幻灯片标题</vt:lpstr>
      </vt:variant>
      <vt:variant>
        <vt:i4>40</vt:i4>
      </vt:variant>
    </vt:vector>
  </HeadingPairs>
  <TitlesOfParts>
    <vt:vector size="91" baseType="lpstr">
      <vt:lpstr>Arial</vt:lpstr>
      <vt:lpstr>SimSun</vt:lpstr>
      <vt:lpstr>Wingdings</vt:lpstr>
      <vt:lpstr>Calibri</vt:lpstr>
      <vt:lpstr>ITC Avant Garde Std Bk</vt:lpstr>
      <vt:lpstr>Century Gothic</vt:lpstr>
      <vt:lpstr>Microsoft YaHei</vt:lpstr>
      <vt:lpstr>Calibri</vt:lpstr>
      <vt:lpstr>Lato Regular</vt:lpstr>
      <vt:lpstr>Segoe Print</vt:lpstr>
      <vt:lpstr>Lato Hairline</vt:lpstr>
      <vt:lpstr>Lato Light</vt:lpstr>
      <vt:lpstr>Neucha</vt:lpstr>
      <vt:lpstr>Antic</vt:lpstr>
      <vt:lpstr>Arial</vt:lpstr>
      <vt:lpstr>Roboto Condensed Light</vt:lpstr>
      <vt:lpstr>字魂59号-创粗黑</vt:lpstr>
      <vt:lpstr>Trebuchet MS</vt:lpstr>
      <vt:lpstr>Georgia</vt:lpstr>
      <vt:lpstr>Times New Roman</vt:lpstr>
      <vt:lpstr>等线</vt:lpstr>
      <vt:lpstr>等线</vt:lpstr>
      <vt:lpstr>Helvetica</vt:lpstr>
      <vt:lpstr>华康标题宋W9(P)</vt:lpstr>
      <vt:lpstr>MS Mincho</vt:lpstr>
      <vt:lpstr>Yu Gothic UI</vt:lpstr>
      <vt:lpstr>Arial Unicode MS</vt:lpstr>
      <vt:lpstr>方正准圆_GBK</vt:lpstr>
      <vt:lpstr>Arial-Rounded</vt:lpstr>
      <vt:lpstr>方正黑体简体</vt:lpstr>
      <vt:lpstr>方正少儿简体</vt:lpstr>
      <vt:lpstr>Arial Black</vt:lpstr>
      <vt:lpstr>方正卡通简体</vt:lpstr>
      <vt:lpstr>Calibri Light</vt:lpstr>
      <vt:lpstr>1_Office Theme</vt:lpstr>
      <vt:lpstr>5_Office Theme</vt:lpstr>
      <vt:lpstr>Office 主题​​</vt:lpstr>
      <vt:lpstr>2_Office Theme</vt:lpstr>
      <vt:lpstr>3_Office Theme</vt:lpstr>
      <vt:lpstr>4_Office Theme</vt:lpstr>
      <vt:lpstr>3_Office 主题​​</vt:lpstr>
      <vt:lpstr>1_Office 主题​​</vt:lpstr>
      <vt:lpstr>Office 主题</vt:lpstr>
      <vt:lpstr>Lawn and Garden Month by Slidesgo</vt:lpstr>
      <vt:lpstr>5_Office 主题​​</vt:lpstr>
      <vt:lpstr>6_Office Theme</vt:lpstr>
      <vt:lpstr>1_Office 主题</vt:lpstr>
      <vt:lpstr>Office Theme</vt:lpstr>
      <vt:lpstr>Slipstream</vt:lpstr>
      <vt:lpstr>1_Slipstream</vt:lpstr>
      <vt:lpstr>2_Slipstream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Nêu các cách bảo vệ chăm sóc cơ quan hô hấp, nêu tác dụng của việc làm đó?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Nên thở bằng mũi .Vì mũi có những sợi lông nhỏ giúp ngăn bụi bẩn từ không khí vào trong cơ thể. Còn miệng thì không nên ta nên thở bằng mũi không thở bằng miệng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 hệ thống miễn dịch kém, sức đề kháng yếu</vt:lpstr>
      <vt:lpstr>Do lây bệnh từ người có bệnh lý về đường hô hấp ( tiếp xúc gần trong khi nói chuyện hoặc người bệnh khạc nhổ,hắt hơi, virus gây bệnh thông qua không khí, giọt bắn nước bọt thâm nhập vào người đối diện.)</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Hải Linh</cp:lastModifiedBy>
  <cp:revision>67</cp:revision>
  <dcterms:created xsi:type="dcterms:W3CDTF">2021-07-06T10:01:00Z</dcterms:created>
  <dcterms:modified xsi:type="dcterms:W3CDTF">2025-03-16T13:14:52Z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7F155F42FF3B41EBAEB7F9CC98BB2D8E_13</vt:lpwstr>
  </property>
  <property fmtid="{D5CDD505-2E9C-101B-9397-08002B2CF9AE}" pid="3" name="KSOProductBuildVer">
    <vt:lpwstr>1033-12.2.0.20326</vt:lpwstr>
  </property>
</Properties>
</file>