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0"/>
  </p:notesMasterIdLst>
  <p:sldIdLst>
    <p:sldId id="396" r:id="rId2"/>
    <p:sldId id="1268" r:id="rId3"/>
    <p:sldId id="1269" r:id="rId4"/>
    <p:sldId id="1275" r:id="rId5"/>
    <p:sldId id="1274" r:id="rId6"/>
    <p:sldId id="1257" r:id="rId7"/>
    <p:sldId id="1259" r:id="rId8"/>
    <p:sldId id="1258" r:id="rId9"/>
    <p:sldId id="1271" r:id="rId10"/>
    <p:sldId id="1265" r:id="rId11"/>
    <p:sldId id="1262" r:id="rId12"/>
    <p:sldId id="1266" r:id="rId13"/>
    <p:sldId id="1261" r:id="rId14"/>
    <p:sldId id="1260" r:id="rId15"/>
    <p:sldId id="1267" r:id="rId16"/>
    <p:sldId id="1263" r:id="rId17"/>
    <p:sldId id="1264" r:id="rId18"/>
    <p:sldId id="1222" r:id="rId19"/>
  </p:sldIdLst>
  <p:sldSz cx="12601575" cy="7200900"/>
  <p:notesSz cx="6858000" cy="9144000"/>
  <p:defaultTextStyle>
    <a:defPPr>
      <a:defRPr lang="en-US"/>
    </a:defPPr>
    <a:lvl1pPr marL="0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2953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5885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8816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31774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14705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97645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80589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63529" algn="l" defTabSz="96588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8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CCECFF"/>
    <a:srgbClr val="FF00FF"/>
    <a:srgbClr val="00BC5E"/>
    <a:srgbClr val="008000"/>
    <a:srgbClr val="006600"/>
    <a:srgbClr val="33CC33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2133" autoAdjust="0"/>
  </p:normalViewPr>
  <p:slideViewPr>
    <p:cSldViewPr snapToGrid="0">
      <p:cViewPr varScale="1">
        <p:scale>
          <a:sx n="82" d="100"/>
          <a:sy n="82" d="100"/>
        </p:scale>
        <p:origin x="523" y="58"/>
      </p:cViewPr>
      <p:guideLst>
        <p:guide orient="horz" pos="2378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-281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AEAF0-8E4A-4AC5-A77C-9118127B56E8}" type="datetimeFigureOut">
              <a:rPr lang="en-US" smtClean="0"/>
              <a:t>12/16/2024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85800"/>
            <a:ext cx="6000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9FD70-84F4-40CA-A790-9ACBD6FB23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482953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965885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448816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931774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414705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897645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380589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3863529" algn="l" defTabSz="96588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8625" y="685800"/>
            <a:ext cx="60007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75DDD8-1ECD-409E-8538-2F1E746E1F6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5118" y="2236950"/>
            <a:ext cx="10711339" cy="15435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0237" y="4080510"/>
            <a:ext cx="8821103" cy="184023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5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1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7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2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28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4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59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5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6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263909" y="385049"/>
            <a:ext cx="5045006" cy="81910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22350" y="385049"/>
            <a:ext cx="14931553" cy="81910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274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962861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0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437" y="4627266"/>
            <a:ext cx="10711339" cy="1430179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5437" y="3052050"/>
            <a:ext cx="10711339" cy="1575196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567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313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97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270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2837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404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597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5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49" y="2240301"/>
            <a:ext cx="9987185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19541" y="2240301"/>
            <a:ext cx="9989374" cy="633579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8" cy="1200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11868"/>
            <a:ext cx="5567884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71" indent="0">
              <a:buNone/>
              <a:defRPr sz="2500" b="1"/>
            </a:lvl2pPr>
            <a:lvl3pPr marL="1131349" indent="0">
              <a:buNone/>
              <a:defRPr sz="2300" b="1"/>
            </a:lvl3pPr>
            <a:lvl4pPr marL="1697025" indent="0">
              <a:buNone/>
              <a:defRPr sz="1900" b="1"/>
            </a:lvl4pPr>
            <a:lvl5pPr marL="2262700" indent="0">
              <a:buNone/>
              <a:defRPr sz="1900" b="1"/>
            </a:lvl5pPr>
            <a:lvl6pPr marL="2828372" indent="0">
              <a:buNone/>
              <a:defRPr sz="1900" b="1"/>
            </a:lvl6pPr>
            <a:lvl7pPr marL="3394048" indent="0">
              <a:buNone/>
              <a:defRPr sz="1900" b="1"/>
            </a:lvl7pPr>
            <a:lvl8pPr marL="3959720" indent="0">
              <a:buNone/>
              <a:defRPr sz="1900" b="1"/>
            </a:lvl8pPr>
            <a:lvl9pPr marL="452539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79" y="2283619"/>
            <a:ext cx="5567884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1447" y="1611868"/>
            <a:ext cx="5570071" cy="671750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5671" indent="0">
              <a:buNone/>
              <a:defRPr sz="2500" b="1"/>
            </a:lvl2pPr>
            <a:lvl3pPr marL="1131349" indent="0">
              <a:buNone/>
              <a:defRPr sz="2300" b="1"/>
            </a:lvl3pPr>
            <a:lvl4pPr marL="1697025" indent="0">
              <a:buNone/>
              <a:defRPr sz="1900" b="1"/>
            </a:lvl4pPr>
            <a:lvl5pPr marL="2262700" indent="0">
              <a:buNone/>
              <a:defRPr sz="1900" b="1"/>
            </a:lvl5pPr>
            <a:lvl6pPr marL="2828372" indent="0">
              <a:buNone/>
              <a:defRPr sz="1900" b="1"/>
            </a:lvl6pPr>
            <a:lvl7pPr marL="3394048" indent="0">
              <a:buNone/>
              <a:defRPr sz="1900" b="1"/>
            </a:lvl7pPr>
            <a:lvl8pPr marL="3959720" indent="0">
              <a:buNone/>
              <a:defRPr sz="1900" b="1"/>
            </a:lvl8pPr>
            <a:lvl9pPr marL="4525396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01447" y="2283619"/>
            <a:ext cx="5570071" cy="4148852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01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34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8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79" y="286703"/>
            <a:ext cx="4145832" cy="1220153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887" y="286724"/>
            <a:ext cx="7044631" cy="6145769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79" y="1506865"/>
            <a:ext cx="4145832" cy="4925616"/>
          </a:xfrm>
        </p:spPr>
        <p:txBody>
          <a:bodyPr/>
          <a:lstStyle>
            <a:lvl1pPr marL="0" indent="0">
              <a:buNone/>
              <a:defRPr sz="1700"/>
            </a:lvl1pPr>
            <a:lvl2pPr marL="565671" indent="0">
              <a:buNone/>
              <a:defRPr sz="1500"/>
            </a:lvl2pPr>
            <a:lvl3pPr marL="1131349" indent="0">
              <a:buNone/>
              <a:defRPr sz="1200"/>
            </a:lvl3pPr>
            <a:lvl4pPr marL="1697025" indent="0">
              <a:buNone/>
              <a:defRPr sz="1100"/>
            </a:lvl4pPr>
            <a:lvl5pPr marL="2262700" indent="0">
              <a:buNone/>
              <a:defRPr sz="1100"/>
            </a:lvl5pPr>
            <a:lvl6pPr marL="2828372" indent="0">
              <a:buNone/>
              <a:defRPr sz="1100"/>
            </a:lvl6pPr>
            <a:lvl7pPr marL="3394048" indent="0">
              <a:buNone/>
              <a:defRPr sz="1100"/>
            </a:lvl7pPr>
            <a:lvl8pPr marL="3959720" indent="0">
              <a:buNone/>
              <a:defRPr sz="1100"/>
            </a:lvl8pPr>
            <a:lvl9pPr marL="45253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4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0010" y="5040631"/>
            <a:ext cx="7560945" cy="595075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70010" y="643413"/>
            <a:ext cx="7560945" cy="4320540"/>
          </a:xfrm>
        </p:spPr>
        <p:txBody>
          <a:bodyPr/>
          <a:lstStyle>
            <a:lvl1pPr marL="0" indent="0">
              <a:buNone/>
              <a:defRPr sz="4000"/>
            </a:lvl1pPr>
            <a:lvl2pPr marL="565671" indent="0">
              <a:buNone/>
              <a:defRPr sz="3400"/>
            </a:lvl2pPr>
            <a:lvl3pPr marL="1131349" indent="0">
              <a:buNone/>
              <a:defRPr sz="3000"/>
            </a:lvl3pPr>
            <a:lvl4pPr marL="1697025" indent="0">
              <a:buNone/>
              <a:defRPr sz="2500"/>
            </a:lvl4pPr>
            <a:lvl5pPr marL="2262700" indent="0">
              <a:buNone/>
              <a:defRPr sz="2500"/>
            </a:lvl5pPr>
            <a:lvl6pPr marL="2828372" indent="0">
              <a:buNone/>
              <a:defRPr sz="2500"/>
            </a:lvl6pPr>
            <a:lvl7pPr marL="3394048" indent="0">
              <a:buNone/>
              <a:defRPr sz="2500"/>
            </a:lvl7pPr>
            <a:lvl8pPr marL="3959720" indent="0">
              <a:buNone/>
              <a:defRPr sz="2500"/>
            </a:lvl8pPr>
            <a:lvl9pPr marL="4525396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0010" y="5635706"/>
            <a:ext cx="7560945" cy="845105"/>
          </a:xfrm>
        </p:spPr>
        <p:txBody>
          <a:bodyPr/>
          <a:lstStyle>
            <a:lvl1pPr marL="0" indent="0">
              <a:buNone/>
              <a:defRPr sz="1700"/>
            </a:lvl1pPr>
            <a:lvl2pPr marL="565671" indent="0">
              <a:buNone/>
              <a:defRPr sz="1500"/>
            </a:lvl2pPr>
            <a:lvl3pPr marL="1131349" indent="0">
              <a:buNone/>
              <a:defRPr sz="1200"/>
            </a:lvl3pPr>
            <a:lvl4pPr marL="1697025" indent="0">
              <a:buNone/>
              <a:defRPr sz="1100"/>
            </a:lvl4pPr>
            <a:lvl5pPr marL="2262700" indent="0">
              <a:buNone/>
              <a:defRPr sz="1100"/>
            </a:lvl5pPr>
            <a:lvl6pPr marL="2828372" indent="0">
              <a:buNone/>
              <a:defRPr sz="1100"/>
            </a:lvl6pPr>
            <a:lvl7pPr marL="3394048" indent="0">
              <a:buNone/>
              <a:defRPr sz="1100"/>
            </a:lvl7pPr>
            <a:lvl8pPr marL="3959720" indent="0">
              <a:buNone/>
              <a:defRPr sz="1100"/>
            </a:lvl8pPr>
            <a:lvl9pPr marL="4525396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5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0079" y="288370"/>
            <a:ext cx="11341418" cy="1200150"/>
          </a:xfrm>
          <a:prstGeom prst="rect">
            <a:avLst/>
          </a:prstGeom>
        </p:spPr>
        <p:txBody>
          <a:bodyPr vert="horz" lIns="113137" tIns="56568" rIns="113137" bIns="5656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79" y="1680232"/>
            <a:ext cx="11341418" cy="4752261"/>
          </a:xfrm>
          <a:prstGeom prst="rect">
            <a:avLst/>
          </a:prstGeom>
        </p:spPr>
        <p:txBody>
          <a:bodyPr vert="horz" lIns="113137" tIns="56568" rIns="113137" bIns="565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0079" y="6674189"/>
            <a:ext cx="2940368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49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49"/>
              <a:t>12/16/2024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5539" y="6674189"/>
            <a:ext cx="3990499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31129" y="6674189"/>
            <a:ext cx="2940368" cy="383381"/>
          </a:xfrm>
          <a:prstGeom prst="rect">
            <a:avLst/>
          </a:prstGeom>
        </p:spPr>
        <p:txBody>
          <a:bodyPr vert="horz" lIns="113137" tIns="56568" rIns="113137" bIns="5656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31349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1313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2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xStyles>
    <p:titleStyle>
      <a:lvl1pPr algn="ctr" defTabSz="1131349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264" indent="-424264" algn="l" defTabSz="1131349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223" indent="-353554" algn="l" defTabSz="1131349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414188" indent="-282843" algn="l" defTabSz="1131349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9860" indent="-282843" algn="l" defTabSz="1131349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5535" indent="-282843" algn="l" defTabSz="1131349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1209" indent="-282843" algn="l" defTabSz="113134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6883" indent="-282843" algn="l" defTabSz="113134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558" indent="-282843" algn="l" defTabSz="113134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08234" indent="-282843" algn="l" defTabSz="113134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5671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31349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697025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262700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372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94048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9720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25396" algn="l" defTabSz="113134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Freeform 2">
            <a:extLst>
              <a:ext uri="{FF2B5EF4-FFF2-40B4-BE49-F238E27FC236}">
                <a16:creationId xmlns:a16="http://schemas.microsoft.com/office/drawing/2014/main" id="{BC6DFBFF-6F87-28AA-996C-1884B1A4C596}"/>
              </a:ext>
            </a:extLst>
          </p:cNvPr>
          <p:cNvSpPr/>
          <p:nvPr/>
        </p:nvSpPr>
        <p:spPr>
          <a:xfrm>
            <a:off x="5796" y="-82905"/>
            <a:ext cx="12700792" cy="7311848"/>
          </a:xfrm>
          <a:custGeom>
            <a:avLst/>
            <a:gdLst/>
            <a:ahLst/>
            <a:cxnLst/>
            <a:rect l="l" t="t" r="r" b="b"/>
            <a:pathLst>
              <a:path w="21259759" h="13154476">
                <a:moveTo>
                  <a:pt x="0" y="0"/>
                </a:moveTo>
                <a:lnTo>
                  <a:pt x="21259759" y="0"/>
                </a:lnTo>
                <a:lnTo>
                  <a:pt x="21259759" y="13154476"/>
                </a:lnTo>
                <a:lnTo>
                  <a:pt x="0" y="1315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4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Freeform 3">
            <a:extLst>
              <a:ext uri="{FF2B5EF4-FFF2-40B4-BE49-F238E27FC236}">
                <a16:creationId xmlns:a16="http://schemas.microsoft.com/office/drawing/2014/main" id="{DD51697D-7475-BDB4-304C-B3DB9C42BA0A}"/>
              </a:ext>
            </a:extLst>
          </p:cNvPr>
          <p:cNvSpPr/>
          <p:nvPr/>
        </p:nvSpPr>
        <p:spPr>
          <a:xfrm>
            <a:off x="3125066" y="-166697"/>
            <a:ext cx="7741705" cy="7311848"/>
          </a:xfrm>
          <a:custGeom>
            <a:avLst/>
            <a:gdLst/>
            <a:ahLst/>
            <a:cxnLst/>
            <a:rect l="l" t="t" r="r" b="b"/>
            <a:pathLst>
              <a:path w="14307178" h="11624582">
                <a:moveTo>
                  <a:pt x="0" y="0"/>
                </a:moveTo>
                <a:lnTo>
                  <a:pt x="14307179" y="0"/>
                </a:lnTo>
                <a:lnTo>
                  <a:pt x="14307179" y="11624582"/>
                </a:lnTo>
                <a:lnTo>
                  <a:pt x="0" y="11624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4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685483" y="671605"/>
            <a:ext cx="11341418" cy="58028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15057"/>
            <a:endParaRPr lang="en-US" sz="124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19124" y="948497"/>
            <a:ext cx="7718465" cy="79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5057"/>
            <a:r>
              <a:rPr lang="en-US" sz="220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 defTabSz="315057"/>
            <a:r>
              <a:rPr lang="en-US" sz="220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20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20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20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1243447" y="1628446"/>
            <a:ext cx="10367254" cy="1701607"/>
          </a:xfrm>
          <a:prstGeom prst="rect">
            <a:avLst/>
          </a:prstGeom>
        </p:spPr>
        <p:txBody>
          <a:bodyPr vert="horz" lIns="63008" tIns="31504" rIns="63008" bIns="31504" rtlCol="0" anchor="b">
            <a:noAutofit/>
          </a:bodyPr>
          <a:lstStyle>
            <a:lvl1pPr algn="r" defTabSz="685800" rtl="0" eaLnBrk="1" latinLnBrk="0" hangingPunct="1">
              <a:spcBef>
                <a:spcPct val="0"/>
              </a:spcBef>
              <a:buNone/>
              <a:defRPr sz="8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54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  <a:br>
              <a:rPr lang="en-US" sz="454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48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HUYỆN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188385" y="3436116"/>
            <a:ext cx="4477377" cy="1169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15057">
              <a:lnSpc>
                <a:spcPct val="150000"/>
              </a:lnSpc>
            </a:pP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81" b="1" dirty="0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81" b="1" dirty="0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81" b="1" dirty="0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81" b="1" dirty="0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81" b="1" dirty="0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81" b="1" dirty="0" err="1">
                <a:solidFill>
                  <a:srgbClr val="CD30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2481" b="1" dirty="0">
              <a:solidFill>
                <a:srgbClr val="CD30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15057">
              <a:lnSpc>
                <a:spcPct val="150000"/>
              </a:lnSpc>
            </a:pPr>
            <a:r>
              <a:rPr lang="en-US" sz="248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8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8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8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</a:p>
        </p:txBody>
      </p:sp>
      <p:sp>
        <p:nvSpPr>
          <p:cNvPr id="73" name="Freeform 4">
            <a:extLst>
              <a:ext uri="{FF2B5EF4-FFF2-40B4-BE49-F238E27FC236}">
                <a16:creationId xmlns:a16="http://schemas.microsoft.com/office/drawing/2014/main" id="{EF6E0714-9685-C44A-95BC-37A59AA774D2}"/>
              </a:ext>
            </a:extLst>
          </p:cNvPr>
          <p:cNvSpPr/>
          <p:nvPr/>
        </p:nvSpPr>
        <p:spPr>
          <a:xfrm>
            <a:off x="1118635" y="4397049"/>
            <a:ext cx="1611707" cy="2091263"/>
          </a:xfrm>
          <a:custGeom>
            <a:avLst/>
            <a:gdLst/>
            <a:ahLst/>
            <a:cxnLst/>
            <a:rect l="l" t="t" r="r" b="b"/>
            <a:pathLst>
              <a:path w="2159310" h="3004257">
                <a:moveTo>
                  <a:pt x="0" y="0"/>
                </a:moveTo>
                <a:lnTo>
                  <a:pt x="2159310" y="0"/>
                </a:lnTo>
                <a:lnTo>
                  <a:pt x="2159310" y="3004258"/>
                </a:lnTo>
                <a:lnTo>
                  <a:pt x="0" y="30042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315057"/>
            <a:endParaRPr lang="en-US" sz="1240">
              <a:solidFill>
                <a:prstClr val="black"/>
              </a:solidFill>
            </a:endParaRPr>
          </a:p>
        </p:txBody>
      </p:sp>
      <p:sp>
        <p:nvSpPr>
          <p:cNvPr id="74" name="Freeform 7">
            <a:extLst>
              <a:ext uri="{FF2B5EF4-FFF2-40B4-BE49-F238E27FC236}">
                <a16:creationId xmlns:a16="http://schemas.microsoft.com/office/drawing/2014/main" id="{D577D692-0A53-AA96-288B-4BB2EF45E29D}"/>
              </a:ext>
            </a:extLst>
          </p:cNvPr>
          <p:cNvSpPr/>
          <p:nvPr/>
        </p:nvSpPr>
        <p:spPr>
          <a:xfrm flipH="1">
            <a:off x="10965785" y="4243173"/>
            <a:ext cx="892612" cy="2035112"/>
          </a:xfrm>
          <a:custGeom>
            <a:avLst/>
            <a:gdLst/>
            <a:ahLst/>
            <a:cxnLst/>
            <a:rect l="l" t="t" r="r" b="b"/>
            <a:pathLst>
              <a:path w="1212957" h="2914010">
                <a:moveTo>
                  <a:pt x="1212956" y="0"/>
                </a:moveTo>
                <a:lnTo>
                  <a:pt x="0" y="0"/>
                </a:lnTo>
                <a:lnTo>
                  <a:pt x="0" y="2914010"/>
                </a:lnTo>
                <a:lnTo>
                  <a:pt x="1212956" y="2914010"/>
                </a:lnTo>
                <a:lnTo>
                  <a:pt x="12129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315057"/>
            <a:endParaRPr lang="en-US" sz="1240">
              <a:solidFill>
                <a:prstClr val="black"/>
              </a:solidFill>
            </a:endParaRPr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98D30A91-90B6-D02D-0732-742DB248482C}"/>
              </a:ext>
            </a:extLst>
          </p:cNvPr>
          <p:cNvSpPr/>
          <p:nvPr/>
        </p:nvSpPr>
        <p:spPr>
          <a:xfrm>
            <a:off x="9818724" y="4718730"/>
            <a:ext cx="1207652" cy="1822087"/>
          </a:xfrm>
          <a:custGeom>
            <a:avLst/>
            <a:gdLst/>
            <a:ahLst/>
            <a:cxnLst/>
            <a:rect l="l" t="t" r="r" b="b"/>
            <a:pathLst>
              <a:path w="1658905" h="2663125">
                <a:moveTo>
                  <a:pt x="1658905" y="0"/>
                </a:moveTo>
                <a:lnTo>
                  <a:pt x="0" y="0"/>
                </a:lnTo>
                <a:lnTo>
                  <a:pt x="0" y="2663125"/>
                </a:lnTo>
                <a:lnTo>
                  <a:pt x="1658905" y="2663125"/>
                </a:lnTo>
                <a:lnTo>
                  <a:pt x="16589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315057"/>
            <a:endParaRPr lang="en-US" sz="1240">
              <a:solidFill>
                <a:prstClr val="black"/>
              </a:solidFill>
            </a:endParaRPr>
          </a:p>
        </p:txBody>
      </p:sp>
      <p:sp>
        <p:nvSpPr>
          <p:cNvPr id="14" name="TextBox 71"/>
          <p:cNvSpPr txBox="1"/>
          <p:nvPr/>
        </p:nvSpPr>
        <p:spPr>
          <a:xfrm>
            <a:off x="1985907" y="4830642"/>
            <a:ext cx="8978622" cy="200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</a:t>
            </a:r>
          </a:p>
          <a:p>
            <a:pPr algn="ctr">
              <a:lnSpc>
                <a:spcPct val="150000"/>
              </a:lnSpc>
            </a:pP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1992</a:t>
            </a:r>
          </a:p>
          <a:p>
            <a:pPr algn="ctr">
              <a:lnSpc>
                <a:spcPct val="150000"/>
              </a:lnSpc>
            </a:pP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067" b="1" dirty="0">
              <a:latin typeface="Italic" panose="020B06090503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61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6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74755" cy="10496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3DBAFA-3ADA-2E83-CE08-AEF4A177BC71}"/>
              </a:ext>
            </a:extLst>
          </p:cNvPr>
          <p:cNvSpPr/>
          <p:nvPr/>
        </p:nvSpPr>
        <p:spPr>
          <a:xfrm>
            <a:off x="349607" y="1534075"/>
            <a:ext cx="962358" cy="75343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PA-102220">
            <a:extLst>
              <a:ext uri="{FF2B5EF4-FFF2-40B4-BE49-F238E27FC236}">
                <a16:creationId xmlns:a16="http://schemas.microsoft.com/office/drawing/2014/main" id="{B6635F92-5751-4CA6-B70A-729494E6A4E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10747" y="1534075"/>
            <a:ext cx="102074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1" lang="vi-VN" altLang="zh-CN" sz="3600" b="1" dirty="0">
                <a:solidFill>
                  <a:srgbClr val="C00000"/>
                </a:solidFill>
                <a:ea typeface="思源黑体 CN Medium" panose="020B0600000000000000" pitchFamily="34" charset="-122"/>
                <a:cs typeface="Arial" panose="020B0604020202020204" pitchFamily="34" charset="0"/>
                <a:sym typeface="Arial" panose="020B0604020202020204" pitchFamily="34" charset="0"/>
              </a:rPr>
              <a:t>Cửa hàng nướng được 460 cái bánh. Người ta muốn xếp toàn bộ số bánh đó vào hộp, mỗi hộp đựng 4 cái bánh. Hỏi cửa hàng xếp được bao nhiêu hộp bánh như vậy?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21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62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74755" cy="104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9F7C7-1BB8-4C05-9AD0-D1EFE146C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265" y="1049687"/>
            <a:ext cx="3631438" cy="263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52426-9882-44D1-BDDE-CA2B0D68B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872" y="1049687"/>
            <a:ext cx="3277095" cy="2557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165593-4386-4318-B7AD-1C91495CAF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63" y="4055164"/>
            <a:ext cx="3631439" cy="21369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B412CD8-266F-E769-6C99-2098ECF161D9}"/>
              </a:ext>
            </a:extLst>
          </p:cNvPr>
          <p:cNvSpPr/>
          <p:nvPr/>
        </p:nvSpPr>
        <p:spPr>
          <a:xfrm>
            <a:off x="2705050" y="459137"/>
            <a:ext cx="530363" cy="59055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0BE0D0FE-DD4D-5F04-64C0-1070306D05A2}"/>
              </a:ext>
            </a:extLst>
          </p:cNvPr>
          <p:cNvSpPr/>
          <p:nvPr/>
        </p:nvSpPr>
        <p:spPr>
          <a:xfrm>
            <a:off x="3452984" y="459137"/>
            <a:ext cx="1130750" cy="59055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2060"/>
              </a:solidFill>
              <a:latin typeface="Nunito Black" pitchFamily="2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Đ,S </a:t>
            </a:r>
          </a:p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CA26F-179C-85D6-EC4D-441612B31197}"/>
              </a:ext>
            </a:extLst>
          </p:cNvPr>
          <p:cNvSpPr txBox="1"/>
          <p:nvPr/>
        </p:nvSpPr>
        <p:spPr>
          <a:xfrm>
            <a:off x="4651194" y="526467"/>
            <a:ext cx="61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Nunito Black" pitchFamily="2" charset="0"/>
              </a:rPr>
              <a:t>?</a:t>
            </a:r>
          </a:p>
        </p:txBody>
      </p:sp>
      <p:sp>
        <p:nvSpPr>
          <p:cNvPr id="11" name="Rectangle: Rounded Corners 22">
            <a:extLst>
              <a:ext uri="{FF2B5EF4-FFF2-40B4-BE49-F238E27FC236}">
                <a16:creationId xmlns:a16="http://schemas.microsoft.com/office/drawing/2014/main" id="{87943558-45BB-4392-AACC-6FA4215C8005}"/>
              </a:ext>
            </a:extLst>
          </p:cNvPr>
          <p:cNvSpPr/>
          <p:nvPr/>
        </p:nvSpPr>
        <p:spPr>
          <a:xfrm>
            <a:off x="4684147" y="3171215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2" name="Rectangle: Rounded Corners 23">
            <a:extLst>
              <a:ext uri="{FF2B5EF4-FFF2-40B4-BE49-F238E27FC236}">
                <a16:creationId xmlns:a16="http://schemas.microsoft.com/office/drawing/2014/main" id="{E77B0455-2B77-46DA-9B7B-E86968DC96E5}"/>
              </a:ext>
            </a:extLst>
          </p:cNvPr>
          <p:cNvSpPr/>
          <p:nvPr/>
        </p:nvSpPr>
        <p:spPr>
          <a:xfrm>
            <a:off x="10071178" y="3171214"/>
            <a:ext cx="584556" cy="43593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3" name="Rectangle: Rounded Corners 16">
            <a:extLst>
              <a:ext uri="{FF2B5EF4-FFF2-40B4-BE49-F238E27FC236}">
                <a16:creationId xmlns:a16="http://schemas.microsoft.com/office/drawing/2014/main" id="{20AC03CC-8283-47F1-85F3-315AACDFF083}"/>
              </a:ext>
            </a:extLst>
          </p:cNvPr>
          <p:cNvSpPr/>
          <p:nvPr/>
        </p:nvSpPr>
        <p:spPr>
          <a:xfrm>
            <a:off x="4762087" y="5635487"/>
            <a:ext cx="506616" cy="55659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70843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21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158" y="5715788"/>
            <a:ext cx="12644676" cy="148511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3D7AC6A5-1E2C-4F8C-B7F2-52072626A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0341" y="-2700333"/>
            <a:ext cx="7200903" cy="12601575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0171B25-02F7-444B-A424-2AE5F8A8E6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90524" y="-2556154"/>
            <a:ext cx="5477434" cy="10900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594426-E42F-403C-9C72-2288776FB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749935" y="3222852"/>
            <a:ext cx="5876034" cy="4119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4FA88-CD8E-44F4-B3E1-069B2B9B9E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8104" y="3407633"/>
            <a:ext cx="3857821" cy="3887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491686-3DF9-4DF7-88A8-E0C7F740D8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461" y="-586539"/>
            <a:ext cx="6829843" cy="30898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416AA-68CB-4C1A-B928-1969114476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10271197" y="299325"/>
            <a:ext cx="2424185" cy="1430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671B966-6B72-4582-85CE-F7EDD7CCF7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45452" y="55009"/>
            <a:ext cx="1870221" cy="18508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43FC4B-27D3-4711-B75C-4C784B49C0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5908" y="620697"/>
            <a:ext cx="10378296" cy="520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05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9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937" y="5449136"/>
            <a:ext cx="4348043" cy="16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3805" y="304811"/>
            <a:ext cx="6836229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TIÊN LÃNG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3570" y="695618"/>
            <a:ext cx="7724502" cy="4616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GIÁO VIÊN DẠY GIỎI CẤP HUYỆN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875325" y="1148564"/>
            <a:ext cx="4336869" cy="0"/>
          </a:xfrm>
          <a:prstGeom prst="line">
            <a:avLst/>
          </a:prstGeom>
          <a:noFill/>
          <a:ln w="28575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973989" y="1801918"/>
            <a:ext cx="6457405" cy="5295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ĐỒNG THI HUYỆN TIÊN LÃNG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857" y="2496185"/>
            <a:ext cx="11443063" cy="965813"/>
          </a:xfrm>
          <a:prstGeom prst="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>
            <a:spAutoFit/>
          </a:bodyPr>
          <a:lstStyle/>
          <a:p>
            <a:pPr algn="ctr" defTabSz="914389"/>
            <a:r>
              <a:rPr lang="en-US" sz="2800" b="1" i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NÂNG CAO CHẤT LƯỢNG GIẢI TOÁN CÓ LỜI VĂN CHO HỌC SINH LỚP 3”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10553" y="3683904"/>
            <a:ext cx="6457405" cy="5295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21480" y="4173231"/>
            <a:ext cx="6457405" cy="52953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177" y="4814660"/>
            <a:ext cx="11152421" cy="918625"/>
          </a:xfrm>
          <a:prstGeom prst="rect">
            <a:avLst/>
          </a:prstGeom>
          <a:solidFill>
            <a:srgbClr val="70AD47">
              <a:alpha val="5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 defTabSz="914399">
              <a:defRPr/>
            </a:pPr>
            <a:r>
              <a:rPr lang="en-US" sz="4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latin typeface="Calibri"/>
              </a:rPr>
              <a:t>CHÂN THÀNH CẢM ƠN BAN GIÁM KHẢO!</a:t>
            </a:r>
          </a:p>
        </p:txBody>
      </p:sp>
    </p:spTree>
    <p:extLst>
      <p:ext uri="{BB962C8B-B14F-4D97-AF65-F5344CB8AC3E}">
        <p14:creationId xmlns:p14="http://schemas.microsoft.com/office/powerpoint/2010/main" val="40254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ẢY KHỞI ĐỘNG TIẾT HỌC PHẦN 1">
            <a:hlinkClick r:id="" action="ppaction://media"/>
            <a:extLst>
              <a:ext uri="{FF2B5EF4-FFF2-40B4-BE49-F238E27FC236}">
                <a16:creationId xmlns:a16="http://schemas.microsoft.com/office/drawing/2014/main" id="{A1FE95CB-65A7-00C2-C953-241608C3F2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89045"/>
            <a:ext cx="12601575" cy="81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68392-2CC1-1096-BE66-70F7A0B8A53D}"/>
              </a:ext>
            </a:extLst>
          </p:cNvPr>
          <p:cNvSpPr txBox="1"/>
          <p:nvPr/>
        </p:nvSpPr>
        <p:spPr>
          <a:xfrm>
            <a:off x="1595535" y="811763"/>
            <a:ext cx="63541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625 :5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24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826673" y="1226197"/>
            <a:ext cx="8774902" cy="5232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rtlCol="0">
            <a:spAutoFit/>
          </a:bodyPr>
          <a:lstStyle/>
          <a:p>
            <a:pPr algn="ctr" defTabSz="914389"/>
            <a:r>
              <a:rPr lang="en-US" sz="2800" b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NHÂN, PHÉP CHIA TRONG PHẠM VI 1 000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1D5114-4053-992E-2ED3-0F10E6D0E8ED}"/>
              </a:ext>
            </a:extLst>
          </p:cNvPr>
          <p:cNvGrpSpPr/>
          <p:nvPr/>
        </p:nvGrpSpPr>
        <p:grpSpPr>
          <a:xfrm>
            <a:off x="1359256" y="980482"/>
            <a:ext cx="2388209" cy="1240604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64E3941-3FBA-3B21-8526-299EF84375E8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7D53E362-E185-2F5F-00EF-233DAB06E78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5069">
                  <a:defRPr/>
                </a:pPr>
                <a:endParaRPr lang="vi-VN" sz="1653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E53BDD97-F5D9-71AD-1075-38D8014E09DE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45069">
                  <a:defRPr/>
                </a:pPr>
                <a:endParaRPr lang="vi-VN" sz="185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F34DDE-2292-5698-2DD9-AD9E207484AE}"/>
                </a:ext>
              </a:extLst>
            </p:cNvPr>
            <p:cNvSpPr txBox="1"/>
            <p:nvPr/>
          </p:nvSpPr>
          <p:spPr>
            <a:xfrm>
              <a:off x="1669705" y="235396"/>
              <a:ext cx="1972089" cy="475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45069">
                <a:defRPr/>
              </a:pPr>
              <a:r>
                <a:rPr lang="vi-VN" sz="3308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308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3</a:t>
              </a:r>
              <a:endParaRPr lang="vi-VN" sz="3308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CDD0F91-723B-2C55-E467-1D04A876BF70}"/>
              </a:ext>
            </a:extLst>
          </p:cNvPr>
          <p:cNvSpPr txBox="1"/>
          <p:nvPr/>
        </p:nvSpPr>
        <p:spPr>
          <a:xfrm>
            <a:off x="615820" y="3096782"/>
            <a:ext cx="11737911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45069">
              <a:lnSpc>
                <a:spcPct val="120000"/>
              </a:lnSpc>
              <a:defRPr/>
            </a:pP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 72: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 37: CHIA SỐ CÓ BA CHỮ SỐ </a:t>
            </a:r>
            <a:r>
              <a:rPr lang="en-US" sz="4400" b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CHO SỐ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CÓ MỘT CHỮ SỐ</a:t>
            </a:r>
          </a:p>
          <a:p>
            <a:pPr algn="ctr" defTabSz="945069">
              <a:lnSpc>
                <a:spcPct val="120000"/>
              </a:lnSpc>
              <a:defRPr/>
            </a:pP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/>
              </a:rPr>
              <a:t> 2)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19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0036-0782-DC00-B61F-3C7E243C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 chuẩn">
            <a:hlinkClick r:id="" action="ppaction://media"/>
            <a:extLst>
              <a:ext uri="{FF2B5EF4-FFF2-40B4-BE49-F238E27FC236}">
                <a16:creationId xmlns:a16="http://schemas.microsoft.com/office/drawing/2014/main" id="{8E2EBDA5-2F43-875E-B7A5-16B8386241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36" y="167950"/>
            <a:ext cx="12428375" cy="7032949"/>
          </a:xfrm>
        </p:spPr>
      </p:pic>
    </p:spTree>
    <p:extLst>
      <p:ext uri="{BB962C8B-B14F-4D97-AF65-F5344CB8AC3E}">
        <p14:creationId xmlns:p14="http://schemas.microsoft.com/office/powerpoint/2010/main" val="397545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0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E12BE-7FB0-4BFA-81A9-F319E7838577}"/>
              </a:ext>
            </a:extLst>
          </p:cNvPr>
          <p:cNvSpPr/>
          <p:nvPr/>
        </p:nvSpPr>
        <p:spPr>
          <a:xfrm>
            <a:off x="0" y="0"/>
            <a:ext cx="12601575" cy="7200900"/>
          </a:xfrm>
          <a:prstGeom prst="rect">
            <a:avLst/>
          </a:prstGeom>
          <a:solidFill>
            <a:srgbClr val="7F5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052" tIns="47526" rIns="95052" bIns="47526" rtlCol="0" anchor="ctr"/>
          <a:lstStyle/>
          <a:p>
            <a:pPr algn="ctr" defTabSz="950519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5E71B-B118-461E-ABAF-7466221C8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601575" cy="7200900"/>
          </a:xfrm>
          <a:prstGeom prst="rect">
            <a:avLst/>
          </a:prstGeom>
        </p:spPr>
      </p:pic>
      <p:pic>
        <p:nvPicPr>
          <p:cNvPr id="3" name="Picture 2" descr="A group of kids playing drums&#10;&#10;Description automatically generated with medium confidence">
            <a:extLst>
              <a:ext uri="{FF2B5EF4-FFF2-40B4-BE49-F238E27FC236}">
                <a16:creationId xmlns:a16="http://schemas.microsoft.com/office/drawing/2014/main" id="{073B1053-BE59-4AAF-86B6-A2195E26E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30" y="2940368"/>
            <a:ext cx="5544957" cy="279301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C4BF279-92A3-462E-9331-2C43B3FEB770}"/>
              </a:ext>
            </a:extLst>
          </p:cNvPr>
          <p:cNvSpPr/>
          <p:nvPr/>
        </p:nvSpPr>
        <p:spPr>
          <a:xfrm>
            <a:off x="1122329" y="2650331"/>
            <a:ext cx="3298068" cy="1260158"/>
          </a:xfrm>
          <a:prstGeom prst="wedgeRoundRectCallout">
            <a:avLst>
              <a:gd name="adj1" fmla="val 55585"/>
              <a:gd name="adj2" fmla="val 3075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52" tIns="47526" rIns="95052" bIns="47526" rtlCol="0" anchor="ctr"/>
          <a:lstStyle/>
          <a:p>
            <a:pPr algn="ctr"/>
            <a:r>
              <a:rPr lang="en-US" sz="3300" dirty="0" err="1"/>
              <a:t>Để</a:t>
            </a:r>
            <a:r>
              <a:rPr lang="en-US" sz="3300" dirty="0"/>
              <a:t> </a:t>
            </a:r>
            <a:r>
              <a:rPr lang="en-US" sz="3300" dirty="0" err="1"/>
              <a:t>làm</a:t>
            </a:r>
            <a:r>
              <a:rPr lang="en-US" sz="3300" dirty="0"/>
              <a:t> </a:t>
            </a:r>
            <a:r>
              <a:rPr lang="en-US" sz="3300" dirty="0" err="1"/>
              <a:t>một</a:t>
            </a:r>
            <a:r>
              <a:rPr lang="en-US" sz="3300" dirty="0"/>
              <a:t> </a:t>
            </a:r>
            <a:r>
              <a:rPr lang="en-US" sz="3300" dirty="0" err="1"/>
              <a:t>cái</a:t>
            </a:r>
            <a:r>
              <a:rPr lang="en-US" sz="3300" dirty="0"/>
              <a:t> </a:t>
            </a:r>
            <a:r>
              <a:rPr lang="en-US" sz="3300" dirty="0" err="1"/>
              <a:t>ghế</a:t>
            </a:r>
            <a:r>
              <a:rPr lang="en-US" sz="3300" dirty="0"/>
              <a:t> </a:t>
            </a:r>
            <a:r>
              <a:rPr lang="en-US" sz="3300" dirty="0" err="1"/>
              <a:t>cần</a:t>
            </a:r>
            <a:r>
              <a:rPr lang="en-US" sz="3300" dirty="0"/>
              <a:t> 7 </a:t>
            </a:r>
            <a:r>
              <a:rPr lang="en-US" sz="3300" dirty="0" err="1"/>
              <a:t>vỏ</a:t>
            </a:r>
            <a:r>
              <a:rPr lang="en-US" sz="3300" dirty="0"/>
              <a:t> chai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8671D0-097B-4B17-920A-B51FBEFF96D2}"/>
              </a:ext>
            </a:extLst>
          </p:cNvPr>
          <p:cNvSpPr/>
          <p:nvPr/>
        </p:nvSpPr>
        <p:spPr>
          <a:xfrm>
            <a:off x="4371172" y="990124"/>
            <a:ext cx="4046286" cy="1730216"/>
          </a:xfrm>
          <a:prstGeom prst="wedgeRoundRectCallout">
            <a:avLst>
              <a:gd name="adj1" fmla="val 18272"/>
              <a:gd name="adj2" fmla="val 6805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52" tIns="47526" rIns="95052" bIns="47526" rtlCol="0" anchor="ctr"/>
          <a:lstStyle/>
          <a:p>
            <a:pPr algn="ctr"/>
            <a:r>
              <a:rPr lang="en-US" sz="2900" dirty="0" err="1"/>
              <a:t>Với</a:t>
            </a:r>
            <a:r>
              <a:rPr lang="en-US" sz="2900" dirty="0"/>
              <a:t> 714 </a:t>
            </a:r>
            <a:r>
              <a:rPr lang="en-US" sz="2900" dirty="0" err="1"/>
              <a:t>vỏ</a:t>
            </a:r>
            <a:r>
              <a:rPr lang="en-US" sz="2900" dirty="0"/>
              <a:t> chai </a:t>
            </a:r>
            <a:r>
              <a:rPr lang="en-US" sz="2900" dirty="0" err="1"/>
              <a:t>thì</a:t>
            </a:r>
            <a:r>
              <a:rPr lang="en-US" sz="2900" dirty="0"/>
              <a:t> </a:t>
            </a:r>
            <a:r>
              <a:rPr lang="en-US" sz="2900" dirty="0" err="1"/>
              <a:t>chúng</a:t>
            </a:r>
            <a:r>
              <a:rPr lang="en-US" sz="2900" dirty="0"/>
              <a:t> </a:t>
            </a:r>
            <a:r>
              <a:rPr lang="en-US" sz="2900" dirty="0" err="1"/>
              <a:t>mình</a:t>
            </a:r>
            <a:r>
              <a:rPr lang="en-US" sz="2900" dirty="0"/>
              <a:t> </a:t>
            </a:r>
            <a:r>
              <a:rPr lang="en-US" sz="2900" dirty="0" err="1"/>
              <a:t>sẽ</a:t>
            </a:r>
            <a:r>
              <a:rPr lang="en-US" sz="2900" dirty="0"/>
              <a:t> </a:t>
            </a:r>
            <a:r>
              <a:rPr lang="en-US" sz="2900" dirty="0" err="1"/>
              <a:t>làm</a:t>
            </a:r>
            <a:r>
              <a:rPr lang="en-US" sz="2900" dirty="0"/>
              <a:t> </a:t>
            </a:r>
            <a:r>
              <a:rPr lang="en-US" sz="2900" dirty="0" err="1"/>
              <a:t>được</a:t>
            </a:r>
            <a:r>
              <a:rPr lang="en-US" sz="2900" dirty="0"/>
              <a:t> bao </a:t>
            </a:r>
            <a:r>
              <a:rPr lang="en-US" sz="2900" dirty="0" err="1"/>
              <a:t>nhiêu</a:t>
            </a:r>
            <a:r>
              <a:rPr lang="en-US" sz="2900" dirty="0"/>
              <a:t> </a:t>
            </a:r>
            <a:r>
              <a:rPr lang="en-US" sz="2900" dirty="0" err="1"/>
              <a:t>cái</a:t>
            </a:r>
            <a:r>
              <a:rPr lang="en-US" sz="2900" dirty="0"/>
              <a:t> </a:t>
            </a:r>
            <a:r>
              <a:rPr lang="en-US" sz="2900" dirty="0" err="1"/>
              <a:t>ghế</a:t>
            </a:r>
            <a:r>
              <a:rPr lang="en-US" sz="2900" dirty="0"/>
              <a:t> </a:t>
            </a:r>
            <a:r>
              <a:rPr lang="en-US" sz="2900" dirty="0" err="1"/>
              <a:t>nhỉ</a:t>
            </a:r>
            <a:r>
              <a:rPr lang="en-US" sz="2900" dirty="0"/>
              <a:t>?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382D376-2FC8-4EE3-B519-3E62BFE35D4C}"/>
              </a:ext>
            </a:extLst>
          </p:cNvPr>
          <p:cNvSpPr/>
          <p:nvPr/>
        </p:nvSpPr>
        <p:spPr>
          <a:xfrm>
            <a:off x="8909707" y="1080135"/>
            <a:ext cx="3091324" cy="2880360"/>
          </a:xfrm>
          <a:prstGeom prst="wedgeRoundRectCallout">
            <a:avLst>
              <a:gd name="adj1" fmla="val -54665"/>
              <a:gd name="adj2" fmla="val 362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5052" tIns="47526" rIns="95052" bIns="47526" rtlCol="0" anchor="ctr"/>
          <a:lstStyle/>
          <a:p>
            <a:pPr algn="ctr"/>
            <a:r>
              <a:rPr lang="en-US" sz="2500" dirty="0" err="1"/>
              <a:t>Xếp</a:t>
            </a:r>
            <a:r>
              <a:rPr lang="en-US" sz="2500" dirty="0"/>
              <a:t> </a:t>
            </a:r>
            <a:r>
              <a:rPr lang="en-US" sz="2500" dirty="0" err="1"/>
              <a:t>số</a:t>
            </a:r>
            <a:r>
              <a:rPr lang="en-US" sz="2500" dirty="0"/>
              <a:t> </a:t>
            </a:r>
            <a:r>
              <a:rPr lang="en-US" sz="2500" dirty="0" err="1"/>
              <a:t>ghế</a:t>
            </a:r>
            <a:r>
              <a:rPr lang="en-US" sz="2500" dirty="0"/>
              <a:t> </a:t>
            </a:r>
            <a:r>
              <a:rPr lang="en-US" sz="2500" dirty="0" err="1"/>
              <a:t>sẽ</a:t>
            </a:r>
            <a:r>
              <a:rPr lang="en-US" sz="2500" dirty="0"/>
              <a:t> </a:t>
            </a:r>
            <a:r>
              <a:rPr lang="en-US" sz="2500" dirty="0" err="1"/>
              <a:t>làm</a:t>
            </a:r>
            <a:r>
              <a:rPr lang="en-US" sz="2500" dirty="0"/>
              <a:t> </a:t>
            </a:r>
            <a:r>
              <a:rPr lang="en-US" sz="2500" dirty="0" err="1"/>
              <a:t>được</a:t>
            </a:r>
            <a:r>
              <a:rPr lang="en-US" sz="2500" dirty="0"/>
              <a:t> </a:t>
            </a:r>
            <a:r>
              <a:rPr lang="en-US" sz="2500" dirty="0" err="1"/>
              <a:t>thành</a:t>
            </a:r>
            <a:r>
              <a:rPr lang="en-US" sz="2500" dirty="0"/>
              <a:t> </a:t>
            </a:r>
            <a:r>
              <a:rPr lang="en-US" sz="2500" dirty="0" err="1"/>
              <a:t>các</a:t>
            </a:r>
            <a:r>
              <a:rPr lang="en-US" sz="2500" dirty="0"/>
              <a:t> </a:t>
            </a:r>
            <a:r>
              <a:rPr lang="en-US" sz="2500" dirty="0" err="1"/>
              <a:t>bộ</a:t>
            </a:r>
            <a:r>
              <a:rPr lang="en-US" sz="2500" dirty="0"/>
              <a:t> </a:t>
            </a:r>
            <a:r>
              <a:rPr lang="en-US" sz="2500" dirty="0" err="1"/>
              <a:t>bàn</a:t>
            </a:r>
            <a:r>
              <a:rPr lang="en-US" sz="2500" dirty="0"/>
              <a:t> </a:t>
            </a:r>
            <a:r>
              <a:rPr lang="en-US" sz="2500" dirty="0" err="1"/>
              <a:t>ghế</a:t>
            </a:r>
            <a:r>
              <a:rPr lang="en-US" sz="2500" dirty="0"/>
              <a:t>, </a:t>
            </a:r>
            <a:r>
              <a:rPr lang="en-US" sz="2500" dirty="0" err="1"/>
              <a:t>mỗi</a:t>
            </a:r>
            <a:r>
              <a:rPr lang="en-US" sz="2500" dirty="0"/>
              <a:t> </a:t>
            </a:r>
            <a:r>
              <a:rPr lang="en-US" sz="2500" dirty="0" err="1"/>
              <a:t>bàn</a:t>
            </a:r>
            <a:r>
              <a:rPr lang="en-US" sz="2500" dirty="0"/>
              <a:t> </a:t>
            </a:r>
            <a:r>
              <a:rPr lang="en-US" sz="2500" dirty="0" err="1"/>
              <a:t>có</a:t>
            </a:r>
            <a:r>
              <a:rPr lang="en-US" sz="2500" dirty="0"/>
              <a:t> 5 </a:t>
            </a:r>
            <a:r>
              <a:rPr lang="en-US" sz="2500" dirty="0" err="1"/>
              <a:t>ghế</a:t>
            </a:r>
            <a:r>
              <a:rPr lang="en-US" sz="2500" dirty="0"/>
              <a:t> </a:t>
            </a:r>
            <a:r>
              <a:rPr lang="en-US" sz="2500" dirty="0" err="1"/>
              <a:t>thì</a:t>
            </a:r>
            <a:r>
              <a:rPr lang="en-US" sz="2500" dirty="0"/>
              <a:t> </a:t>
            </a:r>
            <a:r>
              <a:rPr lang="en-US" sz="2500" dirty="0" err="1"/>
              <a:t>xếp</a:t>
            </a:r>
            <a:r>
              <a:rPr lang="en-US" sz="2500" dirty="0"/>
              <a:t> </a:t>
            </a:r>
            <a:r>
              <a:rPr lang="en-US" sz="2500" dirty="0" err="1"/>
              <a:t>được</a:t>
            </a:r>
            <a:r>
              <a:rPr lang="en-US" sz="2500" dirty="0"/>
              <a:t> bao </a:t>
            </a:r>
            <a:r>
              <a:rPr lang="en-US" sz="2500" dirty="0" err="1"/>
              <a:t>nhiêu</a:t>
            </a:r>
            <a:r>
              <a:rPr lang="en-US" sz="2500" dirty="0"/>
              <a:t> </a:t>
            </a:r>
            <a:r>
              <a:rPr lang="en-US" sz="2500" dirty="0" err="1"/>
              <a:t>bộ</a:t>
            </a:r>
            <a:r>
              <a:rPr lang="en-US" sz="2500" dirty="0"/>
              <a:t> </a:t>
            </a:r>
            <a:r>
              <a:rPr lang="en-US" sz="2500" dirty="0" err="1"/>
              <a:t>bàn</a:t>
            </a:r>
            <a:r>
              <a:rPr lang="en-US" sz="2500" dirty="0"/>
              <a:t> </a:t>
            </a:r>
            <a:r>
              <a:rPr lang="en-US" sz="2500" dirty="0" err="1"/>
              <a:t>ghế</a:t>
            </a:r>
            <a:r>
              <a:rPr lang="en-US" sz="2500" dirty="0"/>
              <a:t> </a:t>
            </a:r>
            <a:r>
              <a:rPr lang="en-US" sz="2500" dirty="0" err="1"/>
              <a:t>và</a:t>
            </a:r>
            <a:r>
              <a:rPr lang="en-US" sz="2500" dirty="0"/>
              <a:t> </a:t>
            </a:r>
            <a:r>
              <a:rPr lang="en-US" sz="2500" dirty="0" err="1"/>
              <a:t>còn</a:t>
            </a:r>
            <a:r>
              <a:rPr lang="en-US" sz="2500" dirty="0"/>
              <a:t> </a:t>
            </a:r>
            <a:r>
              <a:rPr lang="en-US" sz="2500" dirty="0" err="1"/>
              <a:t>dư</a:t>
            </a:r>
            <a:r>
              <a:rPr lang="en-US" sz="2500" dirty="0"/>
              <a:t> </a:t>
            </a:r>
            <a:r>
              <a:rPr lang="en-US" sz="2500" dirty="0" err="1"/>
              <a:t>mấy</a:t>
            </a:r>
            <a:r>
              <a:rPr lang="en-US" sz="2500" dirty="0"/>
              <a:t> </a:t>
            </a:r>
            <a:r>
              <a:rPr lang="en-US" sz="2500" dirty="0" err="1"/>
              <a:t>ghế</a:t>
            </a:r>
            <a:r>
              <a:rPr lang="en-US" sz="2500" dirty="0"/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27464A-C93C-CE16-0726-D58114A41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4" y="71901"/>
            <a:ext cx="2657146" cy="1008234"/>
          </a:xfrm>
          <a:prstGeom prst="rect">
            <a:avLst/>
          </a:prstGeom>
        </p:spPr>
      </p:pic>
      <p:sp>
        <p:nvSpPr>
          <p:cNvPr id="13" name="Speech Bubble: Rectangle with Corners Rounded 5">
            <a:extLst>
              <a:ext uri="{FF2B5EF4-FFF2-40B4-BE49-F238E27FC236}">
                <a16:creationId xmlns:a16="http://schemas.microsoft.com/office/drawing/2014/main" id="{003A027F-B0F7-6354-607F-F2FA1A81F803}"/>
              </a:ext>
            </a:extLst>
          </p:cNvPr>
          <p:cNvSpPr/>
          <p:nvPr/>
        </p:nvSpPr>
        <p:spPr>
          <a:xfrm>
            <a:off x="4302256" y="957125"/>
            <a:ext cx="4115202" cy="1796213"/>
          </a:xfrm>
          <a:prstGeom prst="wedgeRoundRectCallout">
            <a:avLst>
              <a:gd name="adj1" fmla="val 16601"/>
              <a:gd name="adj2" fmla="val 42187"/>
              <a:gd name="adj3" fmla="val 16667"/>
            </a:avLst>
          </a:prstGeom>
          <a:solidFill>
            <a:sysClr val="window" lastClr="FFFFFF"/>
          </a:solidFill>
          <a:ln w="19050" cap="flat" cmpd="sng" algn="ctr">
            <a:solidFill>
              <a:srgbClr val="7030A0"/>
            </a:solidFill>
            <a:prstDash val="lg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714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102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ghế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24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74755" cy="104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71" y="335212"/>
            <a:ext cx="2054797" cy="870677"/>
          </a:xfrm>
          <a:prstGeom prst="rect">
            <a:avLst/>
          </a:prstGeom>
        </p:spPr>
      </p:pic>
      <p:sp>
        <p:nvSpPr>
          <p:cNvPr id="7" name="TextBox 49">
            <a:extLst>
              <a:ext uri="{FF2B5EF4-FFF2-40B4-BE49-F238E27FC236}">
                <a16:creationId xmlns:a16="http://schemas.microsoft.com/office/drawing/2014/main" id="{972D1C22-1010-41F7-8D6F-96BB8301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337" y="1825716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270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ABC5C5-9134-498A-9238-EB98D35047BC}"/>
              </a:ext>
            </a:extLst>
          </p:cNvPr>
          <p:cNvCxnSpPr>
            <a:cxnSpLocks/>
          </p:cNvCxnSpPr>
          <p:nvPr/>
        </p:nvCxnSpPr>
        <p:spPr bwMode="auto">
          <a:xfrm>
            <a:off x="2026122" y="1966570"/>
            <a:ext cx="0" cy="148584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B3FC87-A9D9-4DB5-852A-42E4FD2344F2}"/>
              </a:ext>
            </a:extLst>
          </p:cNvPr>
          <p:cNvCxnSpPr>
            <a:cxnSpLocks/>
          </p:cNvCxnSpPr>
          <p:nvPr/>
        </p:nvCxnSpPr>
        <p:spPr bwMode="auto">
          <a:xfrm>
            <a:off x="2018184" y="2492399"/>
            <a:ext cx="989013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" name="TextBox 43">
            <a:extLst>
              <a:ext uri="{FF2B5EF4-FFF2-40B4-BE49-F238E27FC236}">
                <a16:creationId xmlns:a16="http://schemas.microsoft.com/office/drawing/2014/main" id="{28D40039-9BE6-4A23-B3BD-43C294496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005" y="182091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7DA99-269A-4DE3-838A-CFA0C5F12A87}"/>
              </a:ext>
            </a:extLst>
          </p:cNvPr>
          <p:cNvSpPr txBox="1"/>
          <p:nvPr/>
        </p:nvSpPr>
        <p:spPr>
          <a:xfrm>
            <a:off x="363087" y="120588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a)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DDB1275F-6FC6-481F-9E05-10D1C47E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197" y="1804451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560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C0247-6E6A-402D-9359-BCE3E3A24C63}"/>
              </a:ext>
            </a:extLst>
          </p:cNvPr>
          <p:cNvCxnSpPr>
            <a:cxnSpLocks/>
          </p:cNvCxnSpPr>
          <p:nvPr/>
        </p:nvCxnSpPr>
        <p:spPr bwMode="auto">
          <a:xfrm>
            <a:off x="6225982" y="1967123"/>
            <a:ext cx="0" cy="146621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8CA4EDE6-B81D-4CBA-A715-5D5CE3B6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865" y="179965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C0713C-16B9-41C3-BA1A-E17969FFF771}"/>
              </a:ext>
            </a:extLst>
          </p:cNvPr>
          <p:cNvCxnSpPr>
            <a:cxnSpLocks/>
          </p:cNvCxnSpPr>
          <p:nvPr/>
        </p:nvCxnSpPr>
        <p:spPr bwMode="auto">
          <a:xfrm>
            <a:off x="6218044" y="2471133"/>
            <a:ext cx="101123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560525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D0CFE3-48C8-C56B-7867-7E32FC89A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74755" cy="1049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5B096-ED73-3AD1-EBDE-285877F65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71" y="335212"/>
            <a:ext cx="2054797" cy="870677"/>
          </a:xfrm>
          <a:prstGeom prst="rect">
            <a:avLst/>
          </a:prstGeom>
        </p:spPr>
      </p:pic>
      <p:sp>
        <p:nvSpPr>
          <p:cNvPr id="7" name="TextBox 49">
            <a:extLst>
              <a:ext uri="{FF2B5EF4-FFF2-40B4-BE49-F238E27FC236}">
                <a16:creationId xmlns:a16="http://schemas.microsoft.com/office/drawing/2014/main" id="{972D1C22-1010-41F7-8D6F-96BB8301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337" y="1825716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270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ABC5C5-9134-498A-9238-EB98D35047BC}"/>
              </a:ext>
            </a:extLst>
          </p:cNvPr>
          <p:cNvCxnSpPr>
            <a:cxnSpLocks/>
          </p:cNvCxnSpPr>
          <p:nvPr/>
        </p:nvCxnSpPr>
        <p:spPr bwMode="auto">
          <a:xfrm>
            <a:off x="2026122" y="1966570"/>
            <a:ext cx="0" cy="148584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B3FC87-A9D9-4DB5-852A-42E4FD2344F2}"/>
              </a:ext>
            </a:extLst>
          </p:cNvPr>
          <p:cNvCxnSpPr>
            <a:cxnSpLocks/>
          </p:cNvCxnSpPr>
          <p:nvPr/>
        </p:nvCxnSpPr>
        <p:spPr bwMode="auto">
          <a:xfrm>
            <a:off x="2018184" y="2492399"/>
            <a:ext cx="989013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0" name="TextBox 43">
            <a:extLst>
              <a:ext uri="{FF2B5EF4-FFF2-40B4-BE49-F238E27FC236}">
                <a16:creationId xmlns:a16="http://schemas.microsoft.com/office/drawing/2014/main" id="{28D40039-9BE6-4A23-B3BD-43C294496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005" y="182091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7DA99-269A-4DE3-838A-CFA0C5F12A87}"/>
              </a:ext>
            </a:extLst>
          </p:cNvPr>
          <p:cNvSpPr txBox="1"/>
          <p:nvPr/>
        </p:nvSpPr>
        <p:spPr>
          <a:xfrm>
            <a:off x="363087" y="1205889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a)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DDB1275F-6FC6-481F-9E05-10D1C47E1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197" y="1804451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560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FC0247-6E6A-402D-9359-BCE3E3A24C63}"/>
              </a:ext>
            </a:extLst>
          </p:cNvPr>
          <p:cNvCxnSpPr>
            <a:cxnSpLocks/>
          </p:cNvCxnSpPr>
          <p:nvPr/>
        </p:nvCxnSpPr>
        <p:spPr bwMode="auto">
          <a:xfrm>
            <a:off x="6225982" y="1967123"/>
            <a:ext cx="0" cy="146621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4" name="TextBox 43">
            <a:extLst>
              <a:ext uri="{FF2B5EF4-FFF2-40B4-BE49-F238E27FC236}">
                <a16:creationId xmlns:a16="http://schemas.microsoft.com/office/drawing/2014/main" id="{8CA4EDE6-B81D-4CBA-A715-5D5CE3B6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7865" y="179965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C0713C-16B9-41C3-BA1A-E17969FFF771}"/>
              </a:ext>
            </a:extLst>
          </p:cNvPr>
          <p:cNvCxnSpPr>
            <a:cxnSpLocks/>
          </p:cNvCxnSpPr>
          <p:nvPr/>
        </p:nvCxnSpPr>
        <p:spPr bwMode="auto">
          <a:xfrm>
            <a:off x="6218044" y="2471133"/>
            <a:ext cx="101123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7C82D4-9095-46CA-82E8-8E5C635B9803}"/>
              </a:ext>
            </a:extLst>
          </p:cNvPr>
          <p:cNvSpPr txBox="1"/>
          <p:nvPr/>
        </p:nvSpPr>
        <p:spPr>
          <a:xfrm>
            <a:off x="303645" y="3727386"/>
            <a:ext cx="60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Arial"/>
                <a:ea typeface="微软雅黑"/>
              </a:rPr>
              <a:t>b)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956B11E2-0E18-4F40-BB7A-E00238D5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337" y="3824539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251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ABC5C5-9134-498A-9238-EB98D35047BC}"/>
              </a:ext>
            </a:extLst>
          </p:cNvPr>
          <p:cNvCxnSpPr>
            <a:cxnSpLocks/>
          </p:cNvCxnSpPr>
          <p:nvPr/>
        </p:nvCxnSpPr>
        <p:spPr bwMode="auto">
          <a:xfrm>
            <a:off x="2026122" y="3937831"/>
            <a:ext cx="0" cy="1485848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B3FC87-A9D9-4DB5-852A-42E4FD2344F2}"/>
              </a:ext>
            </a:extLst>
          </p:cNvPr>
          <p:cNvCxnSpPr>
            <a:cxnSpLocks/>
          </p:cNvCxnSpPr>
          <p:nvPr/>
        </p:nvCxnSpPr>
        <p:spPr bwMode="auto">
          <a:xfrm>
            <a:off x="2026122" y="4523476"/>
            <a:ext cx="989013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0" name="TextBox 43">
            <a:extLst>
              <a:ext uri="{FF2B5EF4-FFF2-40B4-BE49-F238E27FC236}">
                <a16:creationId xmlns:a16="http://schemas.microsoft.com/office/drawing/2014/main" id="{DAC906FC-1B47-461C-971D-5F7485E23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628" y="3824539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FC0247-6E6A-402D-9359-BCE3E3A24C63}"/>
              </a:ext>
            </a:extLst>
          </p:cNvPr>
          <p:cNvCxnSpPr>
            <a:cxnSpLocks/>
          </p:cNvCxnSpPr>
          <p:nvPr/>
        </p:nvCxnSpPr>
        <p:spPr bwMode="auto">
          <a:xfrm>
            <a:off x="6215504" y="3878174"/>
            <a:ext cx="0" cy="146621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C0713C-16B9-41C3-BA1A-E17969FFF771}"/>
              </a:ext>
            </a:extLst>
          </p:cNvPr>
          <p:cNvCxnSpPr>
            <a:cxnSpLocks/>
          </p:cNvCxnSpPr>
          <p:nvPr/>
        </p:nvCxnSpPr>
        <p:spPr bwMode="auto">
          <a:xfrm>
            <a:off x="6215504" y="4373717"/>
            <a:ext cx="1011238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3" name="TextBox 49">
            <a:extLst>
              <a:ext uri="{FF2B5EF4-FFF2-40B4-BE49-F238E27FC236}">
                <a16:creationId xmlns:a16="http://schemas.microsoft.com/office/drawing/2014/main" id="{0CECD9E3-3163-42B7-A6C0-12C125AF8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422" y="3824539"/>
            <a:ext cx="998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24" name="TextBox 43">
            <a:extLst>
              <a:ext uri="{FF2B5EF4-FFF2-40B4-BE49-F238E27FC236}">
                <a16:creationId xmlns:a16="http://schemas.microsoft.com/office/drawing/2014/main" id="{ED268E96-B9C6-4D99-942C-AB13756E9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399" y="377551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231879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10980</TotalTime>
  <Words>294</Words>
  <Application>Microsoft Office PowerPoint</Application>
  <PresentationFormat>Custom</PresentationFormat>
  <Paragraphs>51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Italic</vt:lpstr>
      <vt:lpstr>Nunito Black</vt:lpstr>
      <vt:lpstr>Open Sans Extrabold</vt:lpstr>
      <vt:lpstr>Times New Roman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</cp:lastModifiedBy>
  <cp:revision>1138</cp:revision>
  <dcterms:created xsi:type="dcterms:W3CDTF">2017-11-24T09:12:01Z</dcterms:created>
  <dcterms:modified xsi:type="dcterms:W3CDTF">2024-12-16T23:42:23Z</dcterms:modified>
</cp:coreProperties>
</file>