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82" r:id="rId3"/>
    <p:sldMasterId id="2147483794" r:id="rId4"/>
    <p:sldMasterId id="2147483806" r:id="rId5"/>
    <p:sldMasterId id="2147483818" r:id="rId6"/>
    <p:sldMasterId id="2147483830" r:id="rId7"/>
    <p:sldMasterId id="2147483842" r:id="rId8"/>
    <p:sldMasterId id="2147483854" r:id="rId9"/>
    <p:sldMasterId id="2147483866" r:id="rId10"/>
    <p:sldMasterId id="2147483882" r:id="rId11"/>
    <p:sldMasterId id="2147483894" r:id="rId12"/>
    <p:sldMasterId id="2147483906" r:id="rId13"/>
    <p:sldMasterId id="2147483918" r:id="rId14"/>
    <p:sldMasterId id="2147483930" r:id="rId15"/>
    <p:sldMasterId id="2147483942" r:id="rId16"/>
  </p:sldMasterIdLst>
  <p:notesMasterIdLst>
    <p:notesMasterId r:id="rId36"/>
  </p:notesMasterIdLst>
  <p:sldIdLst>
    <p:sldId id="1172" r:id="rId17"/>
    <p:sldId id="1192" r:id="rId18"/>
    <p:sldId id="1193" r:id="rId19"/>
    <p:sldId id="1194" r:id="rId20"/>
    <p:sldId id="1195" r:id="rId21"/>
    <p:sldId id="1196" r:id="rId22"/>
    <p:sldId id="1197" r:id="rId23"/>
    <p:sldId id="1198" r:id="rId24"/>
    <p:sldId id="1200" r:id="rId25"/>
    <p:sldId id="1208" r:id="rId26"/>
    <p:sldId id="1201" r:id="rId27"/>
    <p:sldId id="1202" r:id="rId28"/>
    <p:sldId id="1207" r:id="rId29"/>
    <p:sldId id="1203" r:id="rId30"/>
    <p:sldId id="1206" r:id="rId31"/>
    <p:sldId id="1204" r:id="rId32"/>
    <p:sldId id="1205" r:id="rId33"/>
    <p:sldId id="1182" r:id="rId34"/>
    <p:sldId id="1184" r:id="rId35"/>
  </p:sldIdLst>
  <p:sldSz cx="12601575" cy="7200900"/>
  <p:notesSz cx="6858000" cy="9144000"/>
  <p:defaultTextStyle>
    <a:defPPr>
      <a:defRPr lang="en-US"/>
    </a:defPPr>
    <a:lvl1pPr marL="0" algn="l" defTabSz="967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3957" algn="l" defTabSz="967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7927" algn="l" defTabSz="967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1800" algn="l" defTabSz="967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35716" algn="l" defTabSz="967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19644" algn="l" defTabSz="967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03569" algn="l" defTabSz="967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87500" algn="l" defTabSz="967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71422" algn="l" defTabSz="967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78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00"/>
    <a:srgbClr val="CCECFF"/>
    <a:srgbClr val="FF00FF"/>
    <a:srgbClr val="00BC5E"/>
    <a:srgbClr val="008000"/>
    <a:srgbClr val="006600"/>
    <a:srgbClr val="33CC33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2133" autoAdjust="0"/>
  </p:normalViewPr>
  <p:slideViewPr>
    <p:cSldViewPr snapToGrid="0">
      <p:cViewPr>
        <p:scale>
          <a:sx n="77" d="100"/>
          <a:sy n="77" d="100"/>
        </p:scale>
        <p:origin x="-720" y="-480"/>
      </p:cViewPr>
      <p:guideLst>
        <p:guide orient="horz" pos="2378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AEAF0-8E4A-4AC5-A77C-9118127B56E8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9FD70-84F4-40CA-A790-9ACBD6FB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79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83957" algn="l" defTabSz="9679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67927" algn="l" defTabSz="9679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451800" algn="l" defTabSz="9679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935716" algn="l" defTabSz="9679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419644" algn="l" defTabSz="9679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903569" algn="l" defTabSz="9679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387500" algn="l" defTabSz="9679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3871422" algn="l" defTabSz="9679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38" y="2236950"/>
            <a:ext cx="10711339" cy="15435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56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611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8018" y="383381"/>
            <a:ext cx="2717215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358" y="383381"/>
            <a:ext cx="7994124" cy="61024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044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" y="1494892"/>
            <a:ext cx="3062852" cy="1996626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530059" y="2061857"/>
            <a:ext cx="7912945" cy="2480620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944012" y="3502249"/>
            <a:ext cx="10667150" cy="1107846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403649" y="3502280"/>
            <a:ext cx="6436692" cy="57602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541297" y="3579061"/>
            <a:ext cx="8507784" cy="102795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522337"/>
            <a:ext cx="6551992" cy="1084680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522337"/>
            <a:ext cx="6551992" cy="1084680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957519"/>
            <a:ext cx="6551992" cy="64953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900991" y="3817316"/>
            <a:ext cx="710204" cy="675532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469692" y="4018976"/>
            <a:ext cx="1141502" cy="588077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51" y="4607056"/>
            <a:ext cx="12611153" cy="2593875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1" y="4607069"/>
            <a:ext cx="12611153" cy="589731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51" y="5252348"/>
            <a:ext cx="12611153" cy="194859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762171" y="4607056"/>
            <a:ext cx="6874603" cy="2593875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8069337" y="4607068"/>
            <a:ext cx="2251950" cy="376059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7" y="3817316"/>
            <a:ext cx="655861" cy="675532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4018976"/>
            <a:ext cx="1055530" cy="588077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160243" y="6206271"/>
            <a:ext cx="3450959" cy="994626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518538" y="6702168"/>
            <a:ext cx="2092658" cy="498732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1" y="4992805"/>
            <a:ext cx="1342486" cy="887079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51" y="5346375"/>
            <a:ext cx="888761" cy="49825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40" y="5799012"/>
            <a:ext cx="6707547" cy="1401884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40" y="5799012"/>
            <a:ext cx="6707547" cy="1401884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4" y="6473180"/>
            <a:ext cx="3590412" cy="727769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940123"/>
            <a:ext cx="2895448" cy="1260774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700183" y="5940133"/>
            <a:ext cx="1195270" cy="182474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40" y="6511459"/>
            <a:ext cx="1831579" cy="689477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998762" y="6887487"/>
            <a:ext cx="120476" cy="89818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045342" y="6905009"/>
            <a:ext cx="143766" cy="76109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5080708" y="6954608"/>
            <a:ext cx="116738" cy="32618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733619" y="6768822"/>
            <a:ext cx="143766" cy="59564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687086" y="6723915"/>
            <a:ext cx="163319" cy="104000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30105" y="6185049"/>
            <a:ext cx="104087" cy="68545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9882" y="6166099"/>
            <a:ext cx="182871" cy="87456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22714" y="6227546"/>
            <a:ext cx="131689" cy="35218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590137" y="6655378"/>
            <a:ext cx="136290" cy="1725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17838" y="6702928"/>
            <a:ext cx="89711" cy="125037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551072" y="6781824"/>
            <a:ext cx="105525" cy="42310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68123" y="6112440"/>
            <a:ext cx="113001" cy="179402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842879" y="6220256"/>
            <a:ext cx="131402" cy="83911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710939" y="6197530"/>
            <a:ext cx="69583" cy="71382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5010839" y="6836937"/>
            <a:ext cx="100924" cy="144183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955919" y="6862239"/>
            <a:ext cx="62682" cy="11889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5080746" y="6937876"/>
            <a:ext cx="89711" cy="4325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56578" y="6084071"/>
            <a:ext cx="132841" cy="16947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9658" y="6115557"/>
            <a:ext cx="89997" cy="11889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22675" y="6207453"/>
            <a:ext cx="104662" cy="42310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24277" y="6202028"/>
            <a:ext cx="109262" cy="52474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81310" y="5675194"/>
            <a:ext cx="124213" cy="195473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327539" y="5770899"/>
            <a:ext cx="77346" cy="86747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691380" y="5008367"/>
            <a:ext cx="116738" cy="42546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656012" y="4973152"/>
            <a:ext cx="128815" cy="77292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578667" y="4922370"/>
            <a:ext cx="104662" cy="1281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679353" y="4957563"/>
            <a:ext cx="73895" cy="9289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543351" y="5014748"/>
            <a:ext cx="85971" cy="356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679303" y="6041798"/>
            <a:ext cx="100924" cy="6783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718407" y="6055521"/>
            <a:ext cx="116738" cy="54129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745434" y="6090215"/>
            <a:ext cx="97186" cy="25528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686786" y="6004419"/>
            <a:ext cx="82234" cy="105182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644799" y="6023572"/>
            <a:ext cx="50606" cy="86037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745435" y="6080290"/>
            <a:ext cx="73320" cy="29546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678378" y="5122807"/>
            <a:ext cx="96898" cy="6783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716325" y="5137711"/>
            <a:ext cx="116738" cy="56019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743368" y="5174060"/>
            <a:ext cx="98048" cy="22692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685561" y="5085436"/>
            <a:ext cx="81372" cy="10825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642727" y="5104567"/>
            <a:ext cx="50606" cy="8911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743352" y="5161295"/>
            <a:ext cx="74758" cy="32382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973502" y="5353226"/>
            <a:ext cx="69871" cy="41836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6008578" y="5342588"/>
            <a:ext cx="116738" cy="52474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6035645" y="5379277"/>
            <a:ext cx="85109" cy="189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992815" y="5292281"/>
            <a:ext cx="85971" cy="102819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930369" y="5311401"/>
            <a:ext cx="58944" cy="70673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6035655" y="5365538"/>
            <a:ext cx="70157" cy="26473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907129" y="5362681"/>
            <a:ext cx="70157" cy="32856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90367" y="4874162"/>
            <a:ext cx="89422" cy="51527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32959" y="4859219"/>
            <a:ext cx="147503" cy="66419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68628" y="4906037"/>
            <a:ext cx="108113" cy="26473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713386" y="4798241"/>
            <a:ext cx="109262" cy="127402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36074" y="4823545"/>
            <a:ext cx="73895" cy="86037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68590" y="4889948"/>
            <a:ext cx="84822" cy="32618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605584" y="4887162"/>
            <a:ext cx="88559" cy="38765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6043119" y="4746984"/>
            <a:ext cx="333825" cy="52331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6198635" y="5034129"/>
            <a:ext cx="43130" cy="357857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371320" y="4150394"/>
            <a:ext cx="233188" cy="370149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475690" y="4354128"/>
            <a:ext cx="31916" cy="25291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522322" y="3962012"/>
            <a:ext cx="330949" cy="52331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674087" y="4249164"/>
            <a:ext cx="43130" cy="357857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422178" y="4542539"/>
            <a:ext cx="333537" cy="5270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572858" y="4832755"/>
            <a:ext cx="46867" cy="357857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200241" y="4472997"/>
            <a:ext cx="333825" cy="526150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355758" y="4763022"/>
            <a:ext cx="43418" cy="357148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0021999" y="5110717"/>
            <a:ext cx="89711" cy="134256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079797" y="5193204"/>
            <a:ext cx="105525" cy="64764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971934" y="5176895"/>
            <a:ext cx="57794" cy="55074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629806" y="6169870"/>
            <a:ext cx="105525" cy="147256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715453" y="6243384"/>
            <a:ext cx="61820" cy="63819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236150" y="602876"/>
            <a:ext cx="4658389" cy="175558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518546" y="-114307"/>
            <a:ext cx="4196415" cy="195576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233389" y="3983825"/>
            <a:ext cx="1829290" cy="612595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940454" y="3502096"/>
            <a:ext cx="235470" cy="1094334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618551" y="4839187"/>
            <a:ext cx="1919168" cy="3906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439693" y="5514237"/>
            <a:ext cx="6656611" cy="168671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625270" y="1003765"/>
            <a:ext cx="9351129" cy="1714020"/>
          </a:xfrm>
          <a:prstGeom prst="rect">
            <a:avLst/>
          </a:prstGeom>
        </p:spPr>
        <p:txBody>
          <a:bodyPr spcFirstLastPara="1" wrap="square" lIns="94880" tIns="94880" rIns="94880" bIns="9488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357733" y="2670536"/>
            <a:ext cx="5886110" cy="75978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243" y="5524287"/>
            <a:ext cx="1560906" cy="15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8265177" y="3600560"/>
            <a:ext cx="4336401" cy="3543175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6" y="5416661"/>
            <a:ext cx="12601521" cy="13130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279376" y="5249640"/>
            <a:ext cx="4308057" cy="1965923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121" y="5581697"/>
            <a:ext cx="8054903" cy="1599731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83" y="5868286"/>
            <a:ext cx="3510646" cy="131310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6" y="5709270"/>
            <a:ext cx="12601521" cy="147205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56953" y="3489736"/>
            <a:ext cx="3869775" cy="78540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56953" y="4242405"/>
            <a:ext cx="3869775" cy="94668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marL="632625" lvl="0" indent="-45689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65212" lvl="1" indent="-45689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97809" lvl="2" indent="-45689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530413" lvl="3" indent="-45689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163016" lvl="4" indent="-45689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795617" lvl="5" indent="-45689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428223" lvl="6" indent="-45689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060821" lvl="7" indent="-45689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693425" lvl="8" indent="-45689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56953" y="1979086"/>
            <a:ext cx="3869775" cy="100758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52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92252" y="586742"/>
            <a:ext cx="10617075" cy="66864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92252" y="1613466"/>
            <a:ext cx="10617075" cy="483126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marL="632625" lvl="0" indent="-4568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500">
                <a:latin typeface="Open Sans"/>
                <a:ea typeface="Open Sans"/>
                <a:cs typeface="Open Sans"/>
                <a:sym typeface="Open Sans"/>
              </a:defRPr>
            </a:lvl1pPr>
            <a:lvl2pPr marL="1265212" lvl="1" indent="-4568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97809" lvl="2" indent="-4568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530413" lvl="3" indent="-4568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163016" lvl="4" indent="-4568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795617" lvl="5" indent="-4568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428223" lvl="6" indent="-4568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5060821" lvl="7" indent="-4568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693425" lvl="8" indent="-4568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974379" y="6371751"/>
            <a:ext cx="7627144" cy="75462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29" y="6497779"/>
            <a:ext cx="4336401" cy="753450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29" y="6741283"/>
            <a:ext cx="12601521" cy="47270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8" y="6736330"/>
            <a:ext cx="9782944" cy="450710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54" y="6736382"/>
            <a:ext cx="4308057" cy="36729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67" y="6821289"/>
            <a:ext cx="9132449" cy="365753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546657" y="6777036"/>
            <a:ext cx="8054903" cy="53297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661483" y="6926504"/>
            <a:ext cx="5940040" cy="38349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9" y="6845537"/>
            <a:ext cx="12601521" cy="46448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627171" y="755339"/>
            <a:ext cx="4629995" cy="174488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25976" y="1621224"/>
            <a:ext cx="3044183" cy="1984457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867538" y="4062228"/>
            <a:ext cx="4170836" cy="194384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292531" y="6132095"/>
            <a:ext cx="71875" cy="346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980200" y="5682158"/>
            <a:ext cx="605174" cy="2254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51" y="5108303"/>
            <a:ext cx="12601641" cy="165352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5167765" y="4949697"/>
            <a:ext cx="7433792" cy="2037340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51" y="5779346"/>
            <a:ext cx="12601641" cy="142160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92252" y="586742"/>
            <a:ext cx="10617075" cy="66864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85483" y="3971416"/>
            <a:ext cx="3522074" cy="123270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85483" y="3308552"/>
            <a:ext cx="3522074" cy="58380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7194019" y="3971416"/>
            <a:ext cx="3522074" cy="123270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7194019" y="3308552"/>
            <a:ext cx="3522074" cy="58380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92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7008475" y="3353855"/>
            <a:ext cx="5593176" cy="2747813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384206" y="6561765"/>
            <a:ext cx="73335" cy="2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2057163" y="6259272"/>
            <a:ext cx="617462" cy="151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7" y="5307528"/>
            <a:ext cx="12601592" cy="1147973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708641"/>
            <a:ext cx="12601592" cy="111183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73" y="5417000"/>
            <a:ext cx="7584727" cy="202258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51030" y="6397053"/>
            <a:ext cx="12350619" cy="79424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712604"/>
            <a:ext cx="12601592" cy="79426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92252" y="568869"/>
            <a:ext cx="10617075" cy="72702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92263" y="1751400"/>
            <a:ext cx="6874225" cy="332766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marR="33982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217"/>
              </a:spcBef>
              <a:spcAft>
                <a:spcPts val="0"/>
              </a:spcAft>
              <a:buSzPts val="1600"/>
              <a:buChar char="○"/>
              <a:defRPr sz="2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61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8713" y="2885854"/>
            <a:ext cx="3044183" cy="1984457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70797" y="4033934"/>
            <a:ext cx="12919669" cy="99267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259514" y="4402407"/>
            <a:ext cx="10450872" cy="1419458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80330" y="4747985"/>
            <a:ext cx="12829120" cy="1967609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508090" y="5206484"/>
            <a:ext cx="1483888" cy="31314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7147" y="5031529"/>
            <a:ext cx="1483888" cy="315697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623550" y="5008856"/>
            <a:ext cx="583431" cy="103072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56735" y="5195647"/>
            <a:ext cx="1167373" cy="22028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582175" y="5039971"/>
            <a:ext cx="904036" cy="169236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490027" y="5195648"/>
            <a:ext cx="762396" cy="23618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469996" y="5129484"/>
            <a:ext cx="20964" cy="8442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383827" y="5119476"/>
            <a:ext cx="24288" cy="5104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431906" y="5111031"/>
            <a:ext cx="24288" cy="8638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334995" y="5132075"/>
            <a:ext cx="20964" cy="588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514732" y="5116173"/>
            <a:ext cx="24288" cy="588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497348" y="5149745"/>
            <a:ext cx="24288" cy="66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345733" y="5102197"/>
            <a:ext cx="24288" cy="6480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463350" y="5092614"/>
            <a:ext cx="24288" cy="7853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562829" y="5132036"/>
            <a:ext cx="25055" cy="8442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272908" y="5119476"/>
            <a:ext cx="25055" cy="5104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390474" y="5158742"/>
            <a:ext cx="24288" cy="8638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428583" y="5142834"/>
            <a:ext cx="24288" cy="5300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66222" y="4933587"/>
            <a:ext cx="24288" cy="7853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83391" y="4922752"/>
            <a:ext cx="24288" cy="608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32220" y="4915304"/>
            <a:ext cx="20964" cy="7657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32010" y="4936101"/>
            <a:ext cx="24288" cy="5300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715052" y="4919227"/>
            <a:ext cx="24288" cy="628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97667" y="4952004"/>
            <a:ext cx="20964" cy="8638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45302" y="4905869"/>
            <a:ext cx="20964" cy="706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62897" y="4896860"/>
            <a:ext cx="20964" cy="7657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63117" y="4936124"/>
            <a:ext cx="24288" cy="6871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73193" y="4922752"/>
            <a:ext cx="24288" cy="608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90806" y="4963012"/>
            <a:ext cx="24288" cy="7657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28167" y="4947108"/>
            <a:ext cx="25055" cy="5104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88603" y="5094145"/>
            <a:ext cx="24288" cy="628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574753" y="5081776"/>
            <a:ext cx="20964" cy="8442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526694" y="5076671"/>
            <a:ext cx="24288" cy="5300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623582" y="5095133"/>
            <a:ext cx="24288" cy="8638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443850" y="5079224"/>
            <a:ext cx="20964" cy="5300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461252" y="5113582"/>
            <a:ext cx="24288" cy="608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612844" y="5065874"/>
            <a:ext cx="24288" cy="608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96018" y="5057241"/>
            <a:ext cx="24288" cy="628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95785" y="5095133"/>
            <a:ext cx="20964" cy="8638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682385" y="5081776"/>
            <a:ext cx="24288" cy="8442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564784" y="5122043"/>
            <a:ext cx="24288" cy="7657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530017" y="5106129"/>
            <a:ext cx="20964" cy="628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442155" y="5050852"/>
            <a:ext cx="842677" cy="662218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9000612" y="5267649"/>
            <a:ext cx="604140" cy="474723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852224" y="5417617"/>
            <a:ext cx="10896498" cy="2103666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4957" y="5235698"/>
            <a:ext cx="797934" cy="631394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80278" y="5692915"/>
            <a:ext cx="6933381" cy="2111715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80343" y="6327581"/>
            <a:ext cx="12852764" cy="1281587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396953" y="6523248"/>
            <a:ext cx="4411266" cy="695201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8241035" y="5604891"/>
            <a:ext cx="2723102" cy="429568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93323" y="593641"/>
            <a:ext cx="4629995" cy="174488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443631" y="-562001"/>
            <a:ext cx="4170836" cy="194384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124870" y="4402700"/>
            <a:ext cx="225927" cy="34188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76565" y="4033936"/>
            <a:ext cx="2411450" cy="1079308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852614" y="1075270"/>
            <a:ext cx="8896348" cy="222180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6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852614" y="3180870"/>
            <a:ext cx="8896348" cy="54180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marL="632625" lvl="0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65212" lvl="1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97809" lvl="2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530413" lvl="3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163016" lvl="4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795617" lvl="5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428223" lvl="6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060821" lvl="7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693425" lvl="8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8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92401" y="756001"/>
            <a:ext cx="5308538" cy="66864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92251" y="2934785"/>
            <a:ext cx="5308538" cy="342090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2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92252" y="586742"/>
            <a:ext cx="10617075" cy="66864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384172" y="6522821"/>
            <a:ext cx="73335" cy="167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2057113" y="6305757"/>
            <a:ext cx="617462" cy="1087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7" y="5812046"/>
            <a:ext cx="12601592" cy="62278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7" y="6085624"/>
            <a:ext cx="12601592" cy="62279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29" y="5958994"/>
            <a:ext cx="7584727" cy="124191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50996" y="6404618"/>
            <a:ext cx="12350619" cy="5698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7" y="6631011"/>
            <a:ext cx="12601592" cy="56988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907315" y="5331254"/>
            <a:ext cx="1204488" cy="980137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6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869114"/>
            <a:ext cx="12829120" cy="1238530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588424" y="6231845"/>
            <a:ext cx="1483888" cy="254899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7481" y="6089412"/>
            <a:ext cx="1483888" cy="256977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703880" y="6070962"/>
            <a:ext cx="583431" cy="83900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637065" y="6223010"/>
            <a:ext cx="1167373" cy="179310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662509" y="6096313"/>
            <a:ext cx="904036" cy="13775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570357" y="6223005"/>
            <a:ext cx="762396" cy="19225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550330" y="6169158"/>
            <a:ext cx="20964" cy="6872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464157" y="6161035"/>
            <a:ext cx="24288" cy="4155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512220" y="6154127"/>
            <a:ext cx="24288" cy="7032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415324" y="6171277"/>
            <a:ext cx="20964" cy="479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595066" y="6158332"/>
            <a:ext cx="24288" cy="479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577682" y="6185608"/>
            <a:ext cx="24288" cy="5434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426063" y="6146941"/>
            <a:ext cx="24288" cy="5274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543667" y="6139102"/>
            <a:ext cx="24288" cy="6392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643162" y="6171237"/>
            <a:ext cx="25055" cy="6872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353238" y="6161035"/>
            <a:ext cx="25055" cy="4155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470804" y="6192960"/>
            <a:ext cx="24288" cy="7032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508897" y="6180015"/>
            <a:ext cx="24288" cy="4314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568921" y="6140433"/>
            <a:ext cx="24288" cy="5115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655087" y="6130314"/>
            <a:ext cx="20964" cy="6872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607027" y="6126169"/>
            <a:ext cx="24288" cy="4314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703915" y="6141190"/>
            <a:ext cx="24288" cy="7032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524180" y="6128248"/>
            <a:ext cx="20964" cy="4314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541565" y="6156243"/>
            <a:ext cx="24288" cy="4955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93176" y="6117409"/>
            <a:ext cx="24288" cy="4955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576335" y="6110389"/>
            <a:ext cx="24288" cy="5115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476115" y="6141190"/>
            <a:ext cx="20964" cy="7032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762715" y="6130314"/>
            <a:ext cx="24288" cy="6872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645117" y="6163095"/>
            <a:ext cx="24288" cy="6233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610351" y="6150181"/>
            <a:ext cx="20964" cy="5115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522484" y="6105144"/>
            <a:ext cx="842677" cy="539045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9080941" y="6281583"/>
            <a:ext cx="604140" cy="386425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932567" y="6290664"/>
            <a:ext cx="10896498" cy="102537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3147" y="6076296"/>
            <a:ext cx="797934" cy="5658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799448" y="6915140"/>
            <a:ext cx="4411266" cy="565894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321365" y="6337752"/>
            <a:ext cx="2723102" cy="349668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702402" y="6445150"/>
            <a:ext cx="2912176" cy="563177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5" y="6424809"/>
            <a:ext cx="6933381" cy="891215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6143" y="288476"/>
            <a:ext cx="2835354" cy="61441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088" y="288476"/>
            <a:ext cx="8296037" cy="61441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605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8250188" y="3899988"/>
            <a:ext cx="6197482" cy="3067773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70175" y="3899988"/>
            <a:ext cx="6197482" cy="3067773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5144151" y="6255788"/>
            <a:ext cx="73335" cy="2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927013" y="5953299"/>
            <a:ext cx="617462" cy="151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50" y="4987371"/>
            <a:ext cx="12601592" cy="116217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 dirty="0">
              <a:solidFill>
                <a:srgbClr val="000000"/>
              </a:solidFill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646558"/>
            <a:ext cx="12601592" cy="86800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5016896" y="5470045"/>
            <a:ext cx="7584727" cy="173089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39" y="6091082"/>
            <a:ext cx="12350619" cy="79424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406630"/>
            <a:ext cx="12601592" cy="79426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414208" y="5073792"/>
            <a:ext cx="3557660" cy="1227493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365902" y="3005975"/>
            <a:ext cx="3869775" cy="78540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365933" y="3452668"/>
            <a:ext cx="3869775" cy="100758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marL="632625" lvl="0" indent="-456893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65212" lvl="1" indent="-45689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97809" lvl="2" indent="-45689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530413" lvl="3" indent="-45689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163016" lvl="4" indent="-45689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795617" lvl="5" indent="-45689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428223" lvl="6" indent="-45689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060821" lvl="7" indent="-45689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693425" lvl="8" indent="-45689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365902" y="1518827"/>
            <a:ext cx="3869775" cy="100758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04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822" y="3228044"/>
            <a:ext cx="12630546" cy="1763186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819" y="3666931"/>
            <a:ext cx="5211968" cy="114106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4025" y="3831713"/>
            <a:ext cx="5939596" cy="1159571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945061" y="4773538"/>
            <a:ext cx="5686323" cy="2107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7008325" y="3903153"/>
            <a:ext cx="5623030" cy="108808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68451" y="1741372"/>
            <a:ext cx="5272085" cy="964996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820" y="4448379"/>
            <a:ext cx="7822651" cy="447052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436131" y="4448379"/>
            <a:ext cx="7241702" cy="447052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82591" y="4658555"/>
            <a:ext cx="11571983" cy="726313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82591" y="4709718"/>
            <a:ext cx="11571983" cy="685940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807" y="4682344"/>
            <a:ext cx="11261847" cy="174193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821" y="4682750"/>
            <a:ext cx="2420248" cy="712921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73061" y="4687871"/>
            <a:ext cx="2283977" cy="707801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209274" y="4773540"/>
            <a:ext cx="2009948" cy="622132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5061929" y="4911239"/>
            <a:ext cx="1593219" cy="48447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820" y="4680186"/>
            <a:ext cx="7668819" cy="430903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807" y="5123292"/>
            <a:ext cx="11261847" cy="766882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783109" y="4709721"/>
            <a:ext cx="6871468" cy="707012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783109" y="4895248"/>
            <a:ext cx="6871468" cy="70780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807" y="5357664"/>
            <a:ext cx="12653751" cy="1843157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807" y="5456515"/>
            <a:ext cx="12653751" cy="590032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807" y="5549272"/>
            <a:ext cx="12653751" cy="1651536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918711" y="5263946"/>
            <a:ext cx="681361" cy="147705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452423" y="5208225"/>
            <a:ext cx="904935" cy="203439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529318" y="5267096"/>
            <a:ext cx="741458" cy="144555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424196" y="5249385"/>
            <a:ext cx="888859" cy="162279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7165384" y="5195766"/>
            <a:ext cx="975420" cy="21584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10127047" y="5470144"/>
            <a:ext cx="904935" cy="12978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342454" y="5289722"/>
            <a:ext cx="741458" cy="111073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694984" y="5308467"/>
            <a:ext cx="524313" cy="9236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796814" y="5284427"/>
            <a:ext cx="904935" cy="12978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8037167" y="5711354"/>
            <a:ext cx="3178276" cy="912618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6066804" y="5823023"/>
            <a:ext cx="3285613" cy="867322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10070174" y="5610522"/>
            <a:ext cx="2584467" cy="1031964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565965" y="5549324"/>
            <a:ext cx="7088613" cy="404711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807" y="5712933"/>
            <a:ext cx="12653751" cy="1487878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807" y="5682851"/>
            <a:ext cx="12653751" cy="82379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859" y="5724747"/>
            <a:ext cx="4817745" cy="1476062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577929" y="6049502"/>
            <a:ext cx="3876948" cy="1151308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798429" y="6387057"/>
            <a:ext cx="3558898" cy="81375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9080117" y="1788716"/>
            <a:ext cx="4564507" cy="786963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513394" y="1036385"/>
            <a:ext cx="5574791" cy="187446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8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513394" y="2910845"/>
            <a:ext cx="5574791" cy="1333080"/>
          </a:xfrm>
          <a:prstGeom prst="rect">
            <a:avLst/>
          </a:prstGeom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99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0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5144134" y="6561765"/>
            <a:ext cx="73335" cy="2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926986" y="6259272"/>
            <a:ext cx="617462" cy="151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587479"/>
            <a:ext cx="12601592" cy="86799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7" y="5952535"/>
            <a:ext cx="12601592" cy="86800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5016881" y="5776020"/>
            <a:ext cx="7584727" cy="173089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22" y="6397053"/>
            <a:ext cx="12350619" cy="79424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7" y="6712604"/>
            <a:ext cx="12601592" cy="79426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802374" y="5444623"/>
            <a:ext cx="3557660" cy="1227493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7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407" y="4172835"/>
            <a:ext cx="12633831" cy="2856197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310636" y="6370138"/>
            <a:ext cx="73335" cy="2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10093495" y="6067648"/>
            <a:ext cx="617462" cy="151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183374" y="5225375"/>
            <a:ext cx="7584727" cy="202258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9439" y="5879735"/>
            <a:ext cx="12601521" cy="1119958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9439" y="6195328"/>
            <a:ext cx="12857505" cy="111996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6507" tIns="126507" rIns="126507" bIns="126507" anchor="ctr" anchorCtr="0">
            <a:noAutofit/>
          </a:bodyPr>
          <a:lstStyle/>
          <a:p>
            <a:pPr defTabSz="948956"/>
            <a:endParaRPr sz="2500">
              <a:solidFill>
                <a:srgbClr val="000000"/>
              </a:solidFill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51900" y="3396271"/>
            <a:ext cx="2411450" cy="1079308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48956"/>
              <a:endParaRPr sz="25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9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80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470" indent="0" algn="ctr">
              <a:buNone/>
              <a:defRPr sz="2100"/>
            </a:lvl2pPr>
            <a:lvl3pPr marL="948956" indent="0" algn="ctr">
              <a:buNone/>
              <a:defRPr sz="1900"/>
            </a:lvl3pPr>
            <a:lvl4pPr marL="1423409" indent="0" algn="ctr">
              <a:buNone/>
              <a:defRPr sz="1700"/>
            </a:lvl4pPr>
            <a:lvl5pPr marL="1897876" indent="0" algn="ctr">
              <a:buNone/>
              <a:defRPr sz="1700"/>
            </a:lvl5pPr>
            <a:lvl6pPr marL="2372346" indent="0" algn="ctr">
              <a:buNone/>
              <a:defRPr sz="1700"/>
            </a:lvl6pPr>
            <a:lvl7pPr marL="2846818" indent="0" algn="ctr">
              <a:buNone/>
              <a:defRPr sz="1700"/>
            </a:lvl7pPr>
            <a:lvl8pPr marL="3321288" indent="0" algn="ctr">
              <a:buNone/>
              <a:defRPr sz="1700"/>
            </a:lvl8pPr>
            <a:lvl9pPr marL="3795753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580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169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95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795" y="4818941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8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34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78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23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68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12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5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033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371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75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94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155" indent="0" algn="ctr">
              <a:buNone/>
              <a:defRPr sz="2100"/>
            </a:lvl2pPr>
            <a:lvl3pPr marL="948298" indent="0" algn="ctr">
              <a:buNone/>
              <a:defRPr sz="1900"/>
            </a:lvl3pPr>
            <a:lvl4pPr marL="1422373" indent="0" algn="ctr">
              <a:buNone/>
              <a:defRPr sz="1700"/>
            </a:lvl4pPr>
            <a:lvl5pPr marL="1896496" indent="0" algn="ctr">
              <a:buNone/>
              <a:defRPr sz="1700"/>
            </a:lvl5pPr>
            <a:lvl6pPr marL="2370613" indent="0" algn="ctr">
              <a:buNone/>
              <a:defRPr sz="1700"/>
            </a:lvl6pPr>
            <a:lvl7pPr marL="2844736" indent="0" algn="ctr">
              <a:buNone/>
              <a:defRPr sz="1700"/>
            </a:lvl7pPr>
            <a:lvl8pPr marL="3318853" indent="0" algn="ctr">
              <a:buNone/>
              <a:defRPr sz="1700"/>
            </a:lvl8pPr>
            <a:lvl9pPr marL="3792977" indent="0" algn="ctr">
              <a:buNone/>
              <a:defRPr sz="17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841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00" y="383421"/>
            <a:ext cx="10868858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409" indent="0">
              <a:buNone/>
              <a:defRPr sz="1700" b="1"/>
            </a:lvl4pPr>
            <a:lvl5pPr marL="1897876" indent="0">
              <a:buNone/>
              <a:defRPr sz="1700" b="1"/>
            </a:lvl5pPr>
            <a:lvl6pPr marL="2372346" indent="0">
              <a:buNone/>
              <a:defRPr sz="1700" b="1"/>
            </a:lvl6pPr>
            <a:lvl7pPr marL="2846818" indent="0">
              <a:buNone/>
              <a:defRPr sz="1700" b="1"/>
            </a:lvl7pPr>
            <a:lvl8pPr marL="3321288" indent="0">
              <a:buNone/>
              <a:defRPr sz="1700" b="1"/>
            </a:lvl8pPr>
            <a:lvl9pPr marL="3795753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000" y="2630343"/>
            <a:ext cx="5331056" cy="3868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9548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409" indent="0">
              <a:buNone/>
              <a:defRPr sz="1700" b="1"/>
            </a:lvl4pPr>
            <a:lvl5pPr marL="1897876" indent="0">
              <a:buNone/>
              <a:defRPr sz="1700" b="1"/>
            </a:lvl5pPr>
            <a:lvl6pPr marL="2372346" indent="0">
              <a:buNone/>
              <a:defRPr sz="1700" b="1"/>
            </a:lvl6pPr>
            <a:lvl7pPr marL="2846818" indent="0">
              <a:buNone/>
              <a:defRPr sz="1700" b="1"/>
            </a:lvl7pPr>
            <a:lvl8pPr marL="3321288" indent="0">
              <a:buNone/>
              <a:defRPr sz="1700" b="1"/>
            </a:lvl8pPr>
            <a:lvl9pPr marL="3795753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9548" y="2630343"/>
            <a:ext cx="5357311" cy="3868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609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000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604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409" indent="0">
              <a:buNone/>
              <a:defRPr sz="1000"/>
            </a:lvl4pPr>
            <a:lvl5pPr marL="1897876" indent="0">
              <a:buNone/>
              <a:defRPr sz="1000"/>
            </a:lvl5pPr>
            <a:lvl6pPr marL="2372346" indent="0">
              <a:buNone/>
              <a:defRPr sz="1000"/>
            </a:lvl6pPr>
            <a:lvl7pPr marL="2846818" indent="0">
              <a:buNone/>
              <a:defRPr sz="1000"/>
            </a:lvl7pPr>
            <a:lvl8pPr marL="3321288" indent="0">
              <a:buNone/>
              <a:defRPr sz="1000"/>
            </a:lvl8pPr>
            <a:lvl9pPr marL="379575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90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470" indent="0">
              <a:buNone/>
              <a:defRPr sz="2900"/>
            </a:lvl2pPr>
            <a:lvl3pPr marL="948956" indent="0">
              <a:buNone/>
              <a:defRPr sz="2500"/>
            </a:lvl3pPr>
            <a:lvl4pPr marL="1423409" indent="0">
              <a:buNone/>
              <a:defRPr sz="2100"/>
            </a:lvl4pPr>
            <a:lvl5pPr marL="1897876" indent="0">
              <a:buNone/>
              <a:defRPr sz="2100"/>
            </a:lvl5pPr>
            <a:lvl6pPr marL="2372346" indent="0">
              <a:buNone/>
              <a:defRPr sz="2100"/>
            </a:lvl6pPr>
            <a:lvl7pPr marL="2846818" indent="0">
              <a:buNone/>
              <a:defRPr sz="2100"/>
            </a:lvl7pPr>
            <a:lvl8pPr marL="3321288" indent="0">
              <a:buNone/>
              <a:defRPr sz="2100"/>
            </a:lvl8pPr>
            <a:lvl9pPr marL="3795753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409" indent="0">
              <a:buNone/>
              <a:defRPr sz="1000"/>
            </a:lvl4pPr>
            <a:lvl5pPr marL="1897876" indent="0">
              <a:buNone/>
              <a:defRPr sz="1000"/>
            </a:lvl5pPr>
            <a:lvl6pPr marL="2372346" indent="0">
              <a:buNone/>
              <a:defRPr sz="1000"/>
            </a:lvl6pPr>
            <a:lvl7pPr marL="2846818" indent="0">
              <a:buNone/>
              <a:defRPr sz="1000"/>
            </a:lvl7pPr>
            <a:lvl8pPr marL="3321288" indent="0">
              <a:buNone/>
              <a:defRPr sz="1000"/>
            </a:lvl8pPr>
            <a:lvl9pPr marL="379575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560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80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8018" y="383381"/>
            <a:ext cx="2717215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66358" y="383381"/>
            <a:ext cx="7994124" cy="61024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758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470" indent="0" algn="ctr">
              <a:buNone/>
              <a:defRPr sz="2100"/>
            </a:lvl2pPr>
            <a:lvl3pPr marL="948956" indent="0" algn="ctr">
              <a:buNone/>
              <a:defRPr sz="1900"/>
            </a:lvl3pPr>
            <a:lvl4pPr marL="1423427" indent="0" algn="ctr">
              <a:buNone/>
              <a:defRPr sz="1700"/>
            </a:lvl4pPr>
            <a:lvl5pPr marL="1897900" indent="0" algn="ctr">
              <a:buNone/>
              <a:defRPr sz="1700"/>
            </a:lvl5pPr>
            <a:lvl6pPr marL="2372374" indent="0" algn="ctr">
              <a:buNone/>
              <a:defRPr sz="1700"/>
            </a:lvl6pPr>
            <a:lvl7pPr marL="2846849" indent="0" algn="ctr">
              <a:buNone/>
              <a:defRPr sz="1700"/>
            </a:lvl7pPr>
            <a:lvl8pPr marL="3321326" indent="0" algn="ctr">
              <a:buNone/>
              <a:defRPr sz="1700"/>
            </a:lvl8pPr>
            <a:lvl9pPr marL="3795796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568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295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95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795" y="4818941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8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342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7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23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68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13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57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9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609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371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74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38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00" y="383409"/>
            <a:ext cx="10868858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427" indent="0">
              <a:buNone/>
              <a:defRPr sz="1700" b="1"/>
            </a:lvl4pPr>
            <a:lvl5pPr marL="1897900" indent="0">
              <a:buNone/>
              <a:defRPr sz="1700" b="1"/>
            </a:lvl5pPr>
            <a:lvl6pPr marL="2372374" indent="0">
              <a:buNone/>
              <a:defRPr sz="1700" b="1"/>
            </a:lvl6pPr>
            <a:lvl7pPr marL="2846849" indent="0">
              <a:buNone/>
              <a:defRPr sz="1700" b="1"/>
            </a:lvl7pPr>
            <a:lvl8pPr marL="3321326" indent="0">
              <a:buNone/>
              <a:defRPr sz="1700" b="1"/>
            </a:lvl8pPr>
            <a:lvl9pPr marL="3795796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000" y="2630343"/>
            <a:ext cx="5331056" cy="3868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9548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427" indent="0">
              <a:buNone/>
              <a:defRPr sz="1700" b="1"/>
            </a:lvl4pPr>
            <a:lvl5pPr marL="1897900" indent="0">
              <a:buNone/>
              <a:defRPr sz="1700" b="1"/>
            </a:lvl5pPr>
            <a:lvl6pPr marL="2372374" indent="0">
              <a:buNone/>
              <a:defRPr sz="1700" b="1"/>
            </a:lvl6pPr>
            <a:lvl7pPr marL="2846849" indent="0">
              <a:buNone/>
              <a:defRPr sz="1700" b="1"/>
            </a:lvl7pPr>
            <a:lvl8pPr marL="3321326" indent="0">
              <a:buNone/>
              <a:defRPr sz="1700" b="1"/>
            </a:lvl8pPr>
            <a:lvl9pPr marL="3795796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9548" y="2630343"/>
            <a:ext cx="5357311" cy="3868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268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6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919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427" indent="0">
              <a:buNone/>
              <a:defRPr sz="1000"/>
            </a:lvl4pPr>
            <a:lvl5pPr marL="1897900" indent="0">
              <a:buNone/>
              <a:defRPr sz="1000"/>
            </a:lvl5pPr>
            <a:lvl6pPr marL="2372374" indent="0">
              <a:buNone/>
              <a:defRPr sz="1000"/>
            </a:lvl6pPr>
            <a:lvl7pPr marL="2846849" indent="0">
              <a:buNone/>
              <a:defRPr sz="1000"/>
            </a:lvl7pPr>
            <a:lvl8pPr marL="3321326" indent="0">
              <a:buNone/>
              <a:defRPr sz="1000"/>
            </a:lvl8pPr>
            <a:lvl9pPr marL="379579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661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470" indent="0">
              <a:buNone/>
              <a:defRPr sz="2900"/>
            </a:lvl2pPr>
            <a:lvl3pPr marL="948956" indent="0">
              <a:buNone/>
              <a:defRPr sz="2500"/>
            </a:lvl3pPr>
            <a:lvl4pPr marL="1423427" indent="0">
              <a:buNone/>
              <a:defRPr sz="2100"/>
            </a:lvl4pPr>
            <a:lvl5pPr marL="1897900" indent="0">
              <a:buNone/>
              <a:defRPr sz="2100"/>
            </a:lvl5pPr>
            <a:lvl6pPr marL="2372374" indent="0">
              <a:buNone/>
              <a:defRPr sz="2100"/>
            </a:lvl6pPr>
            <a:lvl7pPr marL="2846849" indent="0">
              <a:buNone/>
              <a:defRPr sz="2100"/>
            </a:lvl7pPr>
            <a:lvl8pPr marL="3321326" indent="0">
              <a:buNone/>
              <a:defRPr sz="2100"/>
            </a:lvl8pPr>
            <a:lvl9pPr marL="3795796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427" indent="0">
              <a:buNone/>
              <a:defRPr sz="1000"/>
            </a:lvl4pPr>
            <a:lvl5pPr marL="1897900" indent="0">
              <a:buNone/>
              <a:defRPr sz="1000"/>
            </a:lvl5pPr>
            <a:lvl6pPr marL="2372374" indent="0">
              <a:buNone/>
              <a:defRPr sz="1000"/>
            </a:lvl6pPr>
            <a:lvl7pPr marL="2846849" indent="0">
              <a:buNone/>
              <a:defRPr sz="1000"/>
            </a:lvl7pPr>
            <a:lvl8pPr marL="3321326" indent="0">
              <a:buNone/>
              <a:defRPr sz="1000"/>
            </a:lvl8pPr>
            <a:lvl9pPr marL="379579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810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23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8018" y="383381"/>
            <a:ext cx="2717215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66358" y="383381"/>
            <a:ext cx="7994124" cy="61024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18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479" indent="0" algn="ctr">
              <a:buNone/>
              <a:defRPr sz="2100"/>
            </a:lvl2pPr>
            <a:lvl3pPr marL="948960" indent="0" algn="ctr">
              <a:buNone/>
              <a:defRPr sz="1900"/>
            </a:lvl3pPr>
            <a:lvl4pPr marL="1423441" indent="0" algn="ctr">
              <a:buNone/>
              <a:defRPr sz="1700"/>
            </a:lvl4pPr>
            <a:lvl5pPr marL="1897921" indent="0" algn="ctr">
              <a:buNone/>
              <a:defRPr sz="1700"/>
            </a:lvl5pPr>
            <a:lvl6pPr marL="2372403" indent="0" algn="ctr">
              <a:buNone/>
              <a:defRPr sz="1700"/>
            </a:lvl6pPr>
            <a:lvl7pPr marL="2846885" indent="0" algn="ctr">
              <a:buNone/>
              <a:defRPr sz="1700"/>
            </a:lvl7pPr>
            <a:lvl8pPr marL="3321369" indent="0" algn="ctr">
              <a:buNone/>
              <a:defRPr sz="1700"/>
            </a:lvl8pPr>
            <a:lvl9pPr marL="3795849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02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03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94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94" y="4818941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1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82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23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6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061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47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188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29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936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95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795" y="4818937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47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8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34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79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24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68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13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58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42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371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61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256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00" y="383395"/>
            <a:ext cx="10868858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9" indent="0">
              <a:buNone/>
              <a:defRPr sz="2100" b="1"/>
            </a:lvl2pPr>
            <a:lvl3pPr marL="948960" indent="0">
              <a:buNone/>
              <a:defRPr sz="1900" b="1"/>
            </a:lvl3pPr>
            <a:lvl4pPr marL="1423441" indent="0">
              <a:buNone/>
              <a:defRPr sz="1700" b="1"/>
            </a:lvl4pPr>
            <a:lvl5pPr marL="1897921" indent="0">
              <a:buNone/>
              <a:defRPr sz="1700" b="1"/>
            </a:lvl5pPr>
            <a:lvl6pPr marL="2372403" indent="0">
              <a:buNone/>
              <a:defRPr sz="1700" b="1"/>
            </a:lvl6pPr>
            <a:lvl7pPr marL="2846885" indent="0">
              <a:buNone/>
              <a:defRPr sz="1700" b="1"/>
            </a:lvl7pPr>
            <a:lvl8pPr marL="3321369" indent="0">
              <a:buNone/>
              <a:defRPr sz="1700" b="1"/>
            </a:lvl8pPr>
            <a:lvl9pPr marL="379584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000" y="2630342"/>
            <a:ext cx="5331056" cy="3868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9548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9" indent="0">
              <a:buNone/>
              <a:defRPr sz="2100" b="1"/>
            </a:lvl2pPr>
            <a:lvl3pPr marL="948960" indent="0">
              <a:buNone/>
              <a:defRPr sz="1900" b="1"/>
            </a:lvl3pPr>
            <a:lvl4pPr marL="1423441" indent="0">
              <a:buNone/>
              <a:defRPr sz="1700" b="1"/>
            </a:lvl4pPr>
            <a:lvl5pPr marL="1897921" indent="0">
              <a:buNone/>
              <a:defRPr sz="1700" b="1"/>
            </a:lvl5pPr>
            <a:lvl6pPr marL="2372403" indent="0">
              <a:buNone/>
              <a:defRPr sz="1700" b="1"/>
            </a:lvl6pPr>
            <a:lvl7pPr marL="2846885" indent="0">
              <a:buNone/>
              <a:defRPr sz="1700" b="1"/>
            </a:lvl7pPr>
            <a:lvl8pPr marL="3321369" indent="0">
              <a:buNone/>
              <a:defRPr sz="1700" b="1"/>
            </a:lvl8pPr>
            <a:lvl9pPr marL="379584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9548" y="2630342"/>
            <a:ext cx="5357311" cy="3868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026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271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131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01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312" y="1036797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001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9" indent="0">
              <a:buNone/>
              <a:defRPr sz="1500"/>
            </a:lvl2pPr>
            <a:lvl3pPr marL="948960" indent="0">
              <a:buNone/>
              <a:defRPr sz="1200"/>
            </a:lvl3pPr>
            <a:lvl4pPr marL="1423441" indent="0">
              <a:buNone/>
              <a:defRPr sz="1000"/>
            </a:lvl4pPr>
            <a:lvl5pPr marL="1897921" indent="0">
              <a:buNone/>
              <a:defRPr sz="1000"/>
            </a:lvl5pPr>
            <a:lvl6pPr marL="2372403" indent="0">
              <a:buNone/>
              <a:defRPr sz="1000"/>
            </a:lvl6pPr>
            <a:lvl7pPr marL="2846885" indent="0">
              <a:buNone/>
              <a:defRPr sz="1000"/>
            </a:lvl7pPr>
            <a:lvl8pPr marL="3321369" indent="0">
              <a:buNone/>
              <a:defRPr sz="1000"/>
            </a:lvl8pPr>
            <a:lvl9pPr marL="379584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091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01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312" y="1036797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479" indent="0">
              <a:buNone/>
              <a:defRPr sz="2900"/>
            </a:lvl2pPr>
            <a:lvl3pPr marL="948960" indent="0">
              <a:buNone/>
              <a:defRPr sz="2500"/>
            </a:lvl3pPr>
            <a:lvl4pPr marL="1423441" indent="0">
              <a:buNone/>
              <a:defRPr sz="2100"/>
            </a:lvl4pPr>
            <a:lvl5pPr marL="1897921" indent="0">
              <a:buNone/>
              <a:defRPr sz="2100"/>
            </a:lvl5pPr>
            <a:lvl6pPr marL="2372403" indent="0">
              <a:buNone/>
              <a:defRPr sz="2100"/>
            </a:lvl6pPr>
            <a:lvl7pPr marL="2846885" indent="0">
              <a:buNone/>
              <a:defRPr sz="2100"/>
            </a:lvl7pPr>
            <a:lvl8pPr marL="3321369" indent="0">
              <a:buNone/>
              <a:defRPr sz="2100"/>
            </a:lvl8pPr>
            <a:lvl9pPr marL="3795849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001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9" indent="0">
              <a:buNone/>
              <a:defRPr sz="1500"/>
            </a:lvl2pPr>
            <a:lvl3pPr marL="948960" indent="0">
              <a:buNone/>
              <a:defRPr sz="1200"/>
            </a:lvl3pPr>
            <a:lvl4pPr marL="1423441" indent="0">
              <a:buNone/>
              <a:defRPr sz="1000"/>
            </a:lvl4pPr>
            <a:lvl5pPr marL="1897921" indent="0">
              <a:buNone/>
              <a:defRPr sz="1000"/>
            </a:lvl5pPr>
            <a:lvl6pPr marL="2372403" indent="0">
              <a:buNone/>
              <a:defRPr sz="1000"/>
            </a:lvl6pPr>
            <a:lvl7pPr marL="2846885" indent="0">
              <a:buNone/>
              <a:defRPr sz="1000"/>
            </a:lvl7pPr>
            <a:lvl8pPr marL="3321369" indent="0">
              <a:buNone/>
              <a:defRPr sz="1000"/>
            </a:lvl8pPr>
            <a:lvl9pPr marL="379584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881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777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8015" y="383381"/>
            <a:ext cx="2717215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66358" y="383381"/>
            <a:ext cx="7994124" cy="61024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548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18" y="2236948"/>
            <a:ext cx="10711339" cy="15435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37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6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28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94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59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25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84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388" y="1916906"/>
            <a:ext cx="5355669" cy="45689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575" y="1916906"/>
            <a:ext cx="5355669" cy="45689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207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661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7" y="4627245"/>
            <a:ext cx="10711339" cy="1430179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37" y="3052050"/>
            <a:ext cx="10711339" cy="1575196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56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13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970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27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284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941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597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254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053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29" y="2240280"/>
            <a:ext cx="9987185" cy="633579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19541" y="2240280"/>
            <a:ext cx="9989374" cy="633579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582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8370"/>
            <a:ext cx="11341417" cy="12001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8"/>
            <a:ext cx="5567884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685" indent="0">
              <a:buNone/>
              <a:defRPr sz="2500" b="1"/>
            </a:lvl2pPr>
            <a:lvl3pPr marL="1131371" indent="0">
              <a:buNone/>
              <a:defRPr sz="2300" b="1"/>
            </a:lvl3pPr>
            <a:lvl4pPr marL="1697057" indent="0">
              <a:buNone/>
              <a:defRPr sz="1900" b="1"/>
            </a:lvl4pPr>
            <a:lvl5pPr marL="2262743" indent="0">
              <a:buNone/>
              <a:defRPr sz="1900" b="1"/>
            </a:lvl5pPr>
            <a:lvl6pPr marL="2828428" indent="0">
              <a:buNone/>
              <a:defRPr sz="1900" b="1"/>
            </a:lvl6pPr>
            <a:lvl7pPr marL="3394114" indent="0">
              <a:buNone/>
              <a:defRPr sz="1900" b="1"/>
            </a:lvl7pPr>
            <a:lvl8pPr marL="3959799" indent="0">
              <a:buNone/>
              <a:defRPr sz="1900" b="1"/>
            </a:lvl8pPr>
            <a:lvl9pPr marL="452548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426" y="1611868"/>
            <a:ext cx="5570071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685" indent="0">
              <a:buNone/>
              <a:defRPr sz="2500" b="1"/>
            </a:lvl2pPr>
            <a:lvl3pPr marL="1131371" indent="0">
              <a:buNone/>
              <a:defRPr sz="2300" b="1"/>
            </a:lvl3pPr>
            <a:lvl4pPr marL="1697057" indent="0">
              <a:buNone/>
              <a:defRPr sz="1900" b="1"/>
            </a:lvl4pPr>
            <a:lvl5pPr marL="2262743" indent="0">
              <a:buNone/>
              <a:defRPr sz="1900" b="1"/>
            </a:lvl5pPr>
            <a:lvl6pPr marL="2828428" indent="0">
              <a:buNone/>
              <a:defRPr sz="1900" b="1"/>
            </a:lvl6pPr>
            <a:lvl7pPr marL="3394114" indent="0">
              <a:buNone/>
              <a:defRPr sz="1900" b="1"/>
            </a:lvl7pPr>
            <a:lvl8pPr marL="3959799" indent="0">
              <a:buNone/>
              <a:defRPr sz="1900" b="1"/>
            </a:lvl8pPr>
            <a:lvl9pPr marL="452548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426" y="2283619"/>
            <a:ext cx="5570071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835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296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874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6703"/>
            <a:ext cx="4145832" cy="122015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6" y="286703"/>
            <a:ext cx="7044631" cy="614576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06856"/>
            <a:ext cx="4145832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65685" indent="0">
              <a:buNone/>
              <a:defRPr sz="1500"/>
            </a:lvl2pPr>
            <a:lvl3pPr marL="1131371" indent="0">
              <a:buNone/>
              <a:defRPr sz="1200"/>
            </a:lvl3pPr>
            <a:lvl4pPr marL="1697057" indent="0">
              <a:buNone/>
              <a:defRPr sz="1100"/>
            </a:lvl4pPr>
            <a:lvl5pPr marL="2262743" indent="0">
              <a:buNone/>
              <a:defRPr sz="1100"/>
            </a:lvl5pPr>
            <a:lvl6pPr marL="2828428" indent="0">
              <a:buNone/>
              <a:defRPr sz="1100"/>
            </a:lvl6pPr>
            <a:lvl7pPr marL="3394114" indent="0">
              <a:buNone/>
              <a:defRPr sz="1100"/>
            </a:lvl7pPr>
            <a:lvl8pPr marL="3959799" indent="0">
              <a:buNone/>
              <a:defRPr sz="1100"/>
            </a:lvl8pPr>
            <a:lvl9pPr marL="45254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5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97" y="5040630"/>
            <a:ext cx="7560945" cy="59507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69997" y="643413"/>
            <a:ext cx="7560945" cy="4320540"/>
          </a:xfrm>
        </p:spPr>
        <p:txBody>
          <a:bodyPr/>
          <a:lstStyle>
            <a:lvl1pPr marL="0" indent="0">
              <a:buNone/>
              <a:defRPr sz="4000"/>
            </a:lvl1pPr>
            <a:lvl2pPr marL="565685" indent="0">
              <a:buNone/>
              <a:defRPr sz="3400"/>
            </a:lvl2pPr>
            <a:lvl3pPr marL="1131371" indent="0">
              <a:buNone/>
              <a:defRPr sz="3000"/>
            </a:lvl3pPr>
            <a:lvl4pPr marL="1697057" indent="0">
              <a:buNone/>
              <a:defRPr sz="2500"/>
            </a:lvl4pPr>
            <a:lvl5pPr marL="2262743" indent="0">
              <a:buNone/>
              <a:defRPr sz="2500"/>
            </a:lvl5pPr>
            <a:lvl6pPr marL="2828428" indent="0">
              <a:buNone/>
              <a:defRPr sz="2500"/>
            </a:lvl6pPr>
            <a:lvl7pPr marL="3394114" indent="0">
              <a:buNone/>
              <a:defRPr sz="2500"/>
            </a:lvl7pPr>
            <a:lvl8pPr marL="3959799" indent="0">
              <a:buNone/>
              <a:defRPr sz="2500"/>
            </a:lvl8pPr>
            <a:lvl9pPr marL="4525485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9997" y="5635705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65685" indent="0">
              <a:buNone/>
              <a:defRPr sz="1500"/>
            </a:lvl2pPr>
            <a:lvl3pPr marL="1131371" indent="0">
              <a:buNone/>
              <a:defRPr sz="1200"/>
            </a:lvl3pPr>
            <a:lvl4pPr marL="1697057" indent="0">
              <a:buNone/>
              <a:defRPr sz="1100"/>
            </a:lvl4pPr>
            <a:lvl5pPr marL="2262743" indent="0">
              <a:buNone/>
              <a:defRPr sz="1100"/>
            </a:lvl5pPr>
            <a:lvl6pPr marL="2828428" indent="0">
              <a:buNone/>
              <a:defRPr sz="1100"/>
            </a:lvl6pPr>
            <a:lvl7pPr marL="3394114" indent="0">
              <a:buNone/>
              <a:defRPr sz="1100"/>
            </a:lvl7pPr>
            <a:lvl8pPr marL="3959799" indent="0">
              <a:buNone/>
              <a:defRPr sz="1100"/>
            </a:lvl8pPr>
            <a:lvl9pPr marL="45254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72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01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63909" y="385049"/>
            <a:ext cx="5045006" cy="81910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22329" y="385049"/>
            <a:ext cx="14931553" cy="8191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70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0" y="383484"/>
            <a:ext cx="10868858" cy="13918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155" indent="0">
              <a:buNone/>
              <a:defRPr sz="2100" b="1"/>
            </a:lvl2pPr>
            <a:lvl3pPr marL="948298" indent="0">
              <a:buNone/>
              <a:defRPr sz="1900" b="1"/>
            </a:lvl3pPr>
            <a:lvl4pPr marL="1422373" indent="0">
              <a:buNone/>
              <a:defRPr sz="1700" b="1"/>
            </a:lvl4pPr>
            <a:lvl5pPr marL="1896496" indent="0">
              <a:buNone/>
              <a:defRPr sz="1700" b="1"/>
            </a:lvl5pPr>
            <a:lvl6pPr marL="2370613" indent="0">
              <a:buNone/>
              <a:defRPr sz="1700" b="1"/>
            </a:lvl6pPr>
            <a:lvl7pPr marL="2844736" indent="0">
              <a:buNone/>
              <a:defRPr sz="1700" b="1"/>
            </a:lvl7pPr>
            <a:lvl8pPr marL="3318853" indent="0">
              <a:buNone/>
              <a:defRPr sz="1700" b="1"/>
            </a:lvl8pPr>
            <a:lvl9pPr marL="3792977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000" y="2630346"/>
            <a:ext cx="5331056" cy="38688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9551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155" indent="0">
              <a:buNone/>
              <a:defRPr sz="2100" b="1"/>
            </a:lvl2pPr>
            <a:lvl3pPr marL="948298" indent="0">
              <a:buNone/>
              <a:defRPr sz="1900" b="1"/>
            </a:lvl3pPr>
            <a:lvl4pPr marL="1422373" indent="0">
              <a:buNone/>
              <a:defRPr sz="1700" b="1"/>
            </a:lvl4pPr>
            <a:lvl5pPr marL="1896496" indent="0">
              <a:buNone/>
              <a:defRPr sz="1700" b="1"/>
            </a:lvl5pPr>
            <a:lvl6pPr marL="2370613" indent="0">
              <a:buNone/>
              <a:defRPr sz="1700" b="1"/>
            </a:lvl6pPr>
            <a:lvl7pPr marL="2844736" indent="0">
              <a:buNone/>
              <a:defRPr sz="1700" b="1"/>
            </a:lvl7pPr>
            <a:lvl8pPr marL="3318853" indent="0">
              <a:buNone/>
              <a:defRPr sz="1700" b="1"/>
            </a:lvl8pPr>
            <a:lvl9pPr marL="3792977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9551" y="2630346"/>
            <a:ext cx="5357311" cy="38688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945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38" y="2236950"/>
            <a:ext cx="10711339" cy="15435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56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589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030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67" y="4627336"/>
            <a:ext cx="10711339" cy="143017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67" y="3052050"/>
            <a:ext cx="10711339" cy="157519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8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6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5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3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1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29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68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06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674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82" y="1680316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5804" y="1680316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311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9"/>
            <a:ext cx="5567884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873" indent="0">
              <a:buNone/>
              <a:defRPr sz="2400" b="1"/>
            </a:lvl2pPr>
            <a:lvl3pPr marL="1087661" indent="0">
              <a:buNone/>
              <a:defRPr sz="2100" b="1"/>
            </a:lvl3pPr>
            <a:lvl4pPr marL="1631510" indent="0">
              <a:buNone/>
              <a:defRPr sz="1900" b="1"/>
            </a:lvl4pPr>
            <a:lvl5pPr marL="2175320" indent="0">
              <a:buNone/>
              <a:defRPr sz="1900" b="1"/>
            </a:lvl5pPr>
            <a:lvl6pPr marL="2719159" indent="0">
              <a:buNone/>
              <a:defRPr sz="1900" b="1"/>
            </a:lvl6pPr>
            <a:lvl7pPr marL="3262987" indent="0">
              <a:buNone/>
              <a:defRPr sz="1900" b="1"/>
            </a:lvl7pPr>
            <a:lvl8pPr marL="3806821" indent="0">
              <a:buNone/>
              <a:defRPr sz="1900" b="1"/>
            </a:lvl8pPr>
            <a:lvl9pPr marL="435064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516" y="1611869"/>
            <a:ext cx="5570071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873" indent="0">
              <a:buNone/>
              <a:defRPr sz="2400" b="1"/>
            </a:lvl2pPr>
            <a:lvl3pPr marL="1087661" indent="0">
              <a:buNone/>
              <a:defRPr sz="2100" b="1"/>
            </a:lvl3pPr>
            <a:lvl4pPr marL="1631510" indent="0">
              <a:buNone/>
              <a:defRPr sz="1900" b="1"/>
            </a:lvl4pPr>
            <a:lvl5pPr marL="2175320" indent="0">
              <a:buNone/>
              <a:defRPr sz="1900" b="1"/>
            </a:lvl5pPr>
            <a:lvl6pPr marL="2719159" indent="0">
              <a:buNone/>
              <a:defRPr sz="1900" b="1"/>
            </a:lvl6pPr>
            <a:lvl7pPr marL="3262987" indent="0">
              <a:buNone/>
              <a:defRPr sz="1900" b="1"/>
            </a:lvl7pPr>
            <a:lvl8pPr marL="3806821" indent="0">
              <a:buNone/>
              <a:defRPr sz="1900" b="1"/>
            </a:lvl8pPr>
            <a:lvl9pPr marL="435064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516" y="2283619"/>
            <a:ext cx="5570071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590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89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995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98" y="286719"/>
            <a:ext cx="4145831" cy="122015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6" y="286808"/>
            <a:ext cx="7044630" cy="6145769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98" y="1506865"/>
            <a:ext cx="4145831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43873" indent="0">
              <a:buNone/>
              <a:defRPr sz="1400"/>
            </a:lvl2pPr>
            <a:lvl3pPr marL="1087661" indent="0">
              <a:buNone/>
              <a:defRPr sz="1200"/>
            </a:lvl3pPr>
            <a:lvl4pPr marL="1631510" indent="0">
              <a:buNone/>
              <a:defRPr sz="1100"/>
            </a:lvl4pPr>
            <a:lvl5pPr marL="2175320" indent="0">
              <a:buNone/>
              <a:defRPr sz="1100"/>
            </a:lvl5pPr>
            <a:lvl6pPr marL="2719159" indent="0">
              <a:buNone/>
              <a:defRPr sz="1100"/>
            </a:lvl6pPr>
            <a:lvl7pPr marL="3262987" indent="0">
              <a:buNone/>
              <a:defRPr sz="1100"/>
            </a:lvl7pPr>
            <a:lvl8pPr marL="3806821" indent="0">
              <a:buNone/>
              <a:defRPr sz="1100"/>
            </a:lvl8pPr>
            <a:lvl9pPr marL="435064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789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023" y="5040648"/>
            <a:ext cx="7560945" cy="59507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70023" y="643414"/>
            <a:ext cx="7560945" cy="4320540"/>
          </a:xfrm>
        </p:spPr>
        <p:txBody>
          <a:bodyPr/>
          <a:lstStyle>
            <a:lvl1pPr marL="0" indent="0">
              <a:buNone/>
              <a:defRPr sz="3800"/>
            </a:lvl1pPr>
            <a:lvl2pPr marL="543873" indent="0">
              <a:buNone/>
              <a:defRPr sz="3300"/>
            </a:lvl2pPr>
            <a:lvl3pPr marL="1087661" indent="0">
              <a:buNone/>
              <a:defRPr sz="2800"/>
            </a:lvl3pPr>
            <a:lvl4pPr marL="1631510" indent="0">
              <a:buNone/>
              <a:defRPr sz="2400"/>
            </a:lvl4pPr>
            <a:lvl5pPr marL="2175320" indent="0">
              <a:buNone/>
              <a:defRPr sz="2400"/>
            </a:lvl5pPr>
            <a:lvl6pPr marL="2719159" indent="0">
              <a:buNone/>
              <a:defRPr sz="2400"/>
            </a:lvl6pPr>
            <a:lvl7pPr marL="3262987" indent="0">
              <a:buNone/>
              <a:defRPr sz="2400"/>
            </a:lvl7pPr>
            <a:lvl8pPr marL="3806821" indent="0">
              <a:buNone/>
              <a:defRPr sz="2400"/>
            </a:lvl8pPr>
            <a:lvl9pPr marL="4350644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0023" y="5635723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43873" indent="0">
              <a:buNone/>
              <a:defRPr sz="1400"/>
            </a:lvl2pPr>
            <a:lvl3pPr marL="1087661" indent="0">
              <a:buNone/>
              <a:defRPr sz="1200"/>
            </a:lvl3pPr>
            <a:lvl4pPr marL="1631510" indent="0">
              <a:buNone/>
              <a:defRPr sz="1100"/>
            </a:lvl4pPr>
            <a:lvl5pPr marL="2175320" indent="0">
              <a:buNone/>
              <a:defRPr sz="1100"/>
            </a:lvl5pPr>
            <a:lvl6pPr marL="2719159" indent="0">
              <a:buNone/>
              <a:defRPr sz="1100"/>
            </a:lvl6pPr>
            <a:lvl7pPr marL="3262987" indent="0">
              <a:buNone/>
              <a:defRPr sz="1100"/>
            </a:lvl7pPr>
            <a:lvl8pPr marL="3806821" indent="0">
              <a:buNone/>
              <a:defRPr sz="1100"/>
            </a:lvl8pPr>
            <a:lvl9pPr marL="435064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876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87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8661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6143" y="288476"/>
            <a:ext cx="2835354" cy="61441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088" y="288476"/>
            <a:ext cx="8296037" cy="61441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474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38" y="2236950"/>
            <a:ext cx="10711339" cy="15435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56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589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030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67" y="4627336"/>
            <a:ext cx="10711339" cy="143017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67" y="3052050"/>
            <a:ext cx="10711339" cy="157519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8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6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5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3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1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29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68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06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674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82" y="1680316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5804" y="1680316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311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9"/>
            <a:ext cx="5567884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873" indent="0">
              <a:buNone/>
              <a:defRPr sz="2400" b="1"/>
            </a:lvl2pPr>
            <a:lvl3pPr marL="1087661" indent="0">
              <a:buNone/>
              <a:defRPr sz="2100" b="1"/>
            </a:lvl3pPr>
            <a:lvl4pPr marL="1631510" indent="0">
              <a:buNone/>
              <a:defRPr sz="1900" b="1"/>
            </a:lvl4pPr>
            <a:lvl5pPr marL="2175320" indent="0">
              <a:buNone/>
              <a:defRPr sz="1900" b="1"/>
            </a:lvl5pPr>
            <a:lvl6pPr marL="2719159" indent="0">
              <a:buNone/>
              <a:defRPr sz="1900" b="1"/>
            </a:lvl6pPr>
            <a:lvl7pPr marL="3262987" indent="0">
              <a:buNone/>
              <a:defRPr sz="1900" b="1"/>
            </a:lvl7pPr>
            <a:lvl8pPr marL="3806821" indent="0">
              <a:buNone/>
              <a:defRPr sz="1900" b="1"/>
            </a:lvl8pPr>
            <a:lvl9pPr marL="435064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516" y="1611869"/>
            <a:ext cx="5570071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873" indent="0">
              <a:buNone/>
              <a:defRPr sz="2400" b="1"/>
            </a:lvl2pPr>
            <a:lvl3pPr marL="1087661" indent="0">
              <a:buNone/>
              <a:defRPr sz="2100" b="1"/>
            </a:lvl3pPr>
            <a:lvl4pPr marL="1631510" indent="0">
              <a:buNone/>
              <a:defRPr sz="1900" b="1"/>
            </a:lvl4pPr>
            <a:lvl5pPr marL="2175320" indent="0">
              <a:buNone/>
              <a:defRPr sz="1900" b="1"/>
            </a:lvl5pPr>
            <a:lvl6pPr marL="2719159" indent="0">
              <a:buNone/>
              <a:defRPr sz="1900" b="1"/>
            </a:lvl6pPr>
            <a:lvl7pPr marL="3262987" indent="0">
              <a:buNone/>
              <a:defRPr sz="1900" b="1"/>
            </a:lvl7pPr>
            <a:lvl8pPr marL="3806821" indent="0">
              <a:buNone/>
              <a:defRPr sz="1900" b="1"/>
            </a:lvl8pPr>
            <a:lvl9pPr marL="435064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516" y="2283619"/>
            <a:ext cx="5570071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590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899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995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98" y="286719"/>
            <a:ext cx="4145831" cy="122015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6" y="286808"/>
            <a:ext cx="7044630" cy="6145769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98" y="1506865"/>
            <a:ext cx="4145831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43873" indent="0">
              <a:buNone/>
              <a:defRPr sz="1400"/>
            </a:lvl2pPr>
            <a:lvl3pPr marL="1087661" indent="0">
              <a:buNone/>
              <a:defRPr sz="1200"/>
            </a:lvl3pPr>
            <a:lvl4pPr marL="1631510" indent="0">
              <a:buNone/>
              <a:defRPr sz="1100"/>
            </a:lvl4pPr>
            <a:lvl5pPr marL="2175320" indent="0">
              <a:buNone/>
              <a:defRPr sz="1100"/>
            </a:lvl5pPr>
            <a:lvl6pPr marL="2719159" indent="0">
              <a:buNone/>
              <a:defRPr sz="1100"/>
            </a:lvl6pPr>
            <a:lvl7pPr marL="3262987" indent="0">
              <a:buNone/>
              <a:defRPr sz="1100"/>
            </a:lvl7pPr>
            <a:lvl8pPr marL="3806821" indent="0">
              <a:buNone/>
              <a:defRPr sz="1100"/>
            </a:lvl8pPr>
            <a:lvl9pPr marL="435064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7898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023" y="5040648"/>
            <a:ext cx="7560945" cy="59507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70023" y="643414"/>
            <a:ext cx="7560945" cy="4320540"/>
          </a:xfrm>
        </p:spPr>
        <p:txBody>
          <a:bodyPr/>
          <a:lstStyle>
            <a:lvl1pPr marL="0" indent="0">
              <a:buNone/>
              <a:defRPr sz="3800"/>
            </a:lvl1pPr>
            <a:lvl2pPr marL="543873" indent="0">
              <a:buNone/>
              <a:defRPr sz="3300"/>
            </a:lvl2pPr>
            <a:lvl3pPr marL="1087661" indent="0">
              <a:buNone/>
              <a:defRPr sz="2800"/>
            </a:lvl3pPr>
            <a:lvl4pPr marL="1631510" indent="0">
              <a:buNone/>
              <a:defRPr sz="2400"/>
            </a:lvl4pPr>
            <a:lvl5pPr marL="2175320" indent="0">
              <a:buNone/>
              <a:defRPr sz="2400"/>
            </a:lvl5pPr>
            <a:lvl6pPr marL="2719159" indent="0">
              <a:buNone/>
              <a:defRPr sz="2400"/>
            </a:lvl6pPr>
            <a:lvl7pPr marL="3262987" indent="0">
              <a:buNone/>
              <a:defRPr sz="2400"/>
            </a:lvl7pPr>
            <a:lvl8pPr marL="3806821" indent="0">
              <a:buNone/>
              <a:defRPr sz="2400"/>
            </a:lvl8pPr>
            <a:lvl9pPr marL="4350644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0023" y="5635723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43873" indent="0">
              <a:buNone/>
              <a:defRPr sz="1400"/>
            </a:lvl2pPr>
            <a:lvl3pPr marL="1087661" indent="0">
              <a:buNone/>
              <a:defRPr sz="1200"/>
            </a:lvl3pPr>
            <a:lvl4pPr marL="1631510" indent="0">
              <a:buNone/>
              <a:defRPr sz="1100"/>
            </a:lvl4pPr>
            <a:lvl5pPr marL="2175320" indent="0">
              <a:buNone/>
              <a:defRPr sz="1100"/>
            </a:lvl5pPr>
            <a:lvl6pPr marL="2719159" indent="0">
              <a:buNone/>
              <a:defRPr sz="1100"/>
            </a:lvl6pPr>
            <a:lvl7pPr marL="3262987" indent="0">
              <a:buNone/>
              <a:defRPr sz="1100"/>
            </a:lvl7pPr>
            <a:lvl8pPr marL="3806821" indent="0">
              <a:buNone/>
              <a:defRPr sz="1100"/>
            </a:lvl8pPr>
            <a:lvl9pPr marL="435064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87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066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875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6143" y="288476"/>
            <a:ext cx="2835354" cy="61441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088" y="288476"/>
            <a:ext cx="8296037" cy="61441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47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6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155" indent="0">
              <a:buNone/>
              <a:defRPr sz="1500"/>
            </a:lvl2pPr>
            <a:lvl3pPr marL="948298" indent="0">
              <a:buNone/>
              <a:defRPr sz="1200"/>
            </a:lvl3pPr>
            <a:lvl4pPr marL="1422373" indent="0">
              <a:buNone/>
              <a:defRPr sz="1000"/>
            </a:lvl4pPr>
            <a:lvl5pPr marL="1896496" indent="0">
              <a:buNone/>
              <a:defRPr sz="1000"/>
            </a:lvl5pPr>
            <a:lvl6pPr marL="2370613" indent="0">
              <a:buNone/>
              <a:defRPr sz="1000"/>
            </a:lvl6pPr>
            <a:lvl7pPr marL="2844736" indent="0">
              <a:buNone/>
              <a:defRPr sz="1000"/>
            </a:lvl7pPr>
            <a:lvl8pPr marL="3318853" indent="0">
              <a:buNone/>
              <a:defRPr sz="1000"/>
            </a:lvl8pPr>
            <a:lvl9pPr marL="379297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6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40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155" indent="0">
              <a:buNone/>
              <a:defRPr sz="2800"/>
            </a:lvl2pPr>
            <a:lvl3pPr marL="948298" indent="0">
              <a:buNone/>
              <a:defRPr sz="2500"/>
            </a:lvl3pPr>
            <a:lvl4pPr marL="1422373" indent="0">
              <a:buNone/>
              <a:defRPr sz="2100"/>
            </a:lvl4pPr>
            <a:lvl5pPr marL="1896496" indent="0">
              <a:buNone/>
              <a:defRPr sz="2100"/>
            </a:lvl5pPr>
            <a:lvl6pPr marL="2370613" indent="0">
              <a:buNone/>
              <a:defRPr sz="2100"/>
            </a:lvl6pPr>
            <a:lvl7pPr marL="2844736" indent="0">
              <a:buNone/>
              <a:defRPr sz="2100"/>
            </a:lvl7pPr>
            <a:lvl8pPr marL="3318853" indent="0">
              <a:buNone/>
              <a:defRPr sz="2100"/>
            </a:lvl8pPr>
            <a:lvl9pPr marL="379297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6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155" indent="0">
              <a:buNone/>
              <a:defRPr sz="1500"/>
            </a:lvl2pPr>
            <a:lvl3pPr marL="948298" indent="0">
              <a:buNone/>
              <a:defRPr sz="1200"/>
            </a:lvl3pPr>
            <a:lvl4pPr marL="1422373" indent="0">
              <a:buNone/>
              <a:defRPr sz="1000"/>
            </a:lvl4pPr>
            <a:lvl5pPr marL="1896496" indent="0">
              <a:buNone/>
              <a:defRPr sz="1000"/>
            </a:lvl5pPr>
            <a:lvl6pPr marL="2370613" indent="0">
              <a:buNone/>
              <a:defRPr sz="1000"/>
            </a:lvl6pPr>
            <a:lvl7pPr marL="2844736" indent="0">
              <a:buNone/>
              <a:defRPr sz="1000"/>
            </a:lvl7pPr>
            <a:lvl8pPr marL="3318853" indent="0">
              <a:buNone/>
              <a:defRPr sz="1000"/>
            </a:lvl8pPr>
            <a:lvl9pPr marL="379297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8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39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8021" y="383381"/>
            <a:ext cx="2717215" cy="61024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359" y="383381"/>
            <a:ext cx="7994124" cy="610243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01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30356" y="288925"/>
            <a:ext cx="11340870" cy="1200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0381" y="1680766"/>
            <a:ext cx="5604803" cy="2308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66448" y="1680766"/>
            <a:ext cx="5604803" cy="2308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0381" y="4122739"/>
            <a:ext cx="5604803" cy="2310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6448" y="4122739"/>
            <a:ext cx="5604803" cy="2310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5B8CF3-AF40-4DB8-B222-034783FC3D9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84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31" y="2236950"/>
            <a:ext cx="10711339" cy="15435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50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8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23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88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53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17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48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34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50" y="4627329"/>
            <a:ext cx="10711339" cy="1430179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50" y="3052050"/>
            <a:ext cx="10711339" cy="1575196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47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29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941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58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235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882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5300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177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65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411" y="2240376"/>
            <a:ext cx="9987185" cy="633579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19542" y="2240376"/>
            <a:ext cx="9989374" cy="633579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02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8370"/>
            <a:ext cx="11341418" cy="12001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8"/>
            <a:ext cx="5567884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4746" indent="0">
              <a:buNone/>
              <a:defRPr sz="2500" b="1"/>
            </a:lvl2pPr>
            <a:lvl3pPr marL="1129435" indent="0">
              <a:buNone/>
              <a:defRPr sz="2300" b="1"/>
            </a:lvl3pPr>
            <a:lvl4pPr marL="1694153" indent="0">
              <a:buNone/>
              <a:defRPr sz="1900" b="1"/>
            </a:lvl4pPr>
            <a:lvl5pPr marL="2258867" indent="0">
              <a:buNone/>
              <a:defRPr sz="1900" b="1"/>
            </a:lvl5pPr>
            <a:lvl6pPr marL="2823580" indent="0">
              <a:buNone/>
              <a:defRPr sz="1900" b="1"/>
            </a:lvl6pPr>
            <a:lvl7pPr marL="3388292" indent="0">
              <a:buNone/>
              <a:defRPr sz="1900" b="1"/>
            </a:lvl7pPr>
            <a:lvl8pPr marL="3953002" indent="0">
              <a:buNone/>
              <a:defRPr sz="1900" b="1"/>
            </a:lvl8pPr>
            <a:lvl9pPr marL="451771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509" y="1611868"/>
            <a:ext cx="5570071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4746" indent="0">
              <a:buNone/>
              <a:defRPr sz="2500" b="1"/>
            </a:lvl2pPr>
            <a:lvl3pPr marL="1129435" indent="0">
              <a:buNone/>
              <a:defRPr sz="2300" b="1"/>
            </a:lvl3pPr>
            <a:lvl4pPr marL="1694153" indent="0">
              <a:buNone/>
              <a:defRPr sz="1900" b="1"/>
            </a:lvl4pPr>
            <a:lvl5pPr marL="2258867" indent="0">
              <a:buNone/>
              <a:defRPr sz="1900" b="1"/>
            </a:lvl5pPr>
            <a:lvl6pPr marL="2823580" indent="0">
              <a:buNone/>
              <a:defRPr sz="1900" b="1"/>
            </a:lvl6pPr>
            <a:lvl7pPr marL="3388292" indent="0">
              <a:buNone/>
              <a:defRPr sz="1900" b="1"/>
            </a:lvl7pPr>
            <a:lvl8pPr marL="3953002" indent="0">
              <a:buNone/>
              <a:defRPr sz="1900" b="1"/>
            </a:lvl8pPr>
            <a:lvl9pPr marL="451771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509" y="2283619"/>
            <a:ext cx="5570071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81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13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67" y="4627336"/>
            <a:ext cx="10711339" cy="143017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67" y="3052050"/>
            <a:ext cx="10711339" cy="157519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8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6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5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3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1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29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68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06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4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95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6716"/>
            <a:ext cx="4145832" cy="122015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961" y="286799"/>
            <a:ext cx="7044631" cy="614576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06865"/>
            <a:ext cx="4145832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64746" indent="0">
              <a:buNone/>
              <a:defRPr sz="1500"/>
            </a:lvl2pPr>
            <a:lvl3pPr marL="1129435" indent="0">
              <a:buNone/>
              <a:defRPr sz="1200"/>
            </a:lvl3pPr>
            <a:lvl4pPr marL="1694153" indent="0">
              <a:buNone/>
              <a:defRPr sz="1100"/>
            </a:lvl4pPr>
            <a:lvl5pPr marL="2258867" indent="0">
              <a:buNone/>
              <a:defRPr sz="1100"/>
            </a:lvl5pPr>
            <a:lvl6pPr marL="2823580" indent="0">
              <a:buNone/>
              <a:defRPr sz="1100"/>
            </a:lvl6pPr>
            <a:lvl7pPr marL="3388292" indent="0">
              <a:buNone/>
              <a:defRPr sz="1100"/>
            </a:lvl7pPr>
            <a:lvl8pPr marL="3953002" indent="0">
              <a:buNone/>
              <a:defRPr sz="1100"/>
            </a:lvl8pPr>
            <a:lvl9pPr marL="451771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55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023" y="5040644"/>
            <a:ext cx="7560945" cy="59507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70023" y="643413"/>
            <a:ext cx="7560945" cy="4320540"/>
          </a:xfrm>
        </p:spPr>
        <p:txBody>
          <a:bodyPr/>
          <a:lstStyle>
            <a:lvl1pPr marL="0" indent="0">
              <a:buNone/>
              <a:defRPr sz="4000"/>
            </a:lvl1pPr>
            <a:lvl2pPr marL="564746" indent="0">
              <a:buNone/>
              <a:defRPr sz="3400"/>
            </a:lvl2pPr>
            <a:lvl3pPr marL="1129435" indent="0">
              <a:buNone/>
              <a:defRPr sz="3000"/>
            </a:lvl3pPr>
            <a:lvl4pPr marL="1694153" indent="0">
              <a:buNone/>
              <a:defRPr sz="2500"/>
            </a:lvl4pPr>
            <a:lvl5pPr marL="2258867" indent="0">
              <a:buNone/>
              <a:defRPr sz="2500"/>
            </a:lvl5pPr>
            <a:lvl6pPr marL="2823580" indent="0">
              <a:buNone/>
              <a:defRPr sz="2500"/>
            </a:lvl6pPr>
            <a:lvl7pPr marL="3388292" indent="0">
              <a:buNone/>
              <a:defRPr sz="2500"/>
            </a:lvl7pPr>
            <a:lvl8pPr marL="3953002" indent="0">
              <a:buNone/>
              <a:defRPr sz="2500"/>
            </a:lvl8pPr>
            <a:lvl9pPr marL="4517715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0023" y="5635719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64746" indent="0">
              <a:buNone/>
              <a:defRPr sz="1500"/>
            </a:lvl2pPr>
            <a:lvl3pPr marL="1129435" indent="0">
              <a:buNone/>
              <a:defRPr sz="1200"/>
            </a:lvl3pPr>
            <a:lvl4pPr marL="1694153" indent="0">
              <a:buNone/>
              <a:defRPr sz="1100"/>
            </a:lvl4pPr>
            <a:lvl5pPr marL="2258867" indent="0">
              <a:buNone/>
              <a:defRPr sz="1100"/>
            </a:lvl5pPr>
            <a:lvl6pPr marL="2823580" indent="0">
              <a:buNone/>
              <a:defRPr sz="1100"/>
            </a:lvl6pPr>
            <a:lvl7pPr marL="3388292" indent="0">
              <a:buNone/>
              <a:defRPr sz="1100"/>
            </a:lvl7pPr>
            <a:lvl8pPr marL="3953002" indent="0">
              <a:buNone/>
              <a:defRPr sz="1100"/>
            </a:lvl8pPr>
            <a:lvl9pPr marL="451771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40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23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63910" y="385049"/>
            <a:ext cx="5045006" cy="81910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22411" y="385049"/>
            <a:ext cx="14931553" cy="8191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41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572" y="1491307"/>
            <a:ext cx="5355669" cy="10290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131" y="2720341"/>
            <a:ext cx="4410551" cy="12268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6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2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7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1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0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09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08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2" y="3084830"/>
            <a:ext cx="5355669" cy="95345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732" y="2034780"/>
            <a:ext cx="5355669" cy="1050131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16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326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4900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6525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58157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89787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1419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3050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08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039" y="1120147"/>
            <a:ext cx="2782848" cy="3168174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2900" y="1120147"/>
            <a:ext cx="2782848" cy="3168174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84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40" y="1074600"/>
            <a:ext cx="2783942" cy="4478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6335" indent="0">
              <a:buNone/>
              <a:defRPr sz="1400" b="1"/>
            </a:lvl2pPr>
            <a:lvl3pPr marL="632658" indent="0">
              <a:buNone/>
              <a:defRPr sz="1200" b="1"/>
            </a:lvl3pPr>
            <a:lvl4pPr marL="949006" indent="0">
              <a:buNone/>
              <a:defRPr sz="1100" b="1"/>
            </a:lvl4pPr>
            <a:lvl5pPr marL="1265258" indent="0">
              <a:buNone/>
              <a:defRPr sz="1100" b="1"/>
            </a:lvl5pPr>
            <a:lvl6pPr marL="1581573" indent="0">
              <a:buNone/>
              <a:defRPr sz="1100" b="1"/>
            </a:lvl6pPr>
            <a:lvl7pPr marL="1897879" indent="0">
              <a:buNone/>
              <a:defRPr sz="1100" b="1"/>
            </a:lvl7pPr>
            <a:lvl8pPr marL="2214194" indent="0">
              <a:buNone/>
              <a:defRPr sz="1100" b="1"/>
            </a:lvl8pPr>
            <a:lvl9pPr marL="253050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5040" y="1522414"/>
            <a:ext cx="2783942" cy="2765902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00723" y="1074600"/>
            <a:ext cx="2785036" cy="4478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6335" indent="0">
              <a:buNone/>
              <a:defRPr sz="1400" b="1"/>
            </a:lvl2pPr>
            <a:lvl3pPr marL="632658" indent="0">
              <a:buNone/>
              <a:defRPr sz="1200" b="1"/>
            </a:lvl3pPr>
            <a:lvl4pPr marL="949006" indent="0">
              <a:buNone/>
              <a:defRPr sz="1100" b="1"/>
            </a:lvl4pPr>
            <a:lvl5pPr marL="1265258" indent="0">
              <a:buNone/>
              <a:defRPr sz="1100" b="1"/>
            </a:lvl5pPr>
            <a:lvl6pPr marL="1581573" indent="0">
              <a:buNone/>
              <a:defRPr sz="1100" b="1"/>
            </a:lvl6pPr>
            <a:lvl7pPr marL="1897879" indent="0">
              <a:buNone/>
              <a:defRPr sz="1100" b="1"/>
            </a:lvl7pPr>
            <a:lvl8pPr marL="2214194" indent="0">
              <a:buNone/>
              <a:defRPr sz="1100" b="1"/>
            </a:lvl8pPr>
            <a:lvl9pPr marL="253050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00723" y="1522414"/>
            <a:ext cx="2785036" cy="2765902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0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82" y="1680316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5804" y="1680316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1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46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66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40" y="191155"/>
            <a:ext cx="2072916" cy="8134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511" y="191228"/>
            <a:ext cx="3522315" cy="4097179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040" y="1004571"/>
            <a:ext cx="2072916" cy="3283744"/>
          </a:xfrm>
        </p:spPr>
        <p:txBody>
          <a:bodyPr/>
          <a:lstStyle>
            <a:lvl1pPr marL="0" indent="0">
              <a:buNone/>
              <a:defRPr sz="1000"/>
            </a:lvl1pPr>
            <a:lvl2pPr marL="316335" indent="0">
              <a:buNone/>
              <a:defRPr sz="800"/>
            </a:lvl2pPr>
            <a:lvl3pPr marL="632658" indent="0">
              <a:buNone/>
              <a:defRPr sz="700"/>
            </a:lvl3pPr>
            <a:lvl4pPr marL="949006" indent="0">
              <a:buNone/>
              <a:defRPr sz="600"/>
            </a:lvl4pPr>
            <a:lvl5pPr marL="1265258" indent="0">
              <a:buNone/>
              <a:defRPr sz="600"/>
            </a:lvl5pPr>
            <a:lvl6pPr marL="1581573" indent="0">
              <a:buNone/>
              <a:defRPr sz="600"/>
            </a:lvl6pPr>
            <a:lvl7pPr marL="1897879" indent="0">
              <a:buNone/>
              <a:defRPr sz="600"/>
            </a:lvl7pPr>
            <a:lvl8pPr marL="2214194" indent="0">
              <a:buNone/>
              <a:defRPr sz="600"/>
            </a:lvl8pPr>
            <a:lvl9pPr marL="253050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11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014" y="3360429"/>
            <a:ext cx="3780473" cy="396716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35014" y="428943"/>
            <a:ext cx="3780473" cy="2880360"/>
          </a:xfrm>
        </p:spPr>
        <p:txBody>
          <a:bodyPr/>
          <a:lstStyle>
            <a:lvl1pPr marL="0" indent="0">
              <a:buNone/>
              <a:defRPr sz="2200"/>
            </a:lvl1pPr>
            <a:lvl2pPr marL="316335" indent="0">
              <a:buNone/>
              <a:defRPr sz="1900"/>
            </a:lvl2pPr>
            <a:lvl3pPr marL="632658" indent="0">
              <a:buNone/>
              <a:defRPr sz="1700"/>
            </a:lvl3pPr>
            <a:lvl4pPr marL="949006" indent="0">
              <a:buNone/>
              <a:defRPr sz="1400"/>
            </a:lvl4pPr>
            <a:lvl5pPr marL="1265258" indent="0">
              <a:buNone/>
              <a:defRPr sz="1400"/>
            </a:lvl5pPr>
            <a:lvl6pPr marL="1581573" indent="0">
              <a:buNone/>
              <a:defRPr sz="1400"/>
            </a:lvl6pPr>
            <a:lvl7pPr marL="1897879" indent="0">
              <a:buNone/>
              <a:defRPr sz="1400"/>
            </a:lvl7pPr>
            <a:lvl8pPr marL="2214194" indent="0">
              <a:buNone/>
              <a:defRPr sz="1400"/>
            </a:lvl8pPr>
            <a:lvl9pPr marL="2530508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014" y="3757144"/>
            <a:ext cx="3780473" cy="563404"/>
          </a:xfrm>
        </p:spPr>
        <p:txBody>
          <a:bodyPr/>
          <a:lstStyle>
            <a:lvl1pPr marL="0" indent="0">
              <a:buNone/>
              <a:defRPr sz="1000"/>
            </a:lvl1pPr>
            <a:lvl2pPr marL="316335" indent="0">
              <a:buNone/>
              <a:defRPr sz="800"/>
            </a:lvl2pPr>
            <a:lvl3pPr marL="632658" indent="0">
              <a:buNone/>
              <a:defRPr sz="700"/>
            </a:lvl3pPr>
            <a:lvl4pPr marL="949006" indent="0">
              <a:buNone/>
              <a:defRPr sz="600"/>
            </a:lvl4pPr>
            <a:lvl5pPr marL="1265258" indent="0">
              <a:buNone/>
              <a:defRPr sz="600"/>
            </a:lvl5pPr>
            <a:lvl6pPr marL="1581573" indent="0">
              <a:buNone/>
              <a:defRPr sz="600"/>
            </a:lvl6pPr>
            <a:lvl7pPr marL="1897879" indent="0">
              <a:buNone/>
              <a:defRPr sz="600"/>
            </a:lvl7pPr>
            <a:lvl8pPr marL="2214194" indent="0">
              <a:buNone/>
              <a:defRPr sz="600"/>
            </a:lvl8pPr>
            <a:lvl9pPr marL="253050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09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27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68072" y="192247"/>
            <a:ext cx="1417677" cy="40960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5040" y="192247"/>
            <a:ext cx="4148018" cy="40960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866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470" indent="0" algn="ctr">
              <a:buNone/>
              <a:defRPr sz="2100"/>
            </a:lvl2pPr>
            <a:lvl3pPr marL="948956" indent="0" algn="ctr">
              <a:buNone/>
              <a:defRPr sz="1900"/>
            </a:lvl3pPr>
            <a:lvl4pPr marL="1423353" indent="0" algn="ctr">
              <a:buNone/>
              <a:defRPr sz="1700"/>
            </a:lvl4pPr>
            <a:lvl5pPr marL="1897795" indent="0" algn="ctr">
              <a:buNone/>
              <a:defRPr sz="1700"/>
            </a:lvl5pPr>
            <a:lvl6pPr marL="2372245" indent="0" algn="ctr">
              <a:buNone/>
              <a:defRPr sz="1700"/>
            </a:lvl6pPr>
            <a:lvl7pPr marL="2846691" indent="0" algn="ctr">
              <a:buNone/>
              <a:defRPr sz="1700"/>
            </a:lvl7pPr>
            <a:lvl8pPr marL="3321137" indent="0" algn="ctr">
              <a:buNone/>
              <a:defRPr sz="1700"/>
            </a:lvl8pPr>
            <a:lvl9pPr marL="3795581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00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95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95" y="4818941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8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33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77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22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66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11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55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10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371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575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1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9"/>
            <a:ext cx="5567884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873" indent="0">
              <a:buNone/>
              <a:defRPr sz="2400" b="1"/>
            </a:lvl2pPr>
            <a:lvl3pPr marL="1087661" indent="0">
              <a:buNone/>
              <a:defRPr sz="2100" b="1"/>
            </a:lvl3pPr>
            <a:lvl4pPr marL="1631510" indent="0">
              <a:buNone/>
              <a:defRPr sz="1900" b="1"/>
            </a:lvl4pPr>
            <a:lvl5pPr marL="2175320" indent="0">
              <a:buNone/>
              <a:defRPr sz="1900" b="1"/>
            </a:lvl5pPr>
            <a:lvl6pPr marL="2719159" indent="0">
              <a:buNone/>
              <a:defRPr sz="1900" b="1"/>
            </a:lvl6pPr>
            <a:lvl7pPr marL="3262987" indent="0">
              <a:buNone/>
              <a:defRPr sz="1900" b="1"/>
            </a:lvl7pPr>
            <a:lvl8pPr marL="3806821" indent="0">
              <a:buNone/>
              <a:defRPr sz="1900" b="1"/>
            </a:lvl8pPr>
            <a:lvl9pPr marL="435064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516" y="1611869"/>
            <a:ext cx="5570071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873" indent="0">
              <a:buNone/>
              <a:defRPr sz="2400" b="1"/>
            </a:lvl2pPr>
            <a:lvl3pPr marL="1087661" indent="0">
              <a:buNone/>
              <a:defRPr sz="2100" b="1"/>
            </a:lvl3pPr>
            <a:lvl4pPr marL="1631510" indent="0">
              <a:buNone/>
              <a:defRPr sz="1900" b="1"/>
            </a:lvl4pPr>
            <a:lvl5pPr marL="2175320" indent="0">
              <a:buNone/>
              <a:defRPr sz="1900" b="1"/>
            </a:lvl5pPr>
            <a:lvl6pPr marL="2719159" indent="0">
              <a:buNone/>
              <a:defRPr sz="1900" b="1"/>
            </a:lvl6pPr>
            <a:lvl7pPr marL="3262987" indent="0">
              <a:buNone/>
              <a:defRPr sz="1900" b="1"/>
            </a:lvl7pPr>
            <a:lvl8pPr marL="3806821" indent="0">
              <a:buNone/>
              <a:defRPr sz="1900" b="1"/>
            </a:lvl8pPr>
            <a:lvl9pPr marL="435064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516" y="2283619"/>
            <a:ext cx="5570071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4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0" y="383468"/>
            <a:ext cx="10868858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53" indent="0">
              <a:buNone/>
              <a:defRPr sz="1700" b="1"/>
            </a:lvl4pPr>
            <a:lvl5pPr marL="1897795" indent="0">
              <a:buNone/>
              <a:defRPr sz="1700" b="1"/>
            </a:lvl5pPr>
            <a:lvl6pPr marL="2372245" indent="0">
              <a:buNone/>
              <a:defRPr sz="1700" b="1"/>
            </a:lvl6pPr>
            <a:lvl7pPr marL="2846691" indent="0">
              <a:buNone/>
              <a:defRPr sz="1700" b="1"/>
            </a:lvl7pPr>
            <a:lvl8pPr marL="3321137" indent="0">
              <a:buNone/>
              <a:defRPr sz="1700" b="1"/>
            </a:lvl8pPr>
            <a:lvl9pPr marL="3795581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000" y="2630343"/>
            <a:ext cx="5331056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9548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53" indent="0">
              <a:buNone/>
              <a:defRPr sz="1700" b="1"/>
            </a:lvl4pPr>
            <a:lvl5pPr marL="1897795" indent="0">
              <a:buNone/>
              <a:defRPr sz="1700" b="1"/>
            </a:lvl5pPr>
            <a:lvl6pPr marL="2372245" indent="0">
              <a:buNone/>
              <a:defRPr sz="1700" b="1"/>
            </a:lvl6pPr>
            <a:lvl7pPr marL="2846691" indent="0">
              <a:buNone/>
              <a:defRPr sz="1700" b="1"/>
            </a:lvl7pPr>
            <a:lvl8pPr marL="3321137" indent="0">
              <a:buNone/>
              <a:defRPr sz="1700" b="1"/>
            </a:lvl8pPr>
            <a:lvl9pPr marL="3795581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9548" y="2630343"/>
            <a:ext cx="5357311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88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3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975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53" indent="0">
              <a:buNone/>
              <a:defRPr sz="1000"/>
            </a:lvl4pPr>
            <a:lvl5pPr marL="1897795" indent="0">
              <a:buNone/>
              <a:defRPr sz="1000"/>
            </a:lvl5pPr>
            <a:lvl6pPr marL="2372245" indent="0">
              <a:buNone/>
              <a:defRPr sz="1000"/>
            </a:lvl6pPr>
            <a:lvl7pPr marL="2846691" indent="0">
              <a:buNone/>
              <a:defRPr sz="1000"/>
            </a:lvl7pPr>
            <a:lvl8pPr marL="3321137" indent="0">
              <a:buNone/>
              <a:defRPr sz="1000"/>
            </a:lvl8pPr>
            <a:lvl9pPr marL="379558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81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470" indent="0">
              <a:buNone/>
              <a:defRPr sz="2900"/>
            </a:lvl2pPr>
            <a:lvl3pPr marL="948956" indent="0">
              <a:buNone/>
              <a:defRPr sz="2500"/>
            </a:lvl3pPr>
            <a:lvl4pPr marL="1423353" indent="0">
              <a:buNone/>
              <a:defRPr sz="2100"/>
            </a:lvl4pPr>
            <a:lvl5pPr marL="1897795" indent="0">
              <a:buNone/>
              <a:defRPr sz="2100"/>
            </a:lvl5pPr>
            <a:lvl6pPr marL="2372245" indent="0">
              <a:buNone/>
              <a:defRPr sz="2100"/>
            </a:lvl6pPr>
            <a:lvl7pPr marL="2846691" indent="0">
              <a:buNone/>
              <a:defRPr sz="2100"/>
            </a:lvl7pPr>
            <a:lvl8pPr marL="3321137" indent="0">
              <a:buNone/>
              <a:defRPr sz="2100"/>
            </a:lvl8pPr>
            <a:lvl9pPr marL="3795581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53" indent="0">
              <a:buNone/>
              <a:defRPr sz="1000"/>
            </a:lvl4pPr>
            <a:lvl5pPr marL="1897795" indent="0">
              <a:buNone/>
              <a:defRPr sz="1000"/>
            </a:lvl5pPr>
            <a:lvl6pPr marL="2372245" indent="0">
              <a:buNone/>
              <a:defRPr sz="1000"/>
            </a:lvl6pPr>
            <a:lvl7pPr marL="2846691" indent="0">
              <a:buNone/>
              <a:defRPr sz="1000"/>
            </a:lvl7pPr>
            <a:lvl8pPr marL="3321137" indent="0">
              <a:buNone/>
              <a:defRPr sz="1000"/>
            </a:lvl8pPr>
            <a:lvl9pPr marL="379558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88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0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8018" y="383381"/>
            <a:ext cx="2717215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358" y="383381"/>
            <a:ext cx="7994124" cy="61024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58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470" indent="0" algn="ctr">
              <a:buNone/>
              <a:defRPr sz="2100"/>
            </a:lvl2pPr>
            <a:lvl3pPr marL="948956" indent="0" algn="ctr">
              <a:buNone/>
              <a:defRPr sz="1900"/>
            </a:lvl3pPr>
            <a:lvl4pPr marL="1423360" indent="0" algn="ctr">
              <a:buNone/>
              <a:defRPr sz="1700"/>
            </a:lvl4pPr>
            <a:lvl5pPr marL="1897809" indent="0" algn="ctr">
              <a:buNone/>
              <a:defRPr sz="1700"/>
            </a:lvl5pPr>
            <a:lvl6pPr marL="2372262" indent="0" algn="ctr">
              <a:buNone/>
              <a:defRPr sz="1700"/>
            </a:lvl6pPr>
            <a:lvl7pPr marL="2846709" indent="0" algn="ctr">
              <a:buNone/>
              <a:defRPr sz="1700"/>
            </a:lvl7pPr>
            <a:lvl8pPr marL="3321161" indent="0" algn="ctr">
              <a:buNone/>
              <a:defRPr sz="1700"/>
            </a:lvl8pPr>
            <a:lvl9pPr marL="3795610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55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95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95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95" y="4818941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8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33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78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22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67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11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56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6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082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371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575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02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0" y="383461"/>
            <a:ext cx="10868858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60" indent="0">
              <a:buNone/>
              <a:defRPr sz="1700" b="1"/>
            </a:lvl4pPr>
            <a:lvl5pPr marL="1897809" indent="0">
              <a:buNone/>
              <a:defRPr sz="1700" b="1"/>
            </a:lvl5pPr>
            <a:lvl6pPr marL="2372262" indent="0">
              <a:buNone/>
              <a:defRPr sz="1700" b="1"/>
            </a:lvl6pPr>
            <a:lvl7pPr marL="2846709" indent="0">
              <a:buNone/>
              <a:defRPr sz="1700" b="1"/>
            </a:lvl7pPr>
            <a:lvl8pPr marL="3321161" indent="0">
              <a:buNone/>
              <a:defRPr sz="1700" b="1"/>
            </a:lvl8pPr>
            <a:lvl9pPr marL="3795610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000" y="2630343"/>
            <a:ext cx="5331056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9548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60" indent="0">
              <a:buNone/>
              <a:defRPr sz="1700" b="1"/>
            </a:lvl4pPr>
            <a:lvl5pPr marL="1897809" indent="0">
              <a:buNone/>
              <a:defRPr sz="1700" b="1"/>
            </a:lvl5pPr>
            <a:lvl6pPr marL="2372262" indent="0">
              <a:buNone/>
              <a:defRPr sz="1700" b="1"/>
            </a:lvl6pPr>
            <a:lvl7pPr marL="2846709" indent="0">
              <a:buNone/>
              <a:defRPr sz="1700" b="1"/>
            </a:lvl7pPr>
            <a:lvl8pPr marL="3321161" indent="0">
              <a:buNone/>
              <a:defRPr sz="1700" b="1"/>
            </a:lvl8pPr>
            <a:lvl9pPr marL="3795610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9548" y="2630343"/>
            <a:ext cx="5357311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628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7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60" indent="0">
              <a:buNone/>
              <a:defRPr sz="1000"/>
            </a:lvl4pPr>
            <a:lvl5pPr marL="1897809" indent="0">
              <a:buNone/>
              <a:defRPr sz="1000"/>
            </a:lvl5pPr>
            <a:lvl6pPr marL="2372262" indent="0">
              <a:buNone/>
              <a:defRPr sz="1000"/>
            </a:lvl6pPr>
            <a:lvl7pPr marL="2846709" indent="0">
              <a:buNone/>
              <a:defRPr sz="1000"/>
            </a:lvl7pPr>
            <a:lvl8pPr marL="3321161" indent="0">
              <a:buNone/>
              <a:defRPr sz="1000"/>
            </a:lvl8pPr>
            <a:lvl9pPr marL="37956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126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470" indent="0">
              <a:buNone/>
              <a:defRPr sz="2900"/>
            </a:lvl2pPr>
            <a:lvl3pPr marL="948956" indent="0">
              <a:buNone/>
              <a:defRPr sz="2500"/>
            </a:lvl3pPr>
            <a:lvl4pPr marL="1423360" indent="0">
              <a:buNone/>
              <a:defRPr sz="2100"/>
            </a:lvl4pPr>
            <a:lvl5pPr marL="1897809" indent="0">
              <a:buNone/>
              <a:defRPr sz="2100"/>
            </a:lvl5pPr>
            <a:lvl6pPr marL="2372262" indent="0">
              <a:buNone/>
              <a:defRPr sz="2100"/>
            </a:lvl6pPr>
            <a:lvl7pPr marL="2846709" indent="0">
              <a:buNone/>
              <a:defRPr sz="2100"/>
            </a:lvl7pPr>
            <a:lvl8pPr marL="3321161" indent="0">
              <a:buNone/>
              <a:defRPr sz="2100"/>
            </a:lvl8pPr>
            <a:lvl9pPr marL="379561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60" indent="0">
              <a:buNone/>
              <a:defRPr sz="1000"/>
            </a:lvl4pPr>
            <a:lvl5pPr marL="1897809" indent="0">
              <a:buNone/>
              <a:defRPr sz="1000"/>
            </a:lvl5pPr>
            <a:lvl6pPr marL="2372262" indent="0">
              <a:buNone/>
              <a:defRPr sz="1000"/>
            </a:lvl6pPr>
            <a:lvl7pPr marL="2846709" indent="0">
              <a:buNone/>
              <a:defRPr sz="1000"/>
            </a:lvl7pPr>
            <a:lvl8pPr marL="3321161" indent="0">
              <a:buNone/>
              <a:defRPr sz="1000"/>
            </a:lvl8pPr>
            <a:lvl9pPr marL="37956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07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45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8018" y="383381"/>
            <a:ext cx="2717215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358" y="383381"/>
            <a:ext cx="7994124" cy="61024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919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470" indent="0" algn="ctr">
              <a:buNone/>
              <a:defRPr sz="2100"/>
            </a:lvl2pPr>
            <a:lvl3pPr marL="948956" indent="0" algn="ctr">
              <a:buNone/>
              <a:defRPr sz="1900"/>
            </a:lvl3pPr>
            <a:lvl4pPr marL="1423374" indent="0" algn="ctr">
              <a:buNone/>
              <a:defRPr sz="1700"/>
            </a:lvl4pPr>
            <a:lvl5pPr marL="1897823" indent="0" algn="ctr">
              <a:buNone/>
              <a:defRPr sz="1700"/>
            </a:lvl5pPr>
            <a:lvl6pPr marL="2372276" indent="0" algn="ctr">
              <a:buNone/>
              <a:defRPr sz="1700"/>
            </a:lvl6pPr>
            <a:lvl7pPr marL="2846734" indent="0" algn="ctr">
              <a:buNone/>
              <a:defRPr sz="1700"/>
            </a:lvl7pPr>
            <a:lvl8pPr marL="3321186" indent="0" algn="ctr">
              <a:buNone/>
              <a:defRPr sz="1700"/>
            </a:lvl8pPr>
            <a:lvl9pPr marL="3795641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658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7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643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95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95" y="4818941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8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33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78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22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67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11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56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453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371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575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030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0" y="383453"/>
            <a:ext cx="10868858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74" indent="0">
              <a:buNone/>
              <a:defRPr sz="1700" b="1"/>
            </a:lvl4pPr>
            <a:lvl5pPr marL="1897823" indent="0">
              <a:buNone/>
              <a:defRPr sz="1700" b="1"/>
            </a:lvl5pPr>
            <a:lvl6pPr marL="2372276" indent="0">
              <a:buNone/>
              <a:defRPr sz="1700" b="1"/>
            </a:lvl6pPr>
            <a:lvl7pPr marL="2846734" indent="0">
              <a:buNone/>
              <a:defRPr sz="1700" b="1"/>
            </a:lvl7pPr>
            <a:lvl8pPr marL="3321186" indent="0">
              <a:buNone/>
              <a:defRPr sz="1700" b="1"/>
            </a:lvl8pPr>
            <a:lvl9pPr marL="3795641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000" y="2630343"/>
            <a:ext cx="5331056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9548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74" indent="0">
              <a:buNone/>
              <a:defRPr sz="1700" b="1"/>
            </a:lvl4pPr>
            <a:lvl5pPr marL="1897823" indent="0">
              <a:buNone/>
              <a:defRPr sz="1700" b="1"/>
            </a:lvl5pPr>
            <a:lvl6pPr marL="2372276" indent="0">
              <a:buNone/>
              <a:defRPr sz="1700" b="1"/>
            </a:lvl6pPr>
            <a:lvl7pPr marL="2846734" indent="0">
              <a:buNone/>
              <a:defRPr sz="1700" b="1"/>
            </a:lvl7pPr>
            <a:lvl8pPr marL="3321186" indent="0">
              <a:buNone/>
              <a:defRPr sz="1700" b="1"/>
            </a:lvl8pPr>
            <a:lvl9pPr marL="3795641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9548" y="2630343"/>
            <a:ext cx="5357311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700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215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95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74" indent="0">
              <a:buNone/>
              <a:defRPr sz="1000"/>
            </a:lvl4pPr>
            <a:lvl5pPr marL="1897823" indent="0">
              <a:buNone/>
              <a:defRPr sz="1000"/>
            </a:lvl5pPr>
            <a:lvl6pPr marL="2372276" indent="0">
              <a:buNone/>
              <a:defRPr sz="1000"/>
            </a:lvl6pPr>
            <a:lvl7pPr marL="2846734" indent="0">
              <a:buNone/>
              <a:defRPr sz="1000"/>
            </a:lvl7pPr>
            <a:lvl8pPr marL="3321186" indent="0">
              <a:buNone/>
              <a:defRPr sz="1000"/>
            </a:lvl8pPr>
            <a:lvl9pPr marL="379564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354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470" indent="0">
              <a:buNone/>
              <a:defRPr sz="2900"/>
            </a:lvl2pPr>
            <a:lvl3pPr marL="948956" indent="0">
              <a:buNone/>
              <a:defRPr sz="2500"/>
            </a:lvl3pPr>
            <a:lvl4pPr marL="1423374" indent="0">
              <a:buNone/>
              <a:defRPr sz="2100"/>
            </a:lvl4pPr>
            <a:lvl5pPr marL="1897823" indent="0">
              <a:buNone/>
              <a:defRPr sz="2100"/>
            </a:lvl5pPr>
            <a:lvl6pPr marL="2372276" indent="0">
              <a:buNone/>
              <a:defRPr sz="2100"/>
            </a:lvl6pPr>
            <a:lvl7pPr marL="2846734" indent="0">
              <a:buNone/>
              <a:defRPr sz="2100"/>
            </a:lvl7pPr>
            <a:lvl8pPr marL="3321186" indent="0">
              <a:buNone/>
              <a:defRPr sz="2100"/>
            </a:lvl8pPr>
            <a:lvl9pPr marL="3795641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74" indent="0">
              <a:buNone/>
              <a:defRPr sz="1000"/>
            </a:lvl4pPr>
            <a:lvl5pPr marL="1897823" indent="0">
              <a:buNone/>
              <a:defRPr sz="1000"/>
            </a:lvl5pPr>
            <a:lvl6pPr marL="2372276" indent="0">
              <a:buNone/>
              <a:defRPr sz="1000"/>
            </a:lvl6pPr>
            <a:lvl7pPr marL="2846734" indent="0">
              <a:buNone/>
              <a:defRPr sz="1000"/>
            </a:lvl7pPr>
            <a:lvl8pPr marL="3321186" indent="0">
              <a:buNone/>
              <a:defRPr sz="1000"/>
            </a:lvl8pPr>
            <a:lvl9pPr marL="379564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964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965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8018" y="383381"/>
            <a:ext cx="2717215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358" y="383381"/>
            <a:ext cx="7994124" cy="61024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728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470" indent="0" algn="ctr">
              <a:buNone/>
              <a:defRPr sz="2100"/>
            </a:lvl2pPr>
            <a:lvl3pPr marL="948956" indent="0" algn="ctr">
              <a:buNone/>
              <a:defRPr sz="1900"/>
            </a:lvl3pPr>
            <a:lvl4pPr marL="1423381" indent="0" algn="ctr">
              <a:buNone/>
              <a:defRPr sz="1700"/>
            </a:lvl4pPr>
            <a:lvl5pPr marL="1897840" indent="0" algn="ctr">
              <a:buNone/>
              <a:defRPr sz="1700"/>
            </a:lvl5pPr>
            <a:lvl6pPr marL="2372297" indent="0" algn="ctr">
              <a:buNone/>
              <a:defRPr sz="1700"/>
            </a:lvl6pPr>
            <a:lvl7pPr marL="2846758" indent="0" algn="ctr">
              <a:buNone/>
              <a:defRPr sz="1700"/>
            </a:lvl7pPr>
            <a:lvl8pPr marL="3321218" indent="0" algn="ctr">
              <a:buNone/>
              <a:defRPr sz="1700"/>
            </a:lvl8pPr>
            <a:lvl9pPr marL="3795673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7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98" y="286719"/>
            <a:ext cx="4145831" cy="122015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6" y="286808"/>
            <a:ext cx="7044630" cy="6145769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98" y="1506865"/>
            <a:ext cx="4145831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43873" indent="0">
              <a:buNone/>
              <a:defRPr sz="1400"/>
            </a:lvl2pPr>
            <a:lvl3pPr marL="1087661" indent="0">
              <a:buNone/>
              <a:defRPr sz="1200"/>
            </a:lvl3pPr>
            <a:lvl4pPr marL="1631510" indent="0">
              <a:buNone/>
              <a:defRPr sz="1100"/>
            </a:lvl4pPr>
            <a:lvl5pPr marL="2175320" indent="0">
              <a:buNone/>
              <a:defRPr sz="1100"/>
            </a:lvl5pPr>
            <a:lvl6pPr marL="2719159" indent="0">
              <a:buNone/>
              <a:defRPr sz="1100"/>
            </a:lvl6pPr>
            <a:lvl7pPr marL="3262987" indent="0">
              <a:buNone/>
              <a:defRPr sz="1100"/>
            </a:lvl7pPr>
            <a:lvl8pPr marL="3806821" indent="0">
              <a:buNone/>
              <a:defRPr sz="1100"/>
            </a:lvl8pPr>
            <a:lvl9pPr marL="435064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82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440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95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95" y="4818941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8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33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78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229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675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12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56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648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371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575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13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0" y="383443"/>
            <a:ext cx="10868858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81" indent="0">
              <a:buNone/>
              <a:defRPr sz="1700" b="1"/>
            </a:lvl4pPr>
            <a:lvl5pPr marL="1897840" indent="0">
              <a:buNone/>
              <a:defRPr sz="1700" b="1"/>
            </a:lvl5pPr>
            <a:lvl6pPr marL="2372297" indent="0">
              <a:buNone/>
              <a:defRPr sz="1700" b="1"/>
            </a:lvl6pPr>
            <a:lvl7pPr marL="2846758" indent="0">
              <a:buNone/>
              <a:defRPr sz="1700" b="1"/>
            </a:lvl7pPr>
            <a:lvl8pPr marL="3321218" indent="0">
              <a:buNone/>
              <a:defRPr sz="1700" b="1"/>
            </a:lvl8pPr>
            <a:lvl9pPr marL="3795673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000" y="2630343"/>
            <a:ext cx="5331056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9548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81" indent="0">
              <a:buNone/>
              <a:defRPr sz="1700" b="1"/>
            </a:lvl4pPr>
            <a:lvl5pPr marL="1897840" indent="0">
              <a:buNone/>
              <a:defRPr sz="1700" b="1"/>
            </a:lvl5pPr>
            <a:lvl6pPr marL="2372297" indent="0">
              <a:buNone/>
              <a:defRPr sz="1700" b="1"/>
            </a:lvl6pPr>
            <a:lvl7pPr marL="2846758" indent="0">
              <a:buNone/>
              <a:defRPr sz="1700" b="1"/>
            </a:lvl7pPr>
            <a:lvl8pPr marL="3321218" indent="0">
              <a:buNone/>
              <a:defRPr sz="1700" b="1"/>
            </a:lvl8pPr>
            <a:lvl9pPr marL="3795673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9548" y="2630343"/>
            <a:ext cx="5357311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141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573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37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81" indent="0">
              <a:buNone/>
              <a:defRPr sz="1000"/>
            </a:lvl4pPr>
            <a:lvl5pPr marL="1897840" indent="0">
              <a:buNone/>
              <a:defRPr sz="1000"/>
            </a:lvl5pPr>
            <a:lvl6pPr marL="2372297" indent="0">
              <a:buNone/>
              <a:defRPr sz="1000"/>
            </a:lvl6pPr>
            <a:lvl7pPr marL="2846758" indent="0">
              <a:buNone/>
              <a:defRPr sz="1000"/>
            </a:lvl7pPr>
            <a:lvl8pPr marL="3321218" indent="0">
              <a:buNone/>
              <a:defRPr sz="1000"/>
            </a:lvl8pPr>
            <a:lvl9pPr marL="3795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339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470" indent="0">
              <a:buNone/>
              <a:defRPr sz="2900"/>
            </a:lvl2pPr>
            <a:lvl3pPr marL="948956" indent="0">
              <a:buNone/>
              <a:defRPr sz="2500"/>
            </a:lvl3pPr>
            <a:lvl4pPr marL="1423381" indent="0">
              <a:buNone/>
              <a:defRPr sz="2100"/>
            </a:lvl4pPr>
            <a:lvl5pPr marL="1897840" indent="0">
              <a:buNone/>
              <a:defRPr sz="2100"/>
            </a:lvl5pPr>
            <a:lvl6pPr marL="2372297" indent="0">
              <a:buNone/>
              <a:defRPr sz="2100"/>
            </a:lvl6pPr>
            <a:lvl7pPr marL="2846758" indent="0">
              <a:buNone/>
              <a:defRPr sz="2100"/>
            </a:lvl7pPr>
            <a:lvl8pPr marL="3321218" indent="0">
              <a:buNone/>
              <a:defRPr sz="2100"/>
            </a:lvl8pPr>
            <a:lvl9pPr marL="3795673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81" indent="0">
              <a:buNone/>
              <a:defRPr sz="1000"/>
            </a:lvl4pPr>
            <a:lvl5pPr marL="1897840" indent="0">
              <a:buNone/>
              <a:defRPr sz="1000"/>
            </a:lvl5pPr>
            <a:lvl6pPr marL="2372297" indent="0">
              <a:buNone/>
              <a:defRPr sz="1000"/>
            </a:lvl6pPr>
            <a:lvl7pPr marL="2846758" indent="0">
              <a:buNone/>
              <a:defRPr sz="1000"/>
            </a:lvl7pPr>
            <a:lvl8pPr marL="3321218" indent="0">
              <a:buNone/>
              <a:defRPr sz="1000"/>
            </a:lvl8pPr>
            <a:lvl9pPr marL="3795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738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756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8018" y="383381"/>
            <a:ext cx="2717215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358" y="383381"/>
            <a:ext cx="7994124" cy="61024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57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023" y="5040648"/>
            <a:ext cx="7560945" cy="59507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70023" y="643414"/>
            <a:ext cx="7560945" cy="4320540"/>
          </a:xfrm>
        </p:spPr>
        <p:txBody>
          <a:bodyPr/>
          <a:lstStyle>
            <a:lvl1pPr marL="0" indent="0">
              <a:buNone/>
              <a:defRPr sz="3800"/>
            </a:lvl1pPr>
            <a:lvl2pPr marL="543873" indent="0">
              <a:buNone/>
              <a:defRPr sz="3300"/>
            </a:lvl2pPr>
            <a:lvl3pPr marL="1087661" indent="0">
              <a:buNone/>
              <a:defRPr sz="2800"/>
            </a:lvl3pPr>
            <a:lvl4pPr marL="1631510" indent="0">
              <a:buNone/>
              <a:defRPr sz="2400"/>
            </a:lvl4pPr>
            <a:lvl5pPr marL="2175320" indent="0">
              <a:buNone/>
              <a:defRPr sz="2400"/>
            </a:lvl5pPr>
            <a:lvl6pPr marL="2719159" indent="0">
              <a:buNone/>
              <a:defRPr sz="2400"/>
            </a:lvl6pPr>
            <a:lvl7pPr marL="3262987" indent="0">
              <a:buNone/>
              <a:defRPr sz="2400"/>
            </a:lvl7pPr>
            <a:lvl8pPr marL="3806821" indent="0">
              <a:buNone/>
              <a:defRPr sz="2400"/>
            </a:lvl8pPr>
            <a:lvl9pPr marL="4350644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0023" y="5635723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43873" indent="0">
              <a:buNone/>
              <a:defRPr sz="1400"/>
            </a:lvl2pPr>
            <a:lvl3pPr marL="1087661" indent="0">
              <a:buNone/>
              <a:defRPr sz="1200"/>
            </a:lvl3pPr>
            <a:lvl4pPr marL="1631510" indent="0">
              <a:buNone/>
              <a:defRPr sz="1100"/>
            </a:lvl4pPr>
            <a:lvl5pPr marL="2175320" indent="0">
              <a:buNone/>
              <a:defRPr sz="1100"/>
            </a:lvl5pPr>
            <a:lvl6pPr marL="2719159" indent="0">
              <a:buNone/>
              <a:defRPr sz="1100"/>
            </a:lvl6pPr>
            <a:lvl7pPr marL="3262987" indent="0">
              <a:buNone/>
              <a:defRPr sz="1100"/>
            </a:lvl7pPr>
            <a:lvl8pPr marL="3806821" indent="0">
              <a:buNone/>
              <a:defRPr sz="1100"/>
            </a:lvl8pPr>
            <a:lvl9pPr marL="435064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79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5199" y="1178482"/>
            <a:ext cx="9451181" cy="2506980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5199" y="3782140"/>
            <a:ext cx="9451181" cy="173855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4470" indent="0" algn="ctr">
              <a:buNone/>
              <a:defRPr sz="2100"/>
            </a:lvl2pPr>
            <a:lvl3pPr marL="948956" indent="0" algn="ctr">
              <a:buNone/>
              <a:defRPr sz="1900"/>
            </a:lvl3pPr>
            <a:lvl4pPr marL="1423398" indent="0" algn="ctr">
              <a:buNone/>
              <a:defRPr sz="1700"/>
            </a:lvl4pPr>
            <a:lvl5pPr marL="1897858" indent="0" algn="ctr">
              <a:buNone/>
              <a:defRPr sz="1700"/>
            </a:lvl5pPr>
            <a:lvl6pPr marL="2372323" indent="0" algn="ctr">
              <a:buNone/>
              <a:defRPr sz="1700"/>
            </a:lvl6pPr>
            <a:lvl7pPr marL="2846786" indent="0" algn="ctr">
              <a:buNone/>
              <a:defRPr sz="1700"/>
            </a:lvl7pPr>
            <a:lvl8pPr marL="3321249" indent="0" algn="ctr">
              <a:buNone/>
              <a:defRPr sz="1700"/>
            </a:lvl8pPr>
            <a:lvl9pPr marL="3795711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552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855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95" y="1795225"/>
            <a:ext cx="10868858" cy="2995374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95" y="4818941"/>
            <a:ext cx="10868858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4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48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33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9785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23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467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12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7957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8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371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575" y="1916906"/>
            <a:ext cx="5355669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233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0" y="383433"/>
            <a:ext cx="10868858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000" y="1765221"/>
            <a:ext cx="533105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98" indent="0">
              <a:buNone/>
              <a:defRPr sz="1700" b="1"/>
            </a:lvl4pPr>
            <a:lvl5pPr marL="1897858" indent="0">
              <a:buNone/>
              <a:defRPr sz="1700" b="1"/>
            </a:lvl5pPr>
            <a:lvl6pPr marL="2372323" indent="0">
              <a:buNone/>
              <a:defRPr sz="1700" b="1"/>
            </a:lvl6pPr>
            <a:lvl7pPr marL="2846786" indent="0">
              <a:buNone/>
              <a:defRPr sz="1700" b="1"/>
            </a:lvl7pPr>
            <a:lvl8pPr marL="3321249" indent="0">
              <a:buNone/>
              <a:defRPr sz="1700" b="1"/>
            </a:lvl8pPr>
            <a:lvl9pPr marL="3795711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000" y="2630343"/>
            <a:ext cx="5331056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9548" y="1765221"/>
            <a:ext cx="5357311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470" indent="0">
              <a:buNone/>
              <a:defRPr sz="2100" b="1"/>
            </a:lvl2pPr>
            <a:lvl3pPr marL="948956" indent="0">
              <a:buNone/>
              <a:defRPr sz="1900" b="1"/>
            </a:lvl3pPr>
            <a:lvl4pPr marL="1423398" indent="0">
              <a:buNone/>
              <a:defRPr sz="1700" b="1"/>
            </a:lvl4pPr>
            <a:lvl5pPr marL="1897858" indent="0">
              <a:buNone/>
              <a:defRPr sz="1700" b="1"/>
            </a:lvl5pPr>
            <a:lvl6pPr marL="2372323" indent="0">
              <a:buNone/>
              <a:defRPr sz="1700" b="1"/>
            </a:lvl6pPr>
            <a:lvl7pPr marL="2846786" indent="0">
              <a:buNone/>
              <a:defRPr sz="1700" b="1"/>
            </a:lvl7pPr>
            <a:lvl8pPr marL="3321249" indent="0">
              <a:buNone/>
              <a:defRPr sz="1700" b="1"/>
            </a:lvl8pPr>
            <a:lvl9pPr marL="3795711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9548" y="2630343"/>
            <a:ext cx="5357311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586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420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435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98" indent="0">
              <a:buNone/>
              <a:defRPr sz="1000"/>
            </a:lvl4pPr>
            <a:lvl5pPr marL="1897858" indent="0">
              <a:buNone/>
              <a:defRPr sz="1000"/>
            </a:lvl5pPr>
            <a:lvl6pPr marL="2372323" indent="0">
              <a:buNone/>
              <a:defRPr sz="1000"/>
            </a:lvl6pPr>
            <a:lvl7pPr marL="2846786" indent="0">
              <a:buNone/>
              <a:defRPr sz="1000"/>
            </a:lvl7pPr>
            <a:lvl8pPr marL="3321249" indent="0">
              <a:buNone/>
              <a:defRPr sz="1000"/>
            </a:lvl8pPr>
            <a:lvl9pPr marL="37957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398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02" y="480060"/>
            <a:ext cx="4064336" cy="168021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57315" y="1036800"/>
            <a:ext cx="6379547" cy="5117306"/>
          </a:xfrm>
        </p:spPr>
        <p:txBody>
          <a:bodyPr/>
          <a:lstStyle>
            <a:lvl1pPr marL="0" indent="0">
              <a:buNone/>
              <a:defRPr sz="3300"/>
            </a:lvl1pPr>
            <a:lvl2pPr marL="474470" indent="0">
              <a:buNone/>
              <a:defRPr sz="2900"/>
            </a:lvl2pPr>
            <a:lvl3pPr marL="948956" indent="0">
              <a:buNone/>
              <a:defRPr sz="2500"/>
            </a:lvl3pPr>
            <a:lvl4pPr marL="1423398" indent="0">
              <a:buNone/>
              <a:defRPr sz="2100"/>
            </a:lvl4pPr>
            <a:lvl5pPr marL="1897858" indent="0">
              <a:buNone/>
              <a:defRPr sz="2100"/>
            </a:lvl5pPr>
            <a:lvl6pPr marL="2372323" indent="0">
              <a:buNone/>
              <a:defRPr sz="2100"/>
            </a:lvl6pPr>
            <a:lvl7pPr marL="2846786" indent="0">
              <a:buNone/>
              <a:defRPr sz="2100"/>
            </a:lvl7pPr>
            <a:lvl8pPr marL="3321249" indent="0">
              <a:buNone/>
              <a:defRPr sz="2100"/>
            </a:lvl8pPr>
            <a:lvl9pPr marL="3795711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002" y="2160283"/>
            <a:ext cx="4064336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74470" indent="0">
              <a:buNone/>
              <a:defRPr sz="1500"/>
            </a:lvl2pPr>
            <a:lvl3pPr marL="948956" indent="0">
              <a:buNone/>
              <a:defRPr sz="1200"/>
            </a:lvl3pPr>
            <a:lvl4pPr marL="1423398" indent="0">
              <a:buNone/>
              <a:defRPr sz="1000"/>
            </a:lvl4pPr>
            <a:lvl5pPr marL="1897858" indent="0">
              <a:buNone/>
              <a:defRPr sz="1000"/>
            </a:lvl5pPr>
            <a:lvl6pPr marL="2372323" indent="0">
              <a:buNone/>
              <a:defRPr sz="1000"/>
            </a:lvl6pPr>
            <a:lvl7pPr marL="2846786" indent="0">
              <a:buNone/>
              <a:defRPr sz="1000"/>
            </a:lvl7pPr>
            <a:lvl8pPr marL="3321249" indent="0">
              <a:buNone/>
              <a:defRPr sz="1000"/>
            </a:lvl8pPr>
            <a:lvl9pPr marL="37957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72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6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82" y="288370"/>
            <a:ext cx="11341418" cy="1200150"/>
          </a:xfrm>
          <a:prstGeom prst="rect">
            <a:avLst/>
          </a:prstGeom>
        </p:spPr>
        <p:txBody>
          <a:bodyPr vert="horz" lIns="108771" tIns="54385" rIns="108771" bIns="543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82" y="1680316"/>
            <a:ext cx="11341418" cy="4752261"/>
          </a:xfrm>
          <a:prstGeom prst="rect">
            <a:avLst/>
          </a:prstGeom>
        </p:spPr>
        <p:txBody>
          <a:bodyPr vert="horz" lIns="108771" tIns="54385" rIns="108771" bIns="543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273"/>
            <a:ext cx="2940368" cy="383381"/>
          </a:xfrm>
          <a:prstGeom prst="rect">
            <a:avLst/>
          </a:prstGeom>
        </p:spPr>
        <p:txBody>
          <a:bodyPr vert="horz" lIns="108771" tIns="54385" rIns="108771" bIns="5438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58" y="6674273"/>
            <a:ext cx="3990499" cy="383381"/>
          </a:xfrm>
          <a:prstGeom prst="rect">
            <a:avLst/>
          </a:prstGeom>
        </p:spPr>
        <p:txBody>
          <a:bodyPr vert="horz" lIns="108771" tIns="54385" rIns="108771" bIns="5438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273"/>
            <a:ext cx="2940368" cy="383381"/>
          </a:xfrm>
          <a:prstGeom prst="rect">
            <a:avLst/>
          </a:prstGeom>
        </p:spPr>
        <p:txBody>
          <a:bodyPr vert="horz" lIns="108771" tIns="54385" rIns="108771" bIns="5438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087661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96" indent="-407896" algn="l" defTabSz="108766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772" indent="-339921" algn="l" defTabSz="1087661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586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416" indent="-271930" algn="l" defTabSz="108766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248" indent="-271930" algn="l" defTabSz="108766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072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4904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8732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2567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873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661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510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320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159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2987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6821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644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2252" y="586742"/>
            <a:ext cx="10617075" cy="66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80" tIns="94880" rIns="94880" bIns="9488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92252" y="1613466"/>
            <a:ext cx="10617075" cy="4831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80" tIns="94880" rIns="94880" bIns="9488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5562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359" y="383421"/>
            <a:ext cx="10868858" cy="1391841"/>
          </a:xfrm>
          <a:prstGeom prst="rect">
            <a:avLst/>
          </a:prstGeom>
        </p:spPr>
        <p:txBody>
          <a:bodyPr vert="horz" lIns="94896" tIns="47448" rIns="94896" bIns="474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896" tIns="47448" rIns="94896" bIns="4744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6360" y="6674207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4272" y="6674207"/>
            <a:ext cx="4253032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9863" y="6674207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2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48956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240" indent="-237240" algn="l" defTabSz="948956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71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6173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648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113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580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4050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521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989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47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95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409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787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34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818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1288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753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359" y="383409"/>
            <a:ext cx="10868858" cy="1391841"/>
          </a:xfrm>
          <a:prstGeom prst="rect">
            <a:avLst/>
          </a:prstGeom>
        </p:spPr>
        <p:txBody>
          <a:bodyPr vert="horz" lIns="94896" tIns="47448" rIns="94896" bIns="474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896" tIns="47448" rIns="94896" bIns="4744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6360" y="6674195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4272" y="6674195"/>
            <a:ext cx="4253032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9863" y="6674195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0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48956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240" indent="-237240" algn="l" defTabSz="948956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71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6187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667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139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614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4089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56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3037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47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95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427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790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374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849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132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79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359" y="383395"/>
            <a:ext cx="10868858" cy="1391841"/>
          </a:xfrm>
          <a:prstGeom prst="rect">
            <a:avLst/>
          </a:prstGeom>
        </p:spPr>
        <p:txBody>
          <a:bodyPr vert="horz" lIns="94896" tIns="47448" rIns="94896" bIns="474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896" tIns="47448" rIns="94896" bIns="4744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6360" y="6674181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60"/>
            <a:fld id="{4C65F461-BF33-4328-BC6F-2D9F5CF05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60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4272" y="6674181"/>
            <a:ext cx="4253032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9863" y="6674181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60"/>
            <a:fld id="{D7FA4E94-5E6F-4064-9506-5B092409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1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4896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240" indent="-237240" algn="l" defTabSz="948960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721" indent="-237240" algn="l" defTabSz="948960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6202" indent="-237240" algn="l" defTabSz="948960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685" indent="-237240" algn="l" defTabSz="948960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166" indent="-237240" algn="l" defTabSz="948960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647" indent="-237240" algn="l" defTabSz="948960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4125" indent="-237240" algn="l" defTabSz="948960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608" indent="-237240" algn="l" defTabSz="948960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3088" indent="-237240" algn="l" defTabSz="948960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9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479" algn="l" defTabSz="9489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960" algn="l" defTabSz="9489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441" algn="l" defTabSz="9489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7921" algn="l" defTabSz="9489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403" algn="l" defTabSz="9489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885" algn="l" defTabSz="9489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1369" algn="l" defTabSz="9489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849" algn="l" defTabSz="9489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79" y="288370"/>
            <a:ext cx="11341417" cy="1200150"/>
          </a:xfrm>
          <a:prstGeom prst="rect">
            <a:avLst/>
          </a:prstGeom>
        </p:spPr>
        <p:txBody>
          <a:bodyPr vert="horz" lIns="113137" tIns="56568" rIns="113137" bIns="5656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80211"/>
            <a:ext cx="11341417" cy="4752261"/>
          </a:xfrm>
          <a:prstGeom prst="rect">
            <a:avLst/>
          </a:prstGeom>
        </p:spPr>
        <p:txBody>
          <a:bodyPr vert="horz" lIns="113137" tIns="56568" rIns="113137" bIns="5656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168"/>
            <a:ext cx="2940367" cy="383381"/>
          </a:xfrm>
          <a:prstGeom prst="rect">
            <a:avLst/>
          </a:prstGeom>
        </p:spPr>
        <p:txBody>
          <a:bodyPr vert="horz" lIns="113137" tIns="56568" rIns="113137" bIns="5656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371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1371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39" y="6674168"/>
            <a:ext cx="3990499" cy="383381"/>
          </a:xfrm>
          <a:prstGeom prst="rect">
            <a:avLst/>
          </a:prstGeom>
        </p:spPr>
        <p:txBody>
          <a:bodyPr vert="horz" lIns="113137" tIns="56568" rIns="113137" bIns="5656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3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168"/>
            <a:ext cx="2940367" cy="383381"/>
          </a:xfrm>
          <a:prstGeom prst="rect">
            <a:avLst/>
          </a:prstGeom>
        </p:spPr>
        <p:txBody>
          <a:bodyPr vert="horz" lIns="113137" tIns="56568" rIns="113137" bIns="5656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371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13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0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1131371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4264" indent="-424264" algn="l" defTabSz="1131371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9239" indent="-353554" algn="l" defTabSz="113137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14214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9900" indent="-282843" algn="l" defTabSz="1131371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5585" indent="-282843" algn="l" defTabSz="1131371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11271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76956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643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08328" indent="-282843" algn="l" defTabSz="113137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5685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371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7057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743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428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4114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59799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25485" algn="l" defTabSz="113137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82" y="288370"/>
            <a:ext cx="11341418" cy="1200150"/>
          </a:xfrm>
          <a:prstGeom prst="rect">
            <a:avLst/>
          </a:prstGeom>
        </p:spPr>
        <p:txBody>
          <a:bodyPr vert="horz" lIns="108771" tIns="54385" rIns="108771" bIns="543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82" y="1680316"/>
            <a:ext cx="11341418" cy="4752261"/>
          </a:xfrm>
          <a:prstGeom prst="rect">
            <a:avLst/>
          </a:prstGeom>
        </p:spPr>
        <p:txBody>
          <a:bodyPr vert="horz" lIns="108771" tIns="54385" rIns="108771" bIns="543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273"/>
            <a:ext cx="2940368" cy="383381"/>
          </a:xfrm>
          <a:prstGeom prst="rect">
            <a:avLst/>
          </a:prstGeom>
        </p:spPr>
        <p:txBody>
          <a:bodyPr vert="horz" lIns="108771" tIns="54385" rIns="108771" bIns="5438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58" y="6674273"/>
            <a:ext cx="3990499" cy="383381"/>
          </a:xfrm>
          <a:prstGeom prst="rect">
            <a:avLst/>
          </a:prstGeom>
        </p:spPr>
        <p:txBody>
          <a:bodyPr vert="horz" lIns="108771" tIns="54385" rIns="108771" bIns="5438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273"/>
            <a:ext cx="2940368" cy="383381"/>
          </a:xfrm>
          <a:prstGeom prst="rect">
            <a:avLst/>
          </a:prstGeom>
        </p:spPr>
        <p:txBody>
          <a:bodyPr vert="horz" lIns="108771" tIns="54385" rIns="108771" bIns="5438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1087661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96" indent="-407896" algn="l" defTabSz="108766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772" indent="-339921" algn="l" defTabSz="1087661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586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416" indent="-271930" algn="l" defTabSz="108766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248" indent="-271930" algn="l" defTabSz="108766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072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4904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8732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2567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873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661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510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320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159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2987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6821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644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82" y="288370"/>
            <a:ext cx="11341418" cy="1200150"/>
          </a:xfrm>
          <a:prstGeom prst="rect">
            <a:avLst/>
          </a:prstGeom>
        </p:spPr>
        <p:txBody>
          <a:bodyPr vert="horz" lIns="108771" tIns="54385" rIns="108771" bIns="543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82" y="1680316"/>
            <a:ext cx="11341418" cy="4752261"/>
          </a:xfrm>
          <a:prstGeom prst="rect">
            <a:avLst/>
          </a:prstGeom>
        </p:spPr>
        <p:txBody>
          <a:bodyPr vert="horz" lIns="108771" tIns="54385" rIns="108771" bIns="543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273"/>
            <a:ext cx="2940368" cy="383381"/>
          </a:xfrm>
          <a:prstGeom prst="rect">
            <a:avLst/>
          </a:prstGeom>
        </p:spPr>
        <p:txBody>
          <a:bodyPr vert="horz" lIns="108771" tIns="54385" rIns="108771" bIns="5438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58" y="6674273"/>
            <a:ext cx="3990499" cy="383381"/>
          </a:xfrm>
          <a:prstGeom prst="rect">
            <a:avLst/>
          </a:prstGeom>
        </p:spPr>
        <p:txBody>
          <a:bodyPr vert="horz" lIns="108771" tIns="54385" rIns="108771" bIns="5438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273"/>
            <a:ext cx="2940368" cy="383381"/>
          </a:xfrm>
          <a:prstGeom prst="rect">
            <a:avLst/>
          </a:prstGeom>
        </p:spPr>
        <p:txBody>
          <a:bodyPr vert="horz" lIns="108771" tIns="54385" rIns="108771" bIns="5438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defTabSz="1087661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96" indent="-407896" algn="l" defTabSz="108766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772" indent="-339921" algn="l" defTabSz="1087661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586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416" indent="-271930" algn="l" defTabSz="108766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248" indent="-271930" algn="l" defTabSz="108766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072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4904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8732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2567" indent="-271930" algn="l" defTabSz="10876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873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661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510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320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159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2987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6821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644" algn="l" defTabSz="10876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359" y="383484"/>
            <a:ext cx="10868858" cy="1391841"/>
          </a:xfrm>
          <a:prstGeom prst="rect">
            <a:avLst/>
          </a:prstGeom>
        </p:spPr>
        <p:txBody>
          <a:bodyPr vert="horz" lIns="94830" tIns="47415" rIns="94830" bIns="474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830" tIns="47415" rIns="94830" bIns="4741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360" y="6674270"/>
            <a:ext cx="2835354" cy="383381"/>
          </a:xfrm>
          <a:prstGeom prst="rect">
            <a:avLst/>
          </a:prstGeom>
        </p:spPr>
        <p:txBody>
          <a:bodyPr vert="horz" lIns="94830" tIns="47415" rIns="94830" bIns="474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298"/>
            <a:fld id="{1A0772BB-7C99-4908-B98B-752BDA9E4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298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4272" y="6674270"/>
            <a:ext cx="4253032" cy="383381"/>
          </a:xfrm>
          <a:prstGeom prst="rect">
            <a:avLst/>
          </a:prstGeom>
        </p:spPr>
        <p:txBody>
          <a:bodyPr vert="horz" lIns="94830" tIns="47415" rIns="94830" bIns="474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2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9863" y="6674270"/>
            <a:ext cx="2835354" cy="383381"/>
          </a:xfrm>
          <a:prstGeom prst="rect">
            <a:avLst/>
          </a:prstGeom>
        </p:spPr>
        <p:txBody>
          <a:bodyPr vert="horz" lIns="94830" tIns="47415" rIns="94830" bIns="474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298"/>
            <a:fld id="{E960EF53-2BD7-4F27-B7CC-EB7E7BFD3E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2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1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948298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079" indent="-237079" algn="l" defTabSz="948298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1237" indent="-237079" algn="l" defTabSz="948298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5311" indent="-237079" algn="l" defTabSz="948298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59442" indent="-237079" algn="l" defTabSz="948298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3551" indent="-237079" algn="l" defTabSz="948298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74" indent="-237079" algn="l" defTabSz="948298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1791" indent="-237079" algn="l" defTabSz="948298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18" indent="-237079" algn="l" defTabSz="948298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034" indent="-237079" algn="l" defTabSz="948298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2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155" algn="l" defTabSz="9482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298" algn="l" defTabSz="9482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2373" algn="l" defTabSz="9482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6496" algn="l" defTabSz="9482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0613" algn="l" defTabSz="9482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4736" algn="l" defTabSz="9482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18853" algn="l" defTabSz="9482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2977" algn="l" defTabSz="9482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79" y="288370"/>
            <a:ext cx="11341418" cy="1200150"/>
          </a:xfrm>
          <a:prstGeom prst="rect">
            <a:avLst/>
          </a:prstGeom>
        </p:spPr>
        <p:txBody>
          <a:bodyPr vert="horz" lIns="112955" tIns="56476" rIns="112955" bIns="564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80307"/>
            <a:ext cx="11341418" cy="4752261"/>
          </a:xfrm>
          <a:prstGeom prst="rect">
            <a:avLst/>
          </a:prstGeom>
        </p:spPr>
        <p:txBody>
          <a:bodyPr vert="horz" lIns="112955" tIns="56476" rIns="112955" bIns="564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264"/>
            <a:ext cx="2940368" cy="383381"/>
          </a:xfrm>
          <a:prstGeom prst="rect">
            <a:avLst/>
          </a:prstGeom>
        </p:spPr>
        <p:txBody>
          <a:bodyPr vert="horz" lIns="112955" tIns="56476" rIns="112955" bIns="56476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2943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29435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52" y="6674264"/>
            <a:ext cx="3990499" cy="383381"/>
          </a:xfrm>
          <a:prstGeom prst="rect">
            <a:avLst/>
          </a:prstGeom>
        </p:spPr>
        <p:txBody>
          <a:bodyPr vert="horz" lIns="112955" tIns="56476" rIns="112955" bIns="56476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294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264"/>
            <a:ext cx="2940368" cy="383381"/>
          </a:xfrm>
          <a:prstGeom prst="rect">
            <a:avLst/>
          </a:prstGeom>
        </p:spPr>
        <p:txBody>
          <a:bodyPr vert="horz" lIns="112955" tIns="56476" rIns="112955" bIns="56476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2943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294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7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1129435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3573" indent="-423573" algn="l" defTabSz="1129435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7716" indent="-352973" algn="l" defTabSz="1129435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11796" indent="-282386" algn="l" defTabSz="112943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6501" indent="-282386" algn="l" defTabSz="1129435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1220" indent="-282386" algn="l" defTabSz="1129435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05932" indent="-282386" algn="l" defTabSz="112943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70646" indent="-282386" algn="l" defTabSz="112943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35360" indent="-282386" algn="l" defTabSz="112943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00076" indent="-282386" algn="l" defTabSz="112943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9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4746" algn="l" defTabSz="1129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9435" algn="l" defTabSz="1129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4153" algn="l" defTabSz="1129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58867" algn="l" defTabSz="1129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3580" algn="l" defTabSz="1129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92" algn="l" defTabSz="1129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53002" algn="l" defTabSz="1129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17715" algn="l" defTabSz="1129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5052" y="192247"/>
            <a:ext cx="5670709" cy="800100"/>
          </a:xfrm>
          <a:prstGeom prst="rect">
            <a:avLst/>
          </a:prstGeom>
        </p:spPr>
        <p:txBody>
          <a:bodyPr vert="horz" lIns="94896" tIns="47448" rIns="94896" bIns="474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52" y="1120147"/>
            <a:ext cx="5670709" cy="3168174"/>
          </a:xfrm>
          <a:prstGeom prst="rect">
            <a:avLst/>
          </a:prstGeom>
        </p:spPr>
        <p:txBody>
          <a:bodyPr vert="horz" lIns="94896" tIns="47448" rIns="94896" bIns="4744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5040" y="4449451"/>
            <a:ext cx="1470184" cy="255588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2770" y="4449451"/>
            <a:ext cx="1995249" cy="255588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15565" y="4449451"/>
            <a:ext cx="1470184" cy="255588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1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632658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251" indent="-237251" algn="l" defTabSz="63265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36" indent="-197710" algn="l" defTabSz="63265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90841" indent="-158168" algn="l" defTabSz="63265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07096" indent="-158168" algn="l" defTabSz="632658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3416" indent="-158168" algn="l" defTabSz="632658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9734" indent="-158168" algn="l" defTabSz="63265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30" indent="-158168" algn="l" defTabSz="63265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2346" indent="-158168" algn="l" defTabSz="63265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88670" indent="-158168" algn="l" defTabSz="63265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265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6335" algn="l" defTabSz="63265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32658" algn="l" defTabSz="63265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49006" algn="l" defTabSz="63265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65258" algn="l" defTabSz="63265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81573" algn="l" defTabSz="63265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97879" algn="l" defTabSz="63265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14194" algn="l" defTabSz="63265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30508" algn="l" defTabSz="63265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359" y="383468"/>
            <a:ext cx="10868858" cy="1391841"/>
          </a:xfrm>
          <a:prstGeom prst="rect">
            <a:avLst/>
          </a:prstGeom>
        </p:spPr>
        <p:txBody>
          <a:bodyPr vert="horz" lIns="94896" tIns="47448" rIns="94896" bIns="474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896" tIns="47448" rIns="94896" bIns="4744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360" y="6674255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4272" y="6674255"/>
            <a:ext cx="4253032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9863" y="6674255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48956" rtl="0" eaLnBrk="1" latinLnBrk="0" hangingPunct="1">
        <a:lnSpc>
          <a:spcPct val="90000"/>
        </a:lnSpc>
        <a:spcBef>
          <a:spcPct val="0"/>
        </a:spcBef>
        <a:buNone/>
        <a:defRPr sz="4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240" indent="-237240" algn="l" defTabSz="948956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71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8612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577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018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466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3910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363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806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47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95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353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7795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245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691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1137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581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359" y="383461"/>
            <a:ext cx="10868858" cy="1391841"/>
          </a:xfrm>
          <a:prstGeom prst="rect">
            <a:avLst/>
          </a:prstGeom>
        </p:spPr>
        <p:txBody>
          <a:bodyPr vert="horz" lIns="94896" tIns="47448" rIns="94896" bIns="474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896" tIns="47448" rIns="94896" bIns="4744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360" y="6674247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4272" y="6674247"/>
            <a:ext cx="4253032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9863" y="6674247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8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48956" rtl="0" eaLnBrk="1" latinLnBrk="0" hangingPunct="1">
        <a:lnSpc>
          <a:spcPct val="90000"/>
        </a:lnSpc>
        <a:spcBef>
          <a:spcPct val="0"/>
        </a:spcBef>
        <a:buNone/>
        <a:defRPr sz="4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240" indent="-237240" algn="l" defTabSz="948956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71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86129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591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03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486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3934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384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834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47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95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36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7809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262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709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1161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61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359" y="383453"/>
            <a:ext cx="10868858" cy="1391841"/>
          </a:xfrm>
          <a:prstGeom prst="rect">
            <a:avLst/>
          </a:prstGeom>
        </p:spPr>
        <p:txBody>
          <a:bodyPr vert="horz" lIns="94896" tIns="47448" rIns="94896" bIns="474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896" tIns="47448" rIns="94896" bIns="4744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360" y="6674239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4272" y="6674239"/>
            <a:ext cx="4253032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9863" y="6674239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5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48956" rtl="0" eaLnBrk="1" latinLnBrk="0" hangingPunct="1">
        <a:lnSpc>
          <a:spcPct val="90000"/>
        </a:lnSpc>
        <a:spcBef>
          <a:spcPct val="0"/>
        </a:spcBef>
        <a:buNone/>
        <a:defRPr sz="4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240" indent="-237240" algn="l" defTabSz="948956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71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86139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601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047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506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3956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414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866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47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95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374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7823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27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734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118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641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359" y="383443"/>
            <a:ext cx="10868858" cy="1391841"/>
          </a:xfrm>
          <a:prstGeom prst="rect">
            <a:avLst/>
          </a:prstGeom>
        </p:spPr>
        <p:txBody>
          <a:bodyPr vert="horz" lIns="94896" tIns="47448" rIns="94896" bIns="474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896" tIns="47448" rIns="94896" bIns="4744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360" y="6674229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4272" y="6674229"/>
            <a:ext cx="4253032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9863" y="6674229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1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948956" rtl="0" eaLnBrk="1" latinLnBrk="0" hangingPunct="1">
        <a:lnSpc>
          <a:spcPct val="90000"/>
        </a:lnSpc>
        <a:spcBef>
          <a:spcPct val="0"/>
        </a:spcBef>
        <a:buNone/>
        <a:defRPr sz="4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240" indent="-237240" algn="l" defTabSz="948956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71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86153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618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067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528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3984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447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904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47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95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381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784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297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758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1218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673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359" y="383433"/>
            <a:ext cx="10868858" cy="1391841"/>
          </a:xfrm>
          <a:prstGeom prst="rect">
            <a:avLst/>
          </a:prstGeom>
        </p:spPr>
        <p:txBody>
          <a:bodyPr vert="horz" lIns="94896" tIns="47448" rIns="94896" bIns="474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359" y="1916906"/>
            <a:ext cx="10868858" cy="4568905"/>
          </a:xfrm>
          <a:prstGeom prst="rect">
            <a:avLst/>
          </a:prstGeom>
        </p:spPr>
        <p:txBody>
          <a:bodyPr vert="horz" lIns="94896" tIns="47448" rIns="94896" bIns="4744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360" y="6674219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04245B0E-E96B-4570-A3E5-4D0466853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09/10/2024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4272" y="6674219"/>
            <a:ext cx="4253032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9863" y="6674219"/>
            <a:ext cx="2835354" cy="383381"/>
          </a:xfrm>
          <a:prstGeom prst="rect">
            <a:avLst/>
          </a:prstGeom>
        </p:spPr>
        <p:txBody>
          <a:bodyPr vert="horz" lIns="94896" tIns="47448" rIns="94896" bIns="474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8956"/>
            <a:fld id="{29F14B87-94C1-4DC8-98AA-05E8F8BF8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9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8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48956" rtl="0" eaLnBrk="1" latinLnBrk="0" hangingPunct="1">
        <a:lnSpc>
          <a:spcPct val="90000"/>
        </a:lnSpc>
        <a:spcBef>
          <a:spcPct val="0"/>
        </a:spcBef>
        <a:buNone/>
        <a:defRPr sz="4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240" indent="-237240" algn="l" defTabSz="948956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712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86161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630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086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553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4016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481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945" indent="-237240" algn="l" defTabSz="948956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470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95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398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7858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323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786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1249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711" algn="l" defTabSz="9489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3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.jpeg"/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11" Type="http://schemas.openxmlformats.org/officeDocument/2006/relationships/image" Target="../media/image15.jpeg"/><Relationship Id="rId5" Type="http://schemas.openxmlformats.org/officeDocument/2006/relationships/image" Target="../media/image18.gif"/><Relationship Id="rId15" Type="http://schemas.openxmlformats.org/officeDocument/2006/relationships/image" Target="../media/image23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4.gif"/><Relationship Id="rId3" Type="http://schemas.openxmlformats.org/officeDocument/2006/relationships/audio" Target="../media/audio4.wav"/><Relationship Id="rId7" Type="http://schemas.openxmlformats.org/officeDocument/2006/relationships/image" Target="../media/image13.jpeg"/><Relationship Id="rId12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5.gif"/><Relationship Id="rId11" Type="http://schemas.openxmlformats.org/officeDocument/2006/relationships/image" Target="../media/image22.jpeg"/><Relationship Id="rId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3.jpeg"/><Relationship Id="rId12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6.gif"/><Relationship Id="rId11" Type="http://schemas.openxmlformats.org/officeDocument/2006/relationships/image" Target="../media/image23.jpeg"/><Relationship Id="rId5" Type="http://schemas.openxmlformats.org/officeDocument/2006/relationships/image" Target="../media/image25.gif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6.xml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4036" y="2280301"/>
            <a:ext cx="8033504" cy="1441847"/>
          </a:xfrm>
        </p:spPr>
        <p:txBody>
          <a:bodyPr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>
              <a:defRPr/>
            </a:pPr>
            <a:endParaRPr lang="vi-VN" sz="3700" b="1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2284036" y="3743906"/>
            <a:ext cx="8033504" cy="945119"/>
          </a:xfrm>
        </p:spPr>
        <p:txBody>
          <a:bodyPr vert="horz" lIns="35561" tIns="47415" rIns="35561" bIns="47415" rtlCol="0">
            <a:normAutofit/>
          </a:bodyPr>
          <a:lstStyle/>
          <a:p>
            <a:pPr>
              <a:buFont typeface="Wingdings 3" panose="05040102010807070707" pitchFamily="18" charset="2"/>
              <a:buNone/>
            </a:pPr>
            <a:endParaRPr lang="en-US" altLang="en-US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3335"/>
            <a:ext cx="12601575" cy="723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2"/>
          <p:cNvSpPr>
            <a:spLocks noTextEdit="1"/>
          </p:cNvSpPr>
          <p:nvPr/>
        </p:nvSpPr>
        <p:spPr bwMode="auto">
          <a:xfrm>
            <a:off x="4069562" y="-33317"/>
            <a:ext cx="5127592" cy="2401967"/>
          </a:xfrm>
          <a:prstGeom prst="rect">
            <a:avLst/>
          </a:prstGeom>
        </p:spPr>
        <p:txBody>
          <a:bodyPr wrap="none" lIns="94830" tIns="47415" rIns="94830" bIns="474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48298"/>
            <a:r>
              <a:rPr lang="en-US" sz="3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48298"/>
            <a:r>
              <a:rPr lang="en-US" sz="3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</p:spTree>
    <p:extLst>
      <p:ext uri="{BB962C8B-B14F-4D97-AF65-F5344CB8AC3E}">
        <p14:creationId xmlns:p14="http://schemas.microsoft.com/office/powerpoint/2010/main" val="273908134"/>
      </p:ext>
    </p:extLst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6FE58D-5F74-48D2-B066-D840395306D9}"/>
              </a:ext>
            </a:extLst>
          </p:cNvPr>
          <p:cNvSpPr/>
          <p:nvPr/>
        </p:nvSpPr>
        <p:spPr>
          <a:xfrm>
            <a:off x="265866" y="400089"/>
            <a:ext cx="12335761" cy="63107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4896" tIns="47448" rIns="94896" bIns="47448" rtlCol="0" anchor="ctr"/>
          <a:lstStyle/>
          <a:p>
            <a:pPr algn="ctr" defTabSz="948956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98196" y="6244496"/>
            <a:ext cx="853604" cy="100464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8" y="6071306"/>
            <a:ext cx="1078051" cy="123922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344341" y="6244496"/>
            <a:ext cx="977648" cy="9298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83117" y="6036106"/>
            <a:ext cx="1087743" cy="1213083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39065" y="481483"/>
            <a:ext cx="2539361" cy="100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09A211-6988-4AFB-8F1E-E9422087B6A3}"/>
              </a:ext>
            </a:extLst>
          </p:cNvPr>
          <p:cNvSpPr txBox="1"/>
          <p:nvPr/>
        </p:nvSpPr>
        <p:spPr>
          <a:xfrm>
            <a:off x="2736915" y="929159"/>
            <a:ext cx="9411801" cy="1131079"/>
          </a:xfrm>
          <a:prstGeom prst="rect">
            <a:avLst/>
          </a:prstGeom>
          <a:noFill/>
        </p:spPr>
        <p:txBody>
          <a:bodyPr wrap="square" lIns="94896" tIns="47448" rIns="94896" bIns="47448" rtlCol="0">
            <a:spAutoFit/>
          </a:bodyPr>
          <a:lstStyle/>
          <a:p>
            <a:pPr algn="ctr" defTabSz="948956"/>
            <a:r>
              <a:rPr lang="vi-VN" sz="33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3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Line 191"/>
          <p:cNvSpPr>
            <a:spLocks noChangeShapeType="1"/>
          </p:cNvSpPr>
          <p:nvPr/>
        </p:nvSpPr>
        <p:spPr bwMode="auto">
          <a:xfrm>
            <a:off x="5315395" y="2060238"/>
            <a:ext cx="520065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3" tIns="45707" rIns="91413" bIns="45707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5A9DEC1-A6A4-4CDC-B296-36E2A8B7E093}"/>
              </a:ext>
            </a:extLst>
          </p:cNvPr>
          <p:cNvGrpSpPr/>
          <p:nvPr/>
        </p:nvGrpSpPr>
        <p:grpSpPr>
          <a:xfrm>
            <a:off x="343406" y="1787310"/>
            <a:ext cx="2136360" cy="2116525"/>
            <a:chOff x="435159" y="1489891"/>
            <a:chExt cx="2543175" cy="2543175"/>
          </a:xfrm>
        </p:grpSpPr>
        <p:pic>
          <p:nvPicPr>
            <p:cNvPr id="34" name="Picture 33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35" name="Rectangle: Rounded Corners 15">
              <a:extLst>
                <a:ext uri="{FF2B5EF4-FFF2-40B4-BE49-F238E27FC236}">
                  <a16:creationId xmlns:a16="http://schemas.microsoft.com/office/drawing/2014/main" xmlns="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/>
              <a:r>
                <a:rPr lang="en-US" sz="46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BF86FBC-8D8A-4730-AB96-C2BF6CD16F07}"/>
              </a:ext>
            </a:extLst>
          </p:cNvPr>
          <p:cNvGrpSpPr/>
          <p:nvPr/>
        </p:nvGrpSpPr>
        <p:grpSpPr>
          <a:xfrm>
            <a:off x="2116194" y="1799525"/>
            <a:ext cx="2136361" cy="2116525"/>
            <a:chOff x="435159" y="1489891"/>
            <a:chExt cx="2543175" cy="2543175"/>
          </a:xfrm>
        </p:grpSpPr>
        <p:pic>
          <p:nvPicPr>
            <p:cNvPr id="37" name="Picture 36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38" name="Rectangle: Rounded Corners 19">
              <a:extLst>
                <a:ext uri="{FF2B5EF4-FFF2-40B4-BE49-F238E27FC236}">
                  <a16:creationId xmlns:a16="http://schemas.microsoft.com/office/drawing/2014/main" xmlns="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/>
              <a:r>
                <a:rPr lang="en-US" sz="46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C870F38-2199-4CBA-A649-C0B9E13F25D7}"/>
              </a:ext>
            </a:extLst>
          </p:cNvPr>
          <p:cNvGrpSpPr/>
          <p:nvPr/>
        </p:nvGrpSpPr>
        <p:grpSpPr>
          <a:xfrm>
            <a:off x="3912151" y="1806859"/>
            <a:ext cx="2136361" cy="2116525"/>
            <a:chOff x="435159" y="1489891"/>
            <a:chExt cx="2543175" cy="2543175"/>
          </a:xfrm>
        </p:grpSpPr>
        <p:pic>
          <p:nvPicPr>
            <p:cNvPr id="41" name="Picture 40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42" name="Rectangle: Rounded Corners 26">
              <a:extLst>
                <a:ext uri="{FF2B5EF4-FFF2-40B4-BE49-F238E27FC236}">
                  <a16:creationId xmlns:a16="http://schemas.microsoft.com/office/drawing/2014/main" xmlns="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/>
              <a:r>
                <a:rPr lang="en-US" sz="46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3023BAB-087E-492E-8C27-86B805F7205E}"/>
              </a:ext>
            </a:extLst>
          </p:cNvPr>
          <p:cNvGrpSpPr/>
          <p:nvPr/>
        </p:nvGrpSpPr>
        <p:grpSpPr>
          <a:xfrm>
            <a:off x="1297450" y="3460550"/>
            <a:ext cx="4091888" cy="1011837"/>
            <a:chOff x="1255280" y="3295757"/>
            <a:chExt cx="3958894" cy="963655"/>
          </a:xfrm>
        </p:grpSpPr>
        <p:sp>
          <p:nvSpPr>
            <p:cNvPr id="44" name="Left Brace 43">
              <a:extLst>
                <a:ext uri="{FF2B5EF4-FFF2-40B4-BE49-F238E27FC236}">
                  <a16:creationId xmlns:a16="http://schemas.microsoft.com/office/drawing/2014/main" xmlns="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48956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3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48956"/>
              <a:r>
                <a:rPr lang="en-US" sz="3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7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ectangle: Rounded Corners 50">
            <a:extLst>
              <a:ext uri="{FF2B5EF4-FFF2-40B4-BE49-F238E27FC236}">
                <a16:creationId xmlns:a16="http://schemas.microsoft.com/office/drawing/2014/main" xmlns="" id="{FFEE23FE-C52C-4CD3-823C-70E47E584B64}"/>
              </a:ext>
            </a:extLst>
          </p:cNvPr>
          <p:cNvSpPr/>
          <p:nvPr/>
        </p:nvSpPr>
        <p:spPr>
          <a:xfrm>
            <a:off x="1144062" y="4925802"/>
            <a:ext cx="4572065" cy="1501618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94896" tIns="47448" rIns="94896" bIns="47448" rtlCol="0" anchor="ctr"/>
          <a:lstStyle/>
          <a:p>
            <a:pPr algn="ctr" defTabSz="948956">
              <a:defRPr/>
            </a:pPr>
            <a:endParaRPr lang="en-US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DC8898EE-4C92-4F45-A006-8E63B9C33586}"/>
              </a:ext>
            </a:extLst>
          </p:cNvPr>
          <p:cNvGrpSpPr/>
          <p:nvPr/>
        </p:nvGrpSpPr>
        <p:grpSpPr>
          <a:xfrm>
            <a:off x="1493492" y="5017164"/>
            <a:ext cx="4447879" cy="600164"/>
            <a:chOff x="1431563" y="5206780"/>
            <a:chExt cx="4303315" cy="57158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71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48956">
                <a:defRPr/>
              </a:pPr>
              <a:r>
                <a:rPr lang="en-US" sz="3300" kern="0" dirty="0">
                  <a:solidFill>
                    <a:prstClr val="black"/>
                  </a:solidFill>
                  <a:latin typeface="Calibri"/>
                </a:rPr>
                <a:t>          x     3     =     6  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48956">
                <a:defRPr/>
              </a:pPr>
              <a:r>
                <a:rPr lang="en-US" sz="3300" kern="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AEC09FA2-ADBC-43A4-A935-1B3595181E1C}"/>
              </a:ext>
            </a:extLst>
          </p:cNvPr>
          <p:cNvSpPr/>
          <p:nvPr/>
        </p:nvSpPr>
        <p:spPr>
          <a:xfrm>
            <a:off x="6256138" y="4472388"/>
            <a:ext cx="5770850" cy="1704492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3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</a:p>
        </p:txBody>
      </p:sp>
    </p:spTree>
    <p:extLst>
      <p:ext uri="{BB962C8B-B14F-4D97-AF65-F5344CB8AC3E}">
        <p14:creationId xmlns:p14="http://schemas.microsoft.com/office/powerpoint/2010/main" val="36541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  <p:bldP spid="47" grpId="0" animBg="1"/>
          <p:bldP spid="5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  <p:bldP spid="47" grpId="0" animBg="1"/>
          <p:bldP spid="5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57534A-4791-C5CF-567C-576521F02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4" t="-763" r="68805" b="67918"/>
          <a:stretch/>
        </p:blipFill>
        <p:spPr>
          <a:xfrm>
            <a:off x="901373" y="241702"/>
            <a:ext cx="2695587" cy="1172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4D6056-D62C-875F-4FA3-A4BB93B6D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8" t="49020" r="57163" b="18135"/>
          <a:stretch/>
        </p:blipFill>
        <p:spPr>
          <a:xfrm>
            <a:off x="901374" y="2302444"/>
            <a:ext cx="4751737" cy="1869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8D8BF9-6889-849F-4ACB-584C40ED7F6A}"/>
              </a:ext>
            </a:extLst>
          </p:cNvPr>
          <p:cNvSpPr txBox="1"/>
          <p:nvPr/>
        </p:nvSpPr>
        <p:spPr>
          <a:xfrm>
            <a:off x="7256926" y="3278791"/>
            <a:ext cx="4114477" cy="3973807"/>
          </a:xfrm>
          <a:prstGeom prst="rect">
            <a:avLst/>
          </a:prstGeom>
          <a:noFill/>
        </p:spPr>
        <p:txBody>
          <a:bodyPr wrap="square" lIns="94896" tIns="47448" rIns="94896" bIns="47448">
            <a:spAutoFit/>
          </a:bodyPr>
          <a:lstStyle/>
          <a:p>
            <a:pPr defTabSz="948956"/>
            <a:r>
              <a:rPr lang="pt-BR" sz="3300" dirty="0">
                <a:solidFill>
                  <a:srgbClr val="0070C0"/>
                </a:solidFill>
                <a:latin typeface="Nunito Black" panose="00000A00000000000000" pitchFamily="2" charset="0"/>
              </a:rPr>
              <a:t>a)     </a:t>
            </a:r>
            <a:r>
              <a:rPr lang="pt-BR" sz="3300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x </a:t>
            </a:r>
            <a:r>
              <a:rPr lang="pt-BR" sz="3300" dirty="0">
                <a:solidFill>
                  <a:srgbClr val="0070C0"/>
                </a:solidFill>
                <a:latin typeface="Nunito Black" panose="00000A00000000000000" pitchFamily="2" charset="0"/>
              </a:rPr>
              <a:t>4 = 28</a:t>
            </a:r>
          </a:p>
          <a:p>
            <a:pPr defTabSz="948956"/>
            <a:endParaRPr lang="pt-BR" sz="3300" dirty="0" smtClean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defTabSz="948956"/>
            <a:r>
              <a:rPr lang="pt-BR" sz="3300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b</a:t>
            </a:r>
            <a:r>
              <a:rPr lang="pt-BR" sz="3300" dirty="0">
                <a:solidFill>
                  <a:srgbClr val="0070C0"/>
                </a:solidFill>
                <a:latin typeface="Nunito Black" panose="00000A00000000000000" pitchFamily="2" charset="0"/>
              </a:rPr>
              <a:t>) </a:t>
            </a:r>
            <a:r>
              <a:rPr lang="pt-BR" sz="3300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    x </a:t>
            </a:r>
            <a:r>
              <a:rPr lang="pt-BR" sz="3300" dirty="0">
                <a:solidFill>
                  <a:srgbClr val="0070C0"/>
                </a:solidFill>
                <a:latin typeface="Nunito Black" panose="00000A00000000000000" pitchFamily="2" charset="0"/>
              </a:rPr>
              <a:t>3 = 12</a:t>
            </a:r>
          </a:p>
          <a:p>
            <a:pPr defTabSz="948956"/>
            <a:endParaRPr lang="pt-BR" sz="3300" dirty="0" smtClean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defTabSz="948956"/>
            <a:r>
              <a:rPr lang="pt-BR" sz="3300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c</a:t>
            </a:r>
            <a:r>
              <a:rPr lang="pt-BR" sz="3300" dirty="0">
                <a:solidFill>
                  <a:srgbClr val="0070C0"/>
                </a:solidFill>
                <a:latin typeface="Nunito Black" panose="00000A00000000000000" pitchFamily="2" charset="0"/>
              </a:rPr>
              <a:t>) 6 x  </a:t>
            </a:r>
            <a:r>
              <a:rPr lang="pt-BR" sz="3300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   = </a:t>
            </a:r>
            <a:r>
              <a:rPr lang="pt-BR" sz="3300" dirty="0">
                <a:solidFill>
                  <a:srgbClr val="0070C0"/>
                </a:solidFill>
                <a:latin typeface="Nunito Black" panose="00000A00000000000000" pitchFamily="2" charset="0"/>
              </a:rPr>
              <a:t>24</a:t>
            </a:r>
          </a:p>
          <a:p>
            <a:pPr defTabSz="948956"/>
            <a:r>
              <a:rPr lang="pt-BR" sz="2900" dirty="0">
                <a:solidFill>
                  <a:srgbClr val="0070C0"/>
                </a:solidFill>
                <a:latin typeface="Nunito Black" panose="00000A00000000000000" pitchFamily="2" charset="0"/>
              </a:rPr>
              <a:t/>
            </a:r>
            <a:br>
              <a:rPr lang="pt-BR" sz="2900" dirty="0">
                <a:solidFill>
                  <a:srgbClr val="0070C0"/>
                </a:solidFill>
                <a:latin typeface="Nunito Black" panose="00000A00000000000000" pitchFamily="2" charset="0"/>
              </a:rPr>
            </a:br>
            <a:r>
              <a:rPr lang="pt-BR" sz="2900" dirty="0">
                <a:solidFill>
                  <a:srgbClr val="0070C0"/>
                </a:solidFill>
                <a:latin typeface="Nunito Black" panose="00000A00000000000000" pitchFamily="2" charset="0"/>
              </a:rPr>
              <a:t/>
            </a:r>
            <a:br>
              <a:rPr lang="pt-BR" sz="2900" dirty="0">
                <a:solidFill>
                  <a:srgbClr val="0070C0"/>
                </a:solidFill>
                <a:latin typeface="Nunito Black" panose="00000A00000000000000" pitchFamily="2" charset="0"/>
              </a:rPr>
            </a:br>
            <a:endParaRPr lang="en-US" sz="2900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1030" name="Picture 6" descr="Hippo holding a blank plate Stock Photo by ©tatty77tatty 107057440">
            <a:extLst>
              <a:ext uri="{FF2B5EF4-FFF2-40B4-BE49-F238E27FC236}">
                <a16:creationId xmlns:a16="http://schemas.microsoft.com/office/drawing/2014/main" xmlns="" id="{9FE9B36F-5FA2-5D54-64BE-8358A132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0" b="96875" l="5206" r="93705">
                        <a14:foregroundMark x1="42857" y1="8789" x2="51090" y2="11523"/>
                        <a14:foregroundMark x1="61380" y1="4590" x2="65375" y2="7227"/>
                        <a14:foregroundMark x1="36320" y1="15137" x2="44310" y2="21582"/>
                        <a14:foregroundMark x1="44310" y1="21582" x2="44794" y2="21582"/>
                        <a14:foregroundMark x1="47458" y1="12793" x2="54358" y2="17969"/>
                        <a14:foregroundMark x1="39467" y1="16504" x2="44431" y2="21094"/>
                        <a14:foregroundMark x1="44310" y1="11914" x2="55690" y2="14844"/>
                        <a14:foregroundMark x1="55690" y1="14844" x2="55690" y2="14844"/>
                        <a14:foregroundMark x1="8717" y1="37305" x2="16102" y2="40234"/>
                        <a14:foregroundMark x1="6416" y1="40625" x2="6416" y2="40625"/>
                        <a14:foregroundMark x1="89225" y1="37207" x2="93705" y2="40625"/>
                        <a14:foregroundMark x1="9927" y1="48926" x2="11017" y2="52344"/>
                        <a14:foregroundMark x1="90557" y1="48047" x2="90557" y2="51270"/>
                        <a14:foregroundMark x1="14770" y1="96875" x2="20581" y2="96582"/>
                        <a14:foregroundMark x1="5206" y1="39844" x2="871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01" y="-484039"/>
            <a:ext cx="5718292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9987BF5-2C43-F893-D6F2-312183DDDC96}"/>
              </a:ext>
            </a:extLst>
          </p:cNvPr>
          <p:cNvSpPr/>
          <p:nvPr/>
        </p:nvSpPr>
        <p:spPr>
          <a:xfrm>
            <a:off x="7751713" y="3397191"/>
            <a:ext cx="486232" cy="44913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4896" tIns="47448" rIns="94896" bIns="47448" rtlCol="0" anchor="ctr"/>
          <a:lstStyle/>
          <a:p>
            <a:pPr algn="ctr" defTabSz="948956"/>
            <a:r>
              <a:rPr lang="en-US" sz="37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5264315-D9EF-D344-EE8F-36CBCBCB60D1}"/>
              </a:ext>
            </a:extLst>
          </p:cNvPr>
          <p:cNvSpPr/>
          <p:nvPr/>
        </p:nvSpPr>
        <p:spPr>
          <a:xfrm>
            <a:off x="8490039" y="5353647"/>
            <a:ext cx="524751" cy="4892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4896" tIns="47448" rIns="94896" bIns="47448" rtlCol="0" anchor="ctr"/>
          <a:lstStyle/>
          <a:p>
            <a:pPr algn="ctr" defTabSz="948956"/>
            <a:r>
              <a:rPr lang="en-US" sz="3700" dirty="0" smtClean="0">
                <a:solidFill>
                  <a:srgbClr val="FF0000"/>
                </a:solidFill>
              </a:rPr>
              <a:t>? 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2A107F7-977E-CA9A-F8E6-86585C7ACFAB}"/>
              </a:ext>
            </a:extLst>
          </p:cNvPr>
          <p:cNvSpPr txBox="1"/>
          <p:nvPr/>
        </p:nvSpPr>
        <p:spPr>
          <a:xfrm>
            <a:off x="1230225" y="1413864"/>
            <a:ext cx="5177823" cy="549381"/>
          </a:xfrm>
          <a:prstGeom prst="rect">
            <a:avLst/>
          </a:prstGeom>
          <a:noFill/>
        </p:spPr>
        <p:txBody>
          <a:bodyPr wrap="square" lIns="94896" tIns="47448" rIns="94896" bIns="47448" rtlCol="0">
            <a:spAutoFit/>
          </a:bodyPr>
          <a:lstStyle/>
          <a:p>
            <a:pPr defTabSz="948956"/>
            <a:r>
              <a:rPr lang="en-US" sz="2900">
                <a:solidFill>
                  <a:srgbClr val="7030A0"/>
                </a:solidFill>
                <a:latin typeface="Nunito Black" panose="00000A00000000000000" pitchFamily="2" charset="0"/>
              </a:rPr>
              <a:t>1. Tìm thừa số (theo mẫu)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9987BF5-2C43-F893-D6F2-312183DDDC96}"/>
              </a:ext>
            </a:extLst>
          </p:cNvPr>
          <p:cNvSpPr/>
          <p:nvPr/>
        </p:nvSpPr>
        <p:spPr>
          <a:xfrm>
            <a:off x="7725211" y="4374528"/>
            <a:ext cx="486232" cy="44913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4896" tIns="47448" rIns="94896" bIns="47448" rtlCol="0" anchor="ctr"/>
          <a:lstStyle/>
          <a:p>
            <a:pPr algn="ctr" defTabSz="948956"/>
            <a:r>
              <a:rPr lang="en-US" sz="37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56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ảnh Viền Màu Hồng Hồng đăng Ten Hoạt Hình Khung Viền Bằng Tay PNG ,  Những Sinh Vật Bé Nhỏ, Đốm Hồng Trang Trí, Cạnh Hồng PNG miễn phí tải tập">
            <a:extLst>
              <a:ext uri="{FF2B5EF4-FFF2-40B4-BE49-F238E27FC236}">
                <a16:creationId xmlns:a16="http://schemas.microsoft.com/office/drawing/2014/main" xmlns="" id="{984BBE6C-41AC-4C28-7617-BEE356FCF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17" r="93917">
                        <a14:foregroundMark x1="6167" y1="27250" x2="17417" y2="34250"/>
                        <a14:foregroundMark x1="5000" y1="41833" x2="11417" y2="44333"/>
                        <a14:foregroundMark x1="6167" y1="54417" x2="15750" y2="56500"/>
                        <a14:foregroundMark x1="3917" y1="68667" x2="9250" y2="68417"/>
                        <a14:foregroundMark x1="21083" y1="26833" x2="89167" y2="63083"/>
                        <a14:foregroundMark x1="24917" y1="67417" x2="90833" y2="31000"/>
                        <a14:foregroundMark x1="90833" y1="31000" x2="93917" y2="26417"/>
                        <a14:foregroundMark x1="13250" y1="27667" x2="30333" y2="33083"/>
                        <a14:foregroundMark x1="5833" y1="40083" x2="27833" y2="37500"/>
                        <a14:foregroundMark x1="27833" y1="37500" x2="32000" y2="37667"/>
                        <a14:foregroundMark x1="4750" y1="41667" x2="13750" y2="43667"/>
                        <a14:foregroundMark x1="13750" y1="43667" x2="24500" y2="41917"/>
                        <a14:foregroundMark x1="4000" y1="24000" x2="8250" y2="28833"/>
                        <a14:foregroundMark x1="14917" y1="23583" x2="14917" y2="23583"/>
                        <a14:foregroundMark x1="8917" y1="45083" x2="16583" y2="48917"/>
                        <a14:foregroundMark x1="16583" y1="48917" x2="24917" y2="50000"/>
                        <a14:foregroundMark x1="24917" y1="50000" x2="30833" y2="48333"/>
                        <a14:foregroundMark x1="10750" y1="64750" x2="29167" y2="60333"/>
                        <a14:foregroundMark x1="10333" y1="66833" x2="23250" y2="64250"/>
                        <a14:foregroundMark x1="19083" y1="50083" x2="21667" y2="71167"/>
                        <a14:foregroundMark x1="21667" y1="71167" x2="23083" y2="73583"/>
                        <a14:foregroundMark x1="17417" y1="69167" x2="45833" y2="74083"/>
                        <a14:foregroundMark x1="20333" y1="24333" x2="28500" y2="22750"/>
                        <a14:foregroundMark x1="28500" y1="22750" x2="56500" y2="24083"/>
                        <a14:foregroundMark x1="56500" y1="24083" x2="83917" y2="22250"/>
                        <a14:foregroundMark x1="83917" y1="22250" x2="91083" y2="22750"/>
                        <a14:foregroundMark x1="93000" y1="25833" x2="93917" y2="73250"/>
                        <a14:foregroundMark x1="51000" y1="74167" x2="86750" y2="72667"/>
                        <a14:foregroundMark x1="13500" y1="45500" x2="22667" y2="49250"/>
                        <a14:foregroundMark x1="4167" y1="44250" x2="10333" y2="46750"/>
                        <a14:foregroundMark x1="12833" y1="33583" x2="15750" y2="37667"/>
                        <a14:foregroundMark x1="15667" y1="57333" x2="19667" y2="61667"/>
                        <a14:foregroundMark x1="51750" y1="73833" x2="55167" y2="74500"/>
                        <a14:foregroundMark x1="19000" y1="22000" x2="20583" y2="22500"/>
                        <a14:foregroundMark x1="33333" y1="22083" x2="37833" y2="23083"/>
                        <a14:foregroundMark x1="87083" y1="21917" x2="89333" y2="2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25" b="25370"/>
          <a:stretch/>
        </p:blipFill>
        <p:spPr bwMode="auto">
          <a:xfrm>
            <a:off x="984223" y="2599028"/>
            <a:ext cx="9252373" cy="333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88" y="0"/>
            <a:ext cx="12598425" cy="720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F90426-C938-4695-9F86-2EABA835B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7466" y="6297747"/>
            <a:ext cx="12519268" cy="8960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AEBA6C-1CC7-9FB8-288A-67D15CF03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14" t="-763" r="68805" b="67918"/>
          <a:stretch/>
        </p:blipFill>
        <p:spPr>
          <a:xfrm>
            <a:off x="361961" y="6758"/>
            <a:ext cx="3194682" cy="138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D3A87E-F140-9A31-16BE-AE532932B0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68" t="37915" r="10836"/>
          <a:stretch/>
        </p:blipFill>
        <p:spPr>
          <a:xfrm>
            <a:off x="2924993" y="2920575"/>
            <a:ext cx="6523069" cy="2694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69DD70-8B86-CB88-B1AB-4E1E6A1E2FA0}"/>
              </a:ext>
            </a:extLst>
          </p:cNvPr>
          <p:cNvSpPr txBox="1"/>
          <p:nvPr/>
        </p:nvSpPr>
        <p:spPr>
          <a:xfrm>
            <a:off x="5355669" y="3911904"/>
            <a:ext cx="945118" cy="388368"/>
          </a:xfrm>
          <a:prstGeom prst="rect">
            <a:avLst/>
          </a:prstGeom>
          <a:noFill/>
        </p:spPr>
        <p:txBody>
          <a:bodyPr wrap="square" lIns="94896" tIns="47448" rIns="94896" bIns="47448" rtlCol="0">
            <a:spAutoFit/>
          </a:bodyPr>
          <a:lstStyle/>
          <a:p>
            <a:pPr defTabSz="948956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CF1D1-5F71-7A61-1B69-AC7391301C1F}"/>
              </a:ext>
            </a:extLst>
          </p:cNvPr>
          <p:cNvSpPr txBox="1"/>
          <p:nvPr/>
        </p:nvSpPr>
        <p:spPr>
          <a:xfrm>
            <a:off x="1628823" y="1354032"/>
            <a:ext cx="2439880" cy="751437"/>
          </a:xfrm>
          <a:prstGeom prst="rect">
            <a:avLst/>
          </a:prstGeom>
          <a:noFill/>
        </p:spPr>
        <p:txBody>
          <a:bodyPr wrap="square" lIns="94896" tIns="47448" rIns="94896" bIns="47448" rtlCol="0">
            <a:spAutoFit/>
          </a:bodyPr>
          <a:lstStyle/>
          <a:p>
            <a:pPr defTabSz="948956"/>
            <a:r>
              <a:rPr lang="en-US" sz="4200">
                <a:solidFill>
                  <a:srgbClr val="7030A0"/>
                </a:solidFill>
                <a:latin typeface="Nunito Black" panose="00000A00000000000000" pitchFamily="2" charset="0"/>
              </a:rPr>
              <a:t>2. Số ?</a:t>
            </a:r>
          </a:p>
        </p:txBody>
      </p:sp>
    </p:spTree>
    <p:extLst>
      <p:ext uri="{BB962C8B-B14F-4D97-AF65-F5344CB8AC3E}">
        <p14:creationId xmlns:p14="http://schemas.microsoft.com/office/powerpoint/2010/main" val="15975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62652-7533-4067-BEF7-16822B5F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07" y="2831200"/>
            <a:ext cx="10970043" cy="139184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7030A0"/>
                </a:solidFill>
                <a:latin typeface="Nunito Black" panose="00000A00000000000000" pitchFamily="2" charset="0"/>
              </a:rPr>
              <a:t>3. </a:t>
            </a:r>
            <a:r>
              <a:rPr lang="vi-VN" sz="3200" dirty="0">
                <a:solidFill>
                  <a:srgbClr val="7030A0"/>
                </a:solidFill>
                <a:latin typeface="Nunito Black" panose="00000A00000000000000" pitchFamily="2" charset="0"/>
              </a:rPr>
              <a:t>5 ca-bin chở tất cả 30 người. Biết rằng số người ở mỗi ca-bin như nhau. Hỏi mỗi ca-bin chở bao nhiêu người?</a:t>
            </a:r>
            <a:r>
              <a:rPr lang="vi-VN" sz="3700" dirty="0">
                <a:solidFill>
                  <a:srgbClr val="7030A0"/>
                </a:solidFill>
                <a:latin typeface="OpenSans"/>
              </a:rPr>
              <a:t/>
            </a:r>
            <a:br>
              <a:rPr lang="vi-VN" sz="3700" dirty="0">
                <a:solidFill>
                  <a:srgbClr val="7030A0"/>
                </a:solidFill>
                <a:latin typeface="OpenSans"/>
              </a:rPr>
            </a:br>
            <a:r>
              <a:rPr lang="vi-VN" b="0" i="0" dirty="0">
                <a:solidFill>
                  <a:srgbClr val="7030A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7030A0"/>
                </a:solidFill>
                <a:effectLst/>
                <a:latin typeface="OpenSans"/>
              </a:rPr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80BF123-BDCB-0260-E308-11F6FFB7A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594" t="24194"/>
          <a:stretch/>
        </p:blipFill>
        <p:spPr>
          <a:xfrm>
            <a:off x="7329155" y="2581190"/>
            <a:ext cx="4897697" cy="3794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694F08-C142-0B13-6B3D-D0C30A6A7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4" t="-763" r="68805" b="67918"/>
          <a:stretch/>
        </p:blipFill>
        <p:spPr>
          <a:xfrm>
            <a:off x="361961" y="6758"/>
            <a:ext cx="3194682" cy="122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Line 191"/>
          <p:cNvSpPr>
            <a:spLocks noChangeShapeType="1"/>
          </p:cNvSpPr>
          <p:nvPr/>
        </p:nvSpPr>
        <p:spPr bwMode="auto">
          <a:xfrm>
            <a:off x="2462865" y="2544542"/>
            <a:ext cx="520065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3" tIns="45707" rIns="91413" bIns="45707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7948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5" y="172455"/>
            <a:ext cx="11162087" cy="666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522193" y="2880360"/>
            <a:ext cx="9793168" cy="1246406"/>
          </a:xfrm>
          <a:prstGeom prst="rect">
            <a:avLst/>
          </a:prstGeom>
        </p:spPr>
        <p:txBody>
          <a:bodyPr wrap="none" lIns="71214" tIns="35607" rIns="71214" bIns="3560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31228"/>
            <a:r>
              <a:rPr lang="vi-VN" sz="44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XIN CHÂN THÀNH CẢM ƠN </a:t>
            </a:r>
          </a:p>
          <a:p>
            <a:pPr algn="ctr" defTabSz="1131228"/>
            <a:r>
              <a:rPr lang="vi-VN" sz="44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QUÝ THẦY CÔ GIÁO VÀ CÁC EM</a:t>
            </a:r>
            <a:endParaRPr lang="en-US" sz="44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4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6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28339"/>
            <a:ext cx="12601575" cy="71758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883112" y="1200150"/>
            <a:ext cx="5068024" cy="2000250"/>
          </a:xfrm>
          <a:prstGeom prst="rect">
            <a:avLst/>
          </a:prstGeom>
          <a:noFill/>
        </p:spPr>
        <p:txBody>
          <a:bodyPr wrap="none" lIns="94830" tIns="47415" rIns="94830" bIns="47415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DẶN DÒ</a:t>
            </a:r>
          </a:p>
        </p:txBody>
      </p:sp>
      <p:sp>
        <p:nvSpPr>
          <p:cNvPr id="8" name="Rounded Rectangle 5"/>
          <p:cNvSpPr/>
          <p:nvPr/>
        </p:nvSpPr>
        <p:spPr>
          <a:xfrm>
            <a:off x="4095528" y="3520440"/>
            <a:ext cx="7324665" cy="1760220"/>
          </a:xfrm>
          <a:prstGeom prst="roundRect">
            <a:avLst/>
          </a:prstGeom>
          <a:noFill/>
          <a:ln w="28575">
            <a:solidFill>
              <a:srgbClr val="0033CC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4830" tIns="47415" rIns="94830" bIns="47415" anchor="ctr"/>
          <a:lstStyle/>
          <a:p>
            <a:pPr algn="just">
              <a:defRPr/>
            </a:pP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Hoàn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chỉnh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các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tập</a:t>
            </a:r>
            <a:endParaRPr lang="en-US" sz="3300" b="1" i="1" dirty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  <a:p>
            <a:pPr algn="just">
              <a:defRPr/>
            </a:pP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Chuẩn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bị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: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Giải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toán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tỉ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3300" b="1" i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trăm</a:t>
            </a:r>
            <a:endParaRPr lang="en-US" sz="3300" b="1" i="1" dirty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98881" y="574667"/>
            <a:ext cx="7770971" cy="53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1723" tIns="55861" rIns="111723" bIns="558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129290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  <a:latin typeface="Times New Roman" pitchFamily="18" charset="0"/>
              </a:rPr>
              <a:t>TRƯỜNG TIỂU HỌC NAM HƯNG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58393" y="3420430"/>
            <a:ext cx="10451944" cy="190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723" tIns="55861" rIns="111723" bIns="558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129290" eaLnBrk="1" hangingPunct="1">
              <a:spcBef>
                <a:spcPts val="1402"/>
              </a:spcBef>
              <a:defRPr/>
            </a:pPr>
            <a:r>
              <a:rPr lang="en-US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1129290" eaLnBrk="1" hangingPunct="1">
              <a:defRPr/>
            </a:pP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13: TÌM THÀNH PHẦN TRONG PHÉP NHÂN, PHÉP CHIA( T.1)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20245" y="1620203"/>
            <a:ext cx="8881110" cy="15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1723" tIns="55861" rIns="111723" bIns="558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129290" eaLnBrk="1" hangingPunct="1">
              <a:defRPr/>
            </a:pPr>
            <a:r>
              <a:rPr lang="en-US" sz="47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129290" eaLnBrk="1" hangingPunct="1">
              <a:defRPr/>
            </a:pPr>
            <a:r>
              <a:rPr lang="en-US" sz="47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011" y="5449136"/>
            <a:ext cx="4348043" cy="1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186868" y="1140143"/>
            <a:ext cx="463432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20972" y="5820740"/>
            <a:ext cx="2949749" cy="436265"/>
          </a:xfrm>
          <a:prstGeom prst="rect">
            <a:avLst/>
          </a:prstGeom>
          <a:noFill/>
        </p:spPr>
        <p:txBody>
          <a:bodyPr wrap="square" lIns="71097" tIns="35548" rIns="71097" bIns="35548" rtlCol="0">
            <a:spAutoFit/>
          </a:bodyPr>
          <a:lstStyle/>
          <a:p>
            <a:pPr defTabSz="1129290"/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8CCCB6D-5162-4AAE-A5E3-3AC55410D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" y="0"/>
            <a:ext cx="12598425" cy="7200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632577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BCD8C04-CC7B-40EF-82EB-E9821F79BB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63" y="2581"/>
            <a:ext cx="12598425" cy="7200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632577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97" y="101"/>
            <a:ext cx="8734195" cy="72008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xmlns="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6435244" y="-2581"/>
            <a:ext cx="6163097" cy="72009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C58E1F-A57F-51C5-DE71-4A2B3BD2BFE4}"/>
              </a:ext>
            </a:extLst>
          </p:cNvPr>
          <p:cNvSpPr txBox="1"/>
          <p:nvPr/>
        </p:nvSpPr>
        <p:spPr>
          <a:xfrm>
            <a:off x="7128797" y="2533650"/>
            <a:ext cx="4775807" cy="2448534"/>
          </a:xfrm>
          <a:prstGeom prst="rect">
            <a:avLst/>
          </a:prstGeom>
        </p:spPr>
        <p:txBody>
          <a:bodyPr vert="horz" lIns="63264" tIns="31632" rIns="63264" bIns="31632" rtlCol="0" anchor="b">
            <a:normAutofit/>
          </a:bodyPr>
          <a:lstStyle/>
          <a:p>
            <a:pPr defTabSz="632577">
              <a:lnSpc>
                <a:spcPct val="90000"/>
              </a:lnSpc>
              <a:spcBef>
                <a:spcPct val="0"/>
              </a:spcBef>
              <a:spcAft>
                <a:spcPts val="416"/>
              </a:spcAft>
              <a:defRPr/>
            </a:pPr>
            <a:r>
              <a:rPr lang="en-US" sz="4600">
                <a:solidFill>
                  <a:srgbClr val="7030A0"/>
                </a:solidFill>
                <a:latin typeface="Sigmar One" panose="00000500000000000000" pitchFamily="2" charset="0"/>
              </a:rPr>
              <a:t>Khởi động</a:t>
            </a:r>
          </a:p>
          <a:p>
            <a:pPr defTabSz="632577">
              <a:lnSpc>
                <a:spcPct val="90000"/>
              </a:lnSpc>
              <a:spcBef>
                <a:spcPct val="0"/>
              </a:spcBef>
              <a:spcAft>
                <a:spcPts val="416"/>
              </a:spcAft>
              <a:defRPr/>
            </a:pPr>
            <a:endParaRPr lang="en-US" sz="4600">
              <a:solidFill>
                <a:srgbClr val="7030A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8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607" y="0"/>
            <a:ext cx="12601575" cy="72009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929533" y="2587877"/>
            <a:ext cx="3544193" cy="36004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65" y="4377526"/>
            <a:ext cx="1064981" cy="10896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915484" y="4388103"/>
            <a:ext cx="803730" cy="8386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6" y="4228479"/>
            <a:ext cx="640339" cy="112103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12" y="4609522"/>
            <a:ext cx="1085485" cy="6785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172857" y="4667934"/>
            <a:ext cx="918500" cy="755018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204890" y="3316570"/>
            <a:ext cx="2070728" cy="280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907272" y="567255"/>
            <a:ext cx="10167891" cy="2254157"/>
          </a:xfrm>
          <a:prstGeom prst="rect">
            <a:avLst/>
          </a:prstGeom>
          <a:noFill/>
        </p:spPr>
        <p:txBody>
          <a:bodyPr wrap="square" lIns="94896" tIns="47448" rIns="94896" bIns="47448" rtlCol="0">
            <a:spAutoFit/>
          </a:bodyPr>
          <a:lstStyle/>
          <a:p>
            <a:pPr algn="ctr" defTabSz="948956">
              <a:defRPr/>
            </a:pPr>
            <a:endParaRPr lang="en-US" sz="6900" dirty="0">
              <a:solidFill>
                <a:prstClr val="white"/>
              </a:solidFill>
              <a:latin typeface="Bungee Inline" pitchFamily="2" charset="0"/>
            </a:endParaRPr>
          </a:p>
          <a:p>
            <a:pPr algn="ctr" defTabSz="948956">
              <a:defRPr/>
            </a:pPr>
            <a:r>
              <a:rPr lang="en-US" sz="6900" dirty="0">
                <a:solidFill>
                  <a:srgbClr val="00B0F0"/>
                </a:solidFill>
                <a:latin typeface="Sigmar One" panose="00000500000000000000" pitchFamily="2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331828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609" y="0"/>
            <a:ext cx="12672880" cy="7200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479" y="2967390"/>
            <a:ext cx="12740455" cy="7408296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48956">
                  <a:defRPr/>
                </a:pPr>
                <a:endParaRPr lang="en-US" sz="4200">
                  <a:solidFill>
                    <a:srgbClr val="FFFF00"/>
                  </a:solidFill>
                  <a:latin typeface="Nunito Black" panose="00000A00000000000000" pitchFamily="2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48956">
                  <a:defRPr/>
                </a:pPr>
                <a:endParaRPr lang="en-US" sz="4200">
                  <a:solidFill>
                    <a:srgbClr val="FFFF00"/>
                  </a:solidFill>
                  <a:latin typeface="Nunito Black" panose="00000A00000000000000" pitchFamily="2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48956">
                  <a:defRPr/>
                </a:pPr>
                <a:endParaRPr lang="en-US" sz="4200">
                  <a:solidFill>
                    <a:srgbClr val="FFFF00"/>
                  </a:solidFill>
                  <a:latin typeface="Nunito Black" panose="00000A00000000000000" pitchFamily="2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48956">
                  <a:defRPr/>
                </a:pPr>
                <a:endParaRPr lang="en-US" sz="4200">
                  <a:solidFill>
                    <a:srgbClr val="FFFF00"/>
                  </a:solidFill>
                  <a:latin typeface="Nunito Black" panose="00000A00000000000000" pitchFamily="2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48956">
                  <a:defRPr/>
                </a:pPr>
                <a:endParaRPr lang="en-US" sz="4200">
                  <a:solidFill>
                    <a:srgbClr val="FFFF00"/>
                  </a:solidFill>
                  <a:latin typeface="Nunito Black" panose="00000A00000000000000" pitchFamily="2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48956">
                  <a:defRPr/>
                </a:pPr>
                <a:endParaRPr lang="en-US" sz="4200">
                  <a:solidFill>
                    <a:srgbClr val="FFFF00"/>
                  </a:solidFill>
                  <a:latin typeface="Nunito Black" panose="00000A00000000000000" pitchFamily="2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738811" y="3107788"/>
            <a:ext cx="3119088" cy="3150770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4200">
                <a:solidFill>
                  <a:srgbClr val="FFFF00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4200">
                <a:solidFill>
                  <a:srgbClr val="FFFF00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4200">
                <a:solidFill>
                  <a:srgbClr val="FFFF00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4200">
                <a:solidFill>
                  <a:srgbClr val="FFFF00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4200">
                <a:solidFill>
                  <a:srgbClr val="FFFF00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4200">
                <a:solidFill>
                  <a:srgbClr val="FFFF00"/>
                </a:solidFill>
                <a:latin typeface="Nunito Black" panose="00000A00000000000000" pitchFamily="2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10" y="4392772"/>
            <a:ext cx="1071007" cy="10896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630458" y="4403342"/>
            <a:ext cx="808278" cy="8386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55" y="4624761"/>
            <a:ext cx="1091627" cy="6785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887887" y="4683177"/>
            <a:ext cx="923697" cy="755018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19854" y="3331802"/>
            <a:ext cx="2082444" cy="280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43335" y="747418"/>
            <a:ext cx="11543794" cy="13304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endParaRPr lang="en-US" sz="42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32833" y="4820201"/>
            <a:ext cx="4868543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4200">
                <a:solidFill>
                  <a:srgbClr val="FFFF00"/>
                </a:solidFill>
                <a:latin typeface="Nunito Black" panose="00000A00000000000000" pitchFamily="2" charset="0"/>
              </a:rPr>
              <a:t>63</a:t>
            </a:r>
            <a:endParaRPr lang="en-US" sz="42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43351" y="5957259"/>
            <a:ext cx="4868543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4200">
                <a:solidFill>
                  <a:srgbClr val="FFFF00"/>
                </a:solidFill>
                <a:latin typeface="Nunito Black" panose="00000A00000000000000" pitchFamily="2" charset="0"/>
              </a:rPr>
              <a:t>36</a:t>
            </a:r>
            <a:endParaRPr lang="en-US" sz="42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632833" y="5957259"/>
            <a:ext cx="4868543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4200">
                <a:solidFill>
                  <a:srgbClr val="FFFF00"/>
                </a:solidFill>
                <a:latin typeface="Nunito Black" panose="00000A00000000000000" pitchFamily="2" charset="0"/>
              </a:rPr>
              <a:t>72</a:t>
            </a:r>
            <a:endParaRPr lang="en-US" sz="42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0367" y="4870687"/>
            <a:ext cx="4868543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4200">
                <a:solidFill>
                  <a:srgbClr val="FFFF00"/>
                </a:solidFill>
                <a:latin typeface="Nunito Black" panose="00000A00000000000000" pitchFamily="2" charset="0"/>
              </a:rPr>
              <a:t>64</a:t>
            </a:r>
            <a:endParaRPr lang="en-US" sz="42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50888" y="4555025"/>
            <a:ext cx="1135279" cy="11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364" y="5710507"/>
            <a:ext cx="1135279" cy="11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34616" y="5598914"/>
            <a:ext cx="1135279" cy="11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4699" y="4495819"/>
            <a:ext cx="1392435" cy="12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4533" y="1565627"/>
            <a:ext cx="5027171" cy="4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45424" y="977562"/>
            <a:ext cx="11445364" cy="751437"/>
          </a:xfrm>
          <a:prstGeom prst="rect">
            <a:avLst/>
          </a:prstGeom>
          <a:noFill/>
        </p:spPr>
        <p:txBody>
          <a:bodyPr wrap="square" lIns="94896" tIns="47448" rIns="94896" bIns="47448" rtlCol="0">
            <a:spAutoFit/>
          </a:bodyPr>
          <a:lstStyle/>
          <a:p>
            <a:pPr algn="ctr" defTabSz="948956">
              <a:defRPr/>
            </a:pPr>
            <a:r>
              <a:rPr lang="en-US" sz="4200" dirty="0">
                <a:solidFill>
                  <a:srgbClr val="FFFF00"/>
                </a:solidFill>
                <a:latin typeface="Nunito Black" panose="00000A00000000000000" pitchFamily="2" charset="0"/>
              </a:rPr>
              <a:t>CÂU HỎI </a:t>
            </a:r>
            <a:r>
              <a:rPr lang="en-US" sz="4200">
                <a:solidFill>
                  <a:srgbClr val="FFFF00"/>
                </a:solidFill>
                <a:latin typeface="Nunito Black" panose="00000A00000000000000" pitchFamily="2" charset="0"/>
              </a:rPr>
              <a:t>1: Kết quả của phép nhân 9 x 7 = ?</a:t>
            </a:r>
            <a:endParaRPr lang="en-US" sz="42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0" y="8433071"/>
            <a:ext cx="12740455" cy="19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607" y="0"/>
            <a:ext cx="12601575" cy="72009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449144" y="2953060"/>
            <a:ext cx="3680872" cy="3739299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500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500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500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500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500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500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378820" y="3212906"/>
            <a:ext cx="3627715" cy="368529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500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500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 sz="500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630455" y="4403342"/>
            <a:ext cx="803730" cy="8386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60" y="4624761"/>
            <a:ext cx="1085485" cy="6785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887821" y="4683177"/>
            <a:ext cx="918500" cy="755018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19854" y="3331793"/>
            <a:ext cx="2070728" cy="280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20380" y="754464"/>
            <a:ext cx="10853614" cy="39024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endParaRPr lang="en-US" sz="50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58754" y="4708940"/>
            <a:ext cx="4841150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5000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endParaRPr lang="en-US" sz="50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43340" y="5957249"/>
            <a:ext cx="4841150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5000">
                <a:solidFill>
                  <a:prstClr val="white"/>
                </a:solidFill>
                <a:latin typeface="Nunito Black" panose="00000A00000000000000" pitchFamily="2" charset="0"/>
              </a:rPr>
              <a:t>4</a:t>
            </a:r>
            <a:endParaRPr lang="en-US" sz="50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32838" y="5957251"/>
            <a:ext cx="4841150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5000">
                <a:solidFill>
                  <a:prstClr val="white"/>
                </a:solidFill>
                <a:latin typeface="Nunito Black" panose="00000A00000000000000" pitchFamily="2" charset="0"/>
              </a:rPr>
              <a:t>5</a:t>
            </a:r>
            <a:endParaRPr lang="en-US" sz="50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653175" y="4815843"/>
            <a:ext cx="4841150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5000">
                <a:solidFill>
                  <a:prstClr val="white"/>
                </a:solidFill>
                <a:latin typeface="Nunito Black" panose="00000A00000000000000" pitchFamily="2" charset="0"/>
              </a:rPr>
              <a:t>3</a:t>
            </a:r>
            <a:endParaRPr lang="en-US" sz="50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25548" y="4518835"/>
            <a:ext cx="1128891" cy="11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370" y="5710507"/>
            <a:ext cx="1128891" cy="11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34623" y="5598914"/>
            <a:ext cx="1128891" cy="11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3085" y="4124126"/>
            <a:ext cx="1384600" cy="12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1000" y="337316"/>
            <a:ext cx="4998885" cy="4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88680" y="943708"/>
            <a:ext cx="10086757" cy="2423740"/>
          </a:xfrm>
          <a:prstGeom prst="rect">
            <a:avLst/>
          </a:prstGeom>
          <a:noFill/>
        </p:spPr>
        <p:txBody>
          <a:bodyPr wrap="square" lIns="94896" tIns="47448" rIns="94896" bIns="47448" rtlCol="0">
            <a:spAutoFit/>
          </a:bodyPr>
          <a:lstStyle/>
          <a:p>
            <a:pPr algn="ctr" defTabSz="948956">
              <a:defRPr/>
            </a:pPr>
            <a:r>
              <a:rPr lang="en-US" sz="5000" dirty="0">
                <a:solidFill>
                  <a:srgbClr val="FFFF00"/>
                </a:solidFill>
                <a:latin typeface="Nunito Black" panose="00000A00000000000000" pitchFamily="2" charset="0"/>
              </a:rPr>
              <a:t>CÂU HỎI </a:t>
            </a:r>
            <a:r>
              <a:rPr lang="en-US" sz="5000">
                <a:solidFill>
                  <a:srgbClr val="FFFF00"/>
                </a:solidFill>
                <a:latin typeface="Nunito Black" panose="00000A00000000000000" pitchFamily="2" charset="0"/>
              </a:rPr>
              <a:t>2: Gấu có 18 cốc trà sữa, Gấu chia cho 9 bạn. Mỗi bạn được bao nhiêu cốc trà sữa?</a:t>
            </a:r>
            <a:endParaRPr lang="en-US" sz="50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607" y="0"/>
            <a:ext cx="12601575" cy="72009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378810" y="3212898"/>
            <a:ext cx="3627715" cy="368529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35" y="3718468"/>
            <a:ext cx="3049452" cy="3097856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630455" y="4603367"/>
            <a:ext cx="803730" cy="8386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887821" y="4683177"/>
            <a:ext cx="918500" cy="755018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19854" y="3331786"/>
            <a:ext cx="2070728" cy="280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20380" y="754468"/>
            <a:ext cx="10853614" cy="9738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632838" y="4820183"/>
            <a:ext cx="4841150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4600">
                <a:solidFill>
                  <a:srgbClr val="FFFF00"/>
                </a:solidFill>
                <a:latin typeface="Nunito Black" panose="00000A00000000000000" pitchFamily="2" charset="0"/>
              </a:rPr>
              <a:t>0</a:t>
            </a:r>
            <a:endParaRPr lang="en-US" sz="46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43340" y="5957240"/>
            <a:ext cx="4841150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4600">
                <a:solidFill>
                  <a:srgbClr val="FFFF00"/>
                </a:solidFill>
                <a:latin typeface="Nunito Black" panose="00000A00000000000000" pitchFamily="2" charset="0"/>
              </a:rPr>
              <a:t>18</a:t>
            </a:r>
            <a:endParaRPr lang="en-US" sz="46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632838" y="5957240"/>
            <a:ext cx="4841150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4600">
                <a:solidFill>
                  <a:srgbClr val="FFFF00"/>
                </a:solidFill>
                <a:latin typeface="Nunito Black" panose="00000A00000000000000" pitchFamily="2" charset="0"/>
              </a:rPr>
              <a:t>90</a:t>
            </a:r>
            <a:endParaRPr lang="en-US" sz="46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0367" y="4870668"/>
            <a:ext cx="4841150" cy="6328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r>
              <a:rPr lang="en-US" sz="4600">
                <a:solidFill>
                  <a:srgbClr val="FFFF00"/>
                </a:solidFill>
                <a:latin typeface="Nunito Black" panose="00000A00000000000000" pitchFamily="2" charset="0"/>
              </a:rPr>
              <a:t>9</a:t>
            </a:r>
            <a:endParaRPr lang="en-US" sz="4600" dirty="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50893" y="4555025"/>
            <a:ext cx="1128891" cy="11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370" y="5710507"/>
            <a:ext cx="1128891" cy="11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34623" y="5598914"/>
            <a:ext cx="1128891" cy="11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4694" y="4495819"/>
            <a:ext cx="1384600" cy="12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4530" y="1565627"/>
            <a:ext cx="4998885" cy="4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43350" y="954197"/>
            <a:ext cx="10941055" cy="751437"/>
          </a:xfrm>
          <a:prstGeom prst="rect">
            <a:avLst/>
          </a:prstGeom>
          <a:noFill/>
        </p:spPr>
        <p:txBody>
          <a:bodyPr wrap="square" lIns="94896" tIns="47448" rIns="94896" bIns="47448" rtlCol="0">
            <a:spAutoFit/>
          </a:bodyPr>
          <a:lstStyle/>
          <a:p>
            <a:pPr defTabSz="948956">
              <a:defRPr/>
            </a:pPr>
            <a:r>
              <a:rPr lang="en-US" sz="4200" dirty="0">
                <a:solidFill>
                  <a:srgbClr val="FFFF00"/>
                </a:solidFill>
                <a:latin typeface="Nunito Black" panose="00000A00000000000000" pitchFamily="2" charset="0"/>
              </a:rPr>
              <a:t>CÂU HỎI </a:t>
            </a:r>
            <a:r>
              <a:rPr lang="en-US" sz="4200">
                <a:solidFill>
                  <a:srgbClr val="FFFF00"/>
                </a:solidFill>
                <a:latin typeface="Nunito Black" panose="00000A00000000000000" pitchFamily="2" charset="0"/>
              </a:rPr>
              <a:t>3: Kết quả của phép nhân 0 x 9 =</a:t>
            </a:r>
            <a:r>
              <a:rPr lang="en-US" sz="4200">
                <a:solidFill>
                  <a:prstClr val="white"/>
                </a:solidFill>
                <a:latin typeface="Nunito Black" panose="00000A00000000000000" pitchFamily="2" charset="0"/>
              </a:rPr>
              <a:t> </a:t>
            </a:r>
            <a:endParaRPr lang="en-US" sz="4200" dirty="0">
              <a:solidFill>
                <a:prstClr val="black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607" y="0"/>
            <a:ext cx="12601575" cy="72009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929533" y="2587877"/>
            <a:ext cx="3544193" cy="36004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895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30" y="4377526"/>
            <a:ext cx="1064981" cy="10896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915484" y="4388103"/>
            <a:ext cx="803730" cy="8386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58" y="4228479"/>
            <a:ext cx="640339" cy="112103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77" y="4609522"/>
            <a:ext cx="1085485" cy="6785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172857" y="4667934"/>
            <a:ext cx="918500" cy="755018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204890" y="3316536"/>
            <a:ext cx="2070728" cy="280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962D9AD2-489C-D0B3-A85C-0221F67C8636}"/>
              </a:ext>
            </a:extLst>
          </p:cNvPr>
          <p:cNvSpPr/>
          <p:nvPr/>
        </p:nvSpPr>
        <p:spPr>
          <a:xfrm>
            <a:off x="1940228" y="150540"/>
            <a:ext cx="9191490" cy="277071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96" tIns="47448" rIns="94896" bIns="47448" rtlCol="0" anchor="ctr"/>
          <a:lstStyle/>
          <a:p>
            <a:pPr algn="ctr" defTabSz="948956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2EB206-FF92-3ABE-5050-02A5620FA0FB}"/>
              </a:ext>
            </a:extLst>
          </p:cNvPr>
          <p:cNvSpPr txBox="1"/>
          <p:nvPr/>
        </p:nvSpPr>
        <p:spPr>
          <a:xfrm>
            <a:off x="1601054" y="652436"/>
            <a:ext cx="10167891" cy="1842042"/>
          </a:xfrm>
          <a:prstGeom prst="rect">
            <a:avLst/>
          </a:prstGeom>
          <a:noFill/>
        </p:spPr>
        <p:txBody>
          <a:bodyPr wrap="square" lIns="94896" tIns="47448" rIns="94896" bIns="47448" rtlCol="0">
            <a:spAutoFit/>
          </a:bodyPr>
          <a:lstStyle/>
          <a:p>
            <a:pPr algn="ctr" defTabSz="948956">
              <a:defRPr/>
            </a:pPr>
            <a:r>
              <a:rPr lang="en-US" sz="5600" b="1">
                <a:solidFill>
                  <a:srgbClr val="33CC33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algn="ctr" defTabSz="948956">
              <a:defRPr/>
            </a:pPr>
            <a:r>
              <a:rPr lang="en-US" sz="5600" b="1">
                <a:solidFill>
                  <a:srgbClr val="33CC33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lang="en-US" sz="5600" b="1" dirty="0">
              <a:solidFill>
                <a:srgbClr val="33CC33"/>
              </a:solidFill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10371</TotalTime>
  <Words>275</Words>
  <Application>Microsoft Office PowerPoint</Application>
  <PresentationFormat>Custom</PresentationFormat>
  <Paragraphs>55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Weltkindertag! by Slidego</vt:lpstr>
      <vt:lpstr>10_Office Theme</vt:lpstr>
      <vt:lpstr>11_Office Theme</vt:lpstr>
      <vt:lpstr>12_Office Theme</vt:lpstr>
      <vt:lpstr>13_Office Theme</vt:lpstr>
      <vt:lpstr>2_Office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5 ca-bin chở tất cả 30 người. Biết rằng số người ở mỗi ca-bin như nhau. Hỏi mỗi ca-bin chở bao nhiêu người?  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NLPC</cp:lastModifiedBy>
  <cp:revision>1040</cp:revision>
  <dcterms:created xsi:type="dcterms:W3CDTF">2017-11-24T09:12:01Z</dcterms:created>
  <dcterms:modified xsi:type="dcterms:W3CDTF">2024-10-09T05:08:05Z</dcterms:modified>
</cp:coreProperties>
</file>