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5" r:id="rId2"/>
    <p:sldId id="264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B6B"/>
    <a:srgbClr val="FFFF99"/>
    <a:srgbClr val="221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18266-CC70-452B-ADE2-12F6F64CD434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EA191-A15A-42B0-8E7F-09608A4F7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9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EA191-A15A-42B0-8E7F-09608A4F72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9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4DED1-58E7-4D56-BE00-1F8F1E215603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634432"/>
          </a:xfrm>
          <a:prstGeom prst="rect">
            <a:avLst/>
          </a:prstGeom>
        </p:spPr>
      </p:pic>
      <p:pic>
        <p:nvPicPr>
          <p:cNvPr id="5" name="y2mate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228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4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hoa-dep-cho-slide-powerpoint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733" y="0"/>
            <a:ext cx="921173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2057400"/>
            <a:ext cx="52517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40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  <a:r>
              <a:rPr lang="en-US" sz="40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4000" b="1" i="1" dirty="0" smtClean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1C!</a:t>
            </a:r>
            <a:endParaRPr lang="en-US" sz="4000" b="1" i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1295400"/>
            <a:ext cx="6705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TRƯỜNG TIỂU HỌC NAM HƯNG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3352800"/>
            <a:ext cx="63246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MÔN : TOÁN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BÀI 29: </a:t>
            </a:r>
            <a:r>
              <a:rPr lang="en-US" sz="3600" dirty="0" err="1" smtClean="0">
                <a:solidFill>
                  <a:srgbClr val="FF0000"/>
                </a:solidFill>
              </a:rPr>
              <a:t>Phép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cộng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số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có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hai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số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số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có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số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GV: </a:t>
            </a:r>
            <a:r>
              <a:rPr lang="en-US" sz="3600" dirty="0" err="1" smtClean="0">
                <a:solidFill>
                  <a:schemeClr val="tx1"/>
                </a:solidFill>
              </a:rPr>
              <a:t>Phan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Thị</a:t>
            </a:r>
            <a:r>
              <a:rPr lang="en-US" sz="3600" dirty="0" smtClean="0">
                <a:solidFill>
                  <a:schemeClr val="tx1"/>
                </a:solidFill>
              </a:rPr>
              <a:t> Mai </a:t>
            </a:r>
            <a:r>
              <a:rPr lang="en-US" sz="3600" dirty="0" err="1" smtClean="0">
                <a:solidFill>
                  <a:schemeClr val="tx1"/>
                </a:solidFill>
              </a:rPr>
              <a:t>Trang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48200" y="1506311"/>
          <a:ext cx="17526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876300"/>
              </a:tblGrid>
              <a:tr h="60347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225329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953000" y="2268311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0" y="2268311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5000" y="2801711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5000" y="3422201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3000" y="3422201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2573111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0"/>
            <a:ext cx="6934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457200"/>
            <a:ext cx="6934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62942" y="413658"/>
            <a:ext cx="6934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Tam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725" y="1371600"/>
            <a:ext cx="4375275" cy="24384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85800" y="4038600"/>
            <a:ext cx="2590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2218E2"/>
                </a:solidFill>
                <a:latin typeface="Times New Roman" pitchFamily="18" charset="0"/>
                <a:cs typeface="Times New Roman" pitchFamily="18" charset="0"/>
              </a:rPr>
              <a:t>41 + 5 =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4600" y="40386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2218E2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95600" y="2590800"/>
            <a:ext cx="1447800" cy="99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00714" y="4191000"/>
            <a:ext cx="76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05514" y="4735284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33800" y="449217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900714" y="5257800"/>
            <a:ext cx="76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205514" y="5334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76914" y="5334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81600" y="4114800"/>
            <a:ext cx="3962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81600" y="4876800"/>
            <a:ext cx="3962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  <p:bldP spid="21" grpId="0"/>
      <p:bldP spid="22" grpId="0" animBg="1"/>
      <p:bldP spid="24" grpId="0" animBg="1"/>
      <p:bldP spid="24" grpId="1" animBg="1"/>
      <p:bldP spid="26" grpId="0"/>
      <p:bldP spid="27" grpId="0"/>
      <p:bldP spid="28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00600" y="1524000"/>
          <a:ext cx="17526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876300"/>
              </a:tblGrid>
              <a:tr h="60347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225329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05400" y="2286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7400" y="2286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28194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343989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343989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25908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43000" y="0"/>
            <a:ext cx="7239000" cy="1371600"/>
            <a:chOff x="1143000" y="0"/>
            <a:chExt cx="7239000" cy="1371600"/>
          </a:xfrm>
        </p:grpSpPr>
        <p:sp>
          <p:nvSpPr>
            <p:cNvPr id="14" name="Rectangle 13"/>
            <p:cNvSpPr/>
            <p:nvPr/>
          </p:nvSpPr>
          <p:spPr>
            <a:xfrm>
              <a:off x="1143000" y="0"/>
              <a:ext cx="69342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7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  <a:p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800" b="1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95400" y="457200"/>
              <a:ext cx="69342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62942" y="413658"/>
              <a:ext cx="551905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1" name="Picture 3" descr="C:\Users\Tam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495800" cy="24384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914400" y="4038600"/>
            <a:ext cx="2590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2218E2"/>
                </a:solidFill>
                <a:latin typeface="Times New Roman" pitchFamily="18" charset="0"/>
                <a:cs typeface="Times New Roman" pitchFamily="18" charset="0"/>
              </a:rPr>
              <a:t>20 + 4 =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43200" y="40386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2218E2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7000" y="3048000"/>
            <a:ext cx="1828800" cy="685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00714" y="4191000"/>
            <a:ext cx="76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05514" y="4735284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449217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900714" y="5257800"/>
            <a:ext cx="76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05514" y="5334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76914" y="5334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05400" y="4114800"/>
            <a:ext cx="4267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05400" y="4876800"/>
            <a:ext cx="3962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1" grpId="0"/>
      <p:bldP spid="22" grpId="1" animBg="1"/>
      <p:bldP spid="23" grpId="0" animBg="1"/>
      <p:bldP spid="23" grpId="1" animBg="1"/>
      <p:bldP spid="24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m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11962"/>
            <a:ext cx="6248400" cy="5087982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1143000" y="0"/>
            <a:ext cx="7239000" cy="1371600"/>
            <a:chOff x="1143000" y="0"/>
            <a:chExt cx="7239000" cy="1371600"/>
          </a:xfrm>
        </p:grpSpPr>
        <p:sp>
          <p:nvSpPr>
            <p:cNvPr id="6" name="Rectangle 5"/>
            <p:cNvSpPr/>
            <p:nvPr/>
          </p:nvSpPr>
          <p:spPr>
            <a:xfrm>
              <a:off x="1143000" y="0"/>
              <a:ext cx="69342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7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  <a:endPara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800" b="1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5400" y="457200"/>
              <a:ext cx="69342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62942" y="413658"/>
              <a:ext cx="551905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5829" y="1219200"/>
            <a:ext cx="7192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6170" y="1295400"/>
            <a:ext cx="503430" cy="447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2362200"/>
            <a:ext cx="685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4572000" y="38100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645243" y="4419600"/>
            <a:ext cx="2590800" cy="762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771900" y="3390900"/>
            <a:ext cx="2286000" cy="685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4407243" y="5181600"/>
            <a:ext cx="1066800" cy="762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205</Words>
  <Application>Microsoft Office PowerPoint</Application>
  <PresentationFormat>On-screen Show (4:3)</PresentationFormat>
  <Paragraphs>55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</dc:creator>
  <cp:lastModifiedBy>ASUS</cp:lastModifiedBy>
  <cp:revision>36</cp:revision>
  <dcterms:created xsi:type="dcterms:W3CDTF">2021-03-06T12:42:50Z</dcterms:created>
  <dcterms:modified xsi:type="dcterms:W3CDTF">2024-03-06T12:29:26Z</dcterms:modified>
</cp:coreProperties>
</file>