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sldIdLst>
    <p:sldId id="257" r:id="rId2"/>
    <p:sldId id="256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010" autoAdjust="0"/>
  </p:normalViewPr>
  <p:slideViewPr>
    <p:cSldViewPr snapToGrid="0">
      <p:cViewPr varScale="1">
        <p:scale>
          <a:sx n="69" d="100"/>
          <a:sy n="69" d="100"/>
        </p:scale>
        <p:origin x="122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F1AC3-D8BB-4EDC-A7FD-E5287EE20917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8D6D7-DC30-422A-B771-34FC69DFB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8D6D7-DC30-422A-B771-34FC69DFBF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22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2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1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966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08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2683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12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53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7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91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842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2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7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1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1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4B77B-CC2E-475A-804F-AC9F0EF12A02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BB1DF0-712C-42C1-AE18-EFA89A19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4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1" y="1085850"/>
            <a:ext cx="616744" cy="634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1" y="1085850"/>
            <a:ext cx="616744" cy="57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051" y="5200650"/>
            <a:ext cx="616744" cy="634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914400" y="1371602"/>
            <a:ext cx="5086350" cy="71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vi-VN" altLang="vi-VN" sz="4050">
              <a:latin typeface=".VnArial"/>
            </a:endParaRPr>
          </a:p>
        </p:txBody>
      </p:sp>
      <p:sp>
        <p:nvSpPr>
          <p:cNvPr id="9" name="WordArt 28"/>
          <p:cNvSpPr>
            <a:spLocks noChangeArrowheads="1" noChangeShapeType="1" noTextEdit="1"/>
          </p:cNvSpPr>
          <p:nvPr/>
        </p:nvSpPr>
        <p:spPr bwMode="auto">
          <a:xfrm flipV="1">
            <a:off x="2364797" y="3484991"/>
            <a:ext cx="3314700" cy="533369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1350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2798618" y="3103929"/>
            <a:ext cx="310558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ươm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ươp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vi-VN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35"/>
          <p:cNvSpPr>
            <a:spLocks noChangeArrowheads="1" noChangeShapeType="1" noTextEdit="1"/>
          </p:cNvSpPr>
          <p:nvPr/>
        </p:nvSpPr>
        <p:spPr bwMode="auto">
          <a:xfrm>
            <a:off x="1428750" y="3886200"/>
            <a:ext cx="4400550" cy="471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350" kern="10" spc="42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hlink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Picture 8" descr="phao hoa 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" y="1582341"/>
            <a:ext cx="12573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31"/>
          <p:cNvSpPr txBox="1">
            <a:spLocks noChangeArrowheads="1"/>
          </p:cNvSpPr>
          <p:nvPr/>
        </p:nvSpPr>
        <p:spPr bwMode="auto">
          <a:xfrm>
            <a:off x="1887106" y="3569687"/>
            <a:ext cx="46997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altLang="vi-VN" sz="2400" i="1" dirty="0">
              <a:solidFill>
                <a:srgbClr val="FF0000"/>
              </a:solidFill>
            </a:endParaRPr>
          </a:p>
          <a:p>
            <a:pPr algn="ctr"/>
            <a:endParaRPr lang="en-US" altLang="vi-VN" sz="2400" i="1" dirty="0">
              <a:solidFill>
                <a:srgbClr val="FF0000"/>
              </a:solidFill>
            </a:endParaRPr>
          </a:p>
          <a:p>
            <a:pPr algn="ctr"/>
            <a:endParaRPr lang="en-US" altLang="vi-VN" sz="2400" i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vi-VN" sz="2400" i="1" dirty="0" smtClean="0">
                <a:solidFill>
                  <a:srgbClr val="FF0000"/>
                </a:solidFill>
              </a:rPr>
              <a:t>GV</a:t>
            </a:r>
            <a:r>
              <a:rPr lang="en-US" altLang="vi-VN" sz="2400" i="1" dirty="0">
                <a:solidFill>
                  <a:srgbClr val="FF0000"/>
                </a:solidFill>
              </a:rPr>
              <a:t>: </a:t>
            </a:r>
            <a:r>
              <a:rPr lang="vi-VN" altLang="vi-VN" sz="2400" i="1" dirty="0">
                <a:solidFill>
                  <a:srgbClr val="FF0000"/>
                </a:solidFill>
              </a:rPr>
              <a:t>Phan Thị Mai Trang</a:t>
            </a:r>
            <a:endParaRPr lang="en-US" altLang="vi-VN" sz="2400" i="1" dirty="0">
              <a:solidFill>
                <a:srgbClr val="FF0000"/>
              </a:solidFill>
            </a:endParaRPr>
          </a:p>
          <a:p>
            <a:pPr algn="ctr"/>
            <a:r>
              <a:rPr lang="en-US" altLang="vi-VN" sz="2400" i="1" dirty="0" err="1">
                <a:solidFill>
                  <a:srgbClr val="FF0000"/>
                </a:solidFill>
              </a:rPr>
              <a:t>Năm</a:t>
            </a:r>
            <a:r>
              <a:rPr lang="en-US" altLang="vi-VN" sz="2400" i="1" dirty="0">
                <a:solidFill>
                  <a:srgbClr val="FF0000"/>
                </a:solidFill>
              </a:rPr>
              <a:t> </a:t>
            </a:r>
            <a:r>
              <a:rPr lang="en-US" altLang="vi-VN" sz="2400" i="1" dirty="0" err="1">
                <a:solidFill>
                  <a:srgbClr val="FF0000"/>
                </a:solidFill>
              </a:rPr>
              <a:t>học</a:t>
            </a:r>
            <a:r>
              <a:rPr lang="en-US" altLang="vi-VN" sz="2400" i="1" dirty="0">
                <a:solidFill>
                  <a:srgbClr val="FF0000"/>
                </a:solidFill>
              </a:rPr>
              <a:t>: 20</a:t>
            </a:r>
            <a:r>
              <a:rPr lang="vi-VN" altLang="vi-VN" sz="2400" i="1" dirty="0">
                <a:solidFill>
                  <a:srgbClr val="FF0000"/>
                </a:solidFill>
              </a:rPr>
              <a:t>2</a:t>
            </a:r>
            <a:r>
              <a:rPr lang="en-US" altLang="vi-VN" sz="2400" i="1" dirty="0">
                <a:solidFill>
                  <a:srgbClr val="FF0000"/>
                </a:solidFill>
              </a:rPr>
              <a:t>4-2025</a:t>
            </a:r>
          </a:p>
        </p:txBody>
      </p:sp>
      <p:pic>
        <p:nvPicPr>
          <p:cNvPr id="15" name="Picture 36" descr="s_f_01_589_01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9401" y="4777279"/>
            <a:ext cx="157996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4"/>
          <p:cNvSpPr>
            <a:spLocks noChangeArrowheads="1" noChangeShapeType="1" noTextEdit="1"/>
          </p:cNvSpPr>
          <p:nvPr/>
        </p:nvSpPr>
        <p:spPr bwMode="auto">
          <a:xfrm>
            <a:off x="828675" y="1903811"/>
            <a:ext cx="6572250" cy="85725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Nhiệt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liệt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chào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mừng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các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thầy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cô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về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dự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giờ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 </a:t>
            </a:r>
            <a:r>
              <a:rPr lang="en-US" sz="2700" b="1" kern="10" dirty="0" err="1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lớp</a:t>
            </a:r>
            <a:r>
              <a:rPr lang="en-US" sz="2700" b="1" kern="10" dirty="0">
                <a:ln w="9525">
                  <a:noFill/>
                  <a:round/>
                  <a:headEnd/>
                  <a:tailEnd/>
                </a:ln>
                <a:latin typeface="Times New Roman"/>
                <a:cs typeface="Times New Roman"/>
              </a:rPr>
              <a:t> 1C</a:t>
            </a:r>
          </a:p>
        </p:txBody>
      </p:sp>
    </p:spTree>
    <p:extLst>
      <p:ext uri="{BB962C8B-B14F-4D97-AF65-F5344CB8AC3E}">
        <p14:creationId xmlns:p14="http://schemas.microsoft.com/office/powerpoint/2010/main" val="190884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105150" y="3540475"/>
            <a:ext cx="8110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85454" y="6052306"/>
            <a:ext cx="6825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ươm,bướm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rờn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8533" y="6052306"/>
            <a:ext cx="840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ướp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73054" y="6052306"/>
            <a:ext cx="919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ươm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92073" y="6052306"/>
            <a:ext cx="84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ướm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2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02708" y="4805796"/>
            <a:ext cx="22652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780" y="1764578"/>
            <a:ext cx="402907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60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41962" y="4390159"/>
            <a:ext cx="19858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nườm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nượp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384" y="1298575"/>
            <a:ext cx="3990975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27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22253" y="4577195"/>
            <a:ext cx="1881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mướp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296" y="1557771"/>
            <a:ext cx="393382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28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561</TotalTime>
  <Words>57</Words>
  <Application>Microsoft Office PowerPoint</Application>
  <PresentationFormat>On-screen Show (4:3)</PresentationFormat>
  <Paragraphs>19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.VnArial</vt:lpstr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94</cp:revision>
  <dcterms:created xsi:type="dcterms:W3CDTF">2022-08-20T15:37:06Z</dcterms:created>
  <dcterms:modified xsi:type="dcterms:W3CDTF">2024-12-22T15:35:53Z</dcterms:modified>
</cp:coreProperties>
</file>