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4" r:id="rId2"/>
    <p:sldId id="326" r:id="rId3"/>
    <p:sldId id="327" r:id="rId4"/>
    <p:sldId id="328" r:id="rId5"/>
    <p:sldId id="329" r:id="rId6"/>
    <p:sldId id="330" r:id="rId7"/>
    <p:sldId id="331" r:id="rId8"/>
    <p:sldId id="332" r:id="rId9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009900"/>
    <a:srgbClr val="00FF00"/>
    <a:srgbClr val="FF66CC"/>
    <a:srgbClr val="FF0066"/>
    <a:srgbClr val="FF6600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7" d="100"/>
          <a:sy n="77" d="100"/>
        </p:scale>
        <p:origin x="-432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07A96A-653F-45B3-8A4D-002222C31ACB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648255-BAAE-4863-A017-CFA64AFE9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424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0F34D8-8990-424D-9425-B62C69378136}" type="slidenum">
              <a:rPr lang="zh-CN" altLang="en-US">
                <a:cs typeface="等线"/>
              </a:rPr>
              <a:pPr/>
              <a:t>2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54AA947-DEEE-48B5-B55E-936422EA5BDE}" type="slidenum">
              <a:rPr lang="zh-CN" altLang="en-US">
                <a:cs typeface="等线"/>
              </a:rPr>
              <a:pPr/>
              <a:t>3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76B6BE3-18C4-4BD3-8989-F500FC591923}" type="slidenum">
              <a:rPr lang="zh-CN" altLang="en-US">
                <a:cs typeface="等线"/>
              </a:rPr>
              <a:pPr/>
              <a:t>7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366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297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654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545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719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106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93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3917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2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392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895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3/14/2025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468C9A-FF49-D843-0B7D-134650DD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7713" y="1752600"/>
            <a:ext cx="906780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GB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GB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GB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GB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0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6387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7150"/>
            <a:ext cx="50022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2" descr="3ec4e4e06a09aaf30d412a85484ee0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782638"/>
            <a:ext cx="7459662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111625" y="3275013"/>
            <a:ext cx="5662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00"/>
                </a:solidFill>
                <a:latin typeface="Glute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2053135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79588" y="127000"/>
            <a:ext cx="8759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 điểm mạnh, điểm yếu của bản thân</a:t>
            </a:r>
            <a:endParaRPr lang="en-US" alt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8575"/>
            <a:ext cx="18923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6"/>
          <p:cNvSpPr txBox="1">
            <a:spLocks noChangeArrowheads="1"/>
          </p:cNvSpPr>
          <p:nvPr/>
        </p:nvSpPr>
        <p:spPr bwMode="auto">
          <a:xfrm>
            <a:off x="1858963" y="612775"/>
            <a:ext cx="10353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3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tranh</a:t>
            </a:r>
            <a:r>
              <a:rPr lang="vi-VN" altLang="en-US" sz="23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 trả lời câu hỏi:</a:t>
            </a:r>
          </a:p>
          <a:p>
            <a:pPr algn="just" eaLnBrk="1" hangingPunct="1"/>
            <a:r>
              <a:rPr lang="en-US" altLang="en-US" sz="2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vi-VN" altLang="en-US" sz="23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3058" b="2196"/>
          <a:stretch>
            <a:fillRect/>
          </a:stretch>
        </p:blipFill>
        <p:spPr bwMode="auto">
          <a:xfrm>
            <a:off x="398463" y="1011238"/>
            <a:ext cx="11388725" cy="467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364" y="5684912"/>
            <a:ext cx="12085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Các </a:t>
            </a:r>
            <a:r>
              <a:rPr lang="nl-NL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bạn trong tranh tự thấy bản thân có những điểm mạnh</a:t>
            </a:r>
            <a:r>
              <a:rPr lang="nl-NL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điểm yếu gì?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98937" y="5695854"/>
            <a:ext cx="363415" cy="39936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72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4614" y="2334087"/>
            <a:ext cx="871024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GB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4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31334" r="17336" b="22607"/>
          <a:stretch>
            <a:fillRect/>
          </a:stretch>
        </p:blipFill>
        <p:spPr bwMode="auto">
          <a:xfrm>
            <a:off x="-140677" y="81398"/>
            <a:ext cx="12192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0739" y="3386641"/>
            <a:ext cx="7502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GB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GB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GB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endParaRPr lang="en-GB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3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8" y="1431925"/>
            <a:ext cx="10515600" cy="1325563"/>
          </a:xfrm>
        </p:spPr>
        <p:txBody>
          <a:bodyPr/>
          <a:lstStyle/>
          <a:p>
            <a:pPr algn="l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2:</a:t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co?</a:t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2531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7150"/>
            <a:ext cx="50022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869">
            <a:off x="630238" y="-766763"/>
            <a:ext cx="11153775" cy="91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910013" y="2003425"/>
            <a:ext cx="4067175" cy="73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DC5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534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698500"/>
            <a:ext cx="23526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314825"/>
            <a:ext cx="14414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3173413" y="3279775"/>
            <a:ext cx="6896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6163996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76" y="0"/>
            <a:ext cx="12268200" cy="67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62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307&quot;/&gt;&lt;/object&gt;&lt;object type=&quot;3&quot; unique_id=&quot;10005&quot;&gt;&lt;property id=&quot;20148&quot; value=&quot;5&quot;/&gt;&lt;property id=&quot;20300&quot; value=&quot;Slide 2&quot;/&gt;&lt;property id=&quot;20307&quot; value=&quot;310&quot;/&gt;&lt;/object&gt;&lt;object type=&quot;3&quot; unique_id=&quot;10098&quot;&gt;&lt;property id=&quot;20148&quot; value=&quot;5&quot;/&gt;&lt;property id=&quot;20300&quot; value=&quot;Slide 3&quot;/&gt;&lt;property id=&quot;20307&quot; value=&quot;31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8252</TotalTime>
  <Words>81</Words>
  <Application>Microsoft Office PowerPoint</Application>
  <PresentationFormat>Custom</PresentationFormat>
  <Paragraphs>14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Thảo Luận nhóm 2:   Câu 1: Vì sao Gấu Nâu đã giúp được đội mình giành giải nhất trong cuộc thi kéo co?   Câu 2: Khám phá ra điểm mạnh điểm yếu mang lại lợi ích gì cho Gấu Nâu?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Game:</dc:title>
  <dc:creator/>
  <cp:lastModifiedBy>Nguyen</cp:lastModifiedBy>
  <cp:revision>770</cp:revision>
  <dcterms:created xsi:type="dcterms:W3CDTF">2011-03-18T07:49:02Z</dcterms:created>
  <dcterms:modified xsi:type="dcterms:W3CDTF">2025-03-14T16:09:13Z</dcterms:modified>
</cp:coreProperties>
</file>