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media/audio1.wav" ContentType="audio/x-wav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9" r:id="rId3"/>
    <p:sldMasterId id="2147483782" r:id="rId4"/>
    <p:sldMasterId id="2147483788" r:id="rId5"/>
    <p:sldMasterId id="2147483790" r:id="rId6"/>
  </p:sldMasterIdLst>
  <p:notesMasterIdLst>
    <p:notesMasterId r:id="rId26"/>
  </p:notesMasterIdLst>
  <p:sldIdLst>
    <p:sldId id="1206" r:id="rId7"/>
    <p:sldId id="1182" r:id="rId8"/>
    <p:sldId id="1193" r:id="rId9"/>
    <p:sldId id="1194" r:id="rId10"/>
    <p:sldId id="1195" r:id="rId11"/>
    <p:sldId id="1196" r:id="rId12"/>
    <p:sldId id="1197" r:id="rId13"/>
    <p:sldId id="1198" r:id="rId14"/>
    <p:sldId id="1199" r:id="rId15"/>
    <p:sldId id="1200" r:id="rId16"/>
    <p:sldId id="1201" r:id="rId17"/>
    <p:sldId id="1207" r:id="rId18"/>
    <p:sldId id="1205" r:id="rId19"/>
    <p:sldId id="1209" r:id="rId20"/>
    <p:sldId id="1208" r:id="rId21"/>
    <p:sldId id="1202" r:id="rId22"/>
    <p:sldId id="1210" r:id="rId23"/>
    <p:sldId id="1211" r:id="rId24"/>
    <p:sldId id="1184" r:id="rId25"/>
  </p:sldIdLst>
  <p:sldSz cx="12601575" cy="7200900"/>
  <p:notesSz cx="6858000" cy="9144000"/>
  <p:defaultTextStyle>
    <a:defPPr>
      <a:defRPr lang="en-US"/>
    </a:defPPr>
    <a:lvl1pPr marL="0" algn="l" defTabSz="96951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4751" algn="l" defTabSz="96951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9515" algn="l" defTabSz="96951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4268" algn="l" defTabSz="96951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39016" algn="l" defTabSz="96951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23772" algn="l" defTabSz="96951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08524" algn="l" defTabSz="96951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93276" algn="l" defTabSz="96951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78033" algn="l" defTabSz="96951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78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00"/>
    <a:srgbClr val="CCECFF"/>
    <a:srgbClr val="FF00FF"/>
    <a:srgbClr val="00BC5E"/>
    <a:srgbClr val="008000"/>
    <a:srgbClr val="006600"/>
    <a:srgbClr val="33CC33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2133" autoAdjust="0"/>
  </p:normalViewPr>
  <p:slideViewPr>
    <p:cSldViewPr snapToGrid="0">
      <p:cViewPr>
        <p:scale>
          <a:sx n="77" d="100"/>
          <a:sy n="77" d="100"/>
        </p:scale>
        <p:origin x="-720" y="-480"/>
      </p:cViewPr>
      <p:guideLst>
        <p:guide orient="horz" pos="2378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ACA7B3-BA3C-4A58-B295-D04796E250F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AF5CCC-657B-4B52-8461-F57658CCF508}">
      <dgm:prSet phldrT="[Text]"/>
      <dgm:spPr/>
      <dgm:t>
        <a:bodyPr/>
        <a:lstStyle/>
        <a:p>
          <a:r>
            <a:rPr lang="en-US" dirty="0" smtClean="0"/>
            <a:t>A</a:t>
          </a:r>
          <a:endParaRPr lang="en-US" dirty="0"/>
        </a:p>
      </dgm:t>
    </dgm:pt>
    <dgm:pt modelId="{3BA0DD74-142A-4128-8D4A-FD128B59150B}" type="parTrans" cxnId="{7CA61CAA-5A45-4218-B614-A659CCB15EF0}">
      <dgm:prSet/>
      <dgm:spPr/>
      <dgm:t>
        <a:bodyPr/>
        <a:lstStyle/>
        <a:p>
          <a:endParaRPr lang="en-US"/>
        </a:p>
      </dgm:t>
    </dgm:pt>
    <dgm:pt modelId="{3663C68A-BA16-4939-825C-8E70E57D3348}" type="sibTrans" cxnId="{7CA61CAA-5A45-4218-B614-A659CCB15EF0}">
      <dgm:prSet/>
      <dgm:spPr/>
      <dgm:t>
        <a:bodyPr/>
        <a:lstStyle/>
        <a:p>
          <a:endParaRPr lang="en-US"/>
        </a:p>
      </dgm:t>
    </dgm:pt>
    <dgm:pt modelId="{F1BB6050-D4A0-4151-8AB2-0D11621FA0EF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 </a:t>
          </a:r>
        </a:p>
        <a:p>
          <a:r>
            <a:rPr lang="en-US" sz="3200" dirty="0" smtClean="0">
              <a:solidFill>
                <a:schemeClr val="tx1"/>
              </a:solidFill>
            </a:rPr>
            <a:t>  66512</a:t>
          </a:r>
        </a:p>
        <a:p>
          <a:r>
            <a:rPr lang="en-US" sz="3200" dirty="0" smtClean="0">
              <a:solidFill>
                <a:schemeClr val="tx1"/>
              </a:solidFill>
            </a:rPr>
            <a:t>4934 </a:t>
          </a:r>
        </a:p>
        <a:p>
          <a:r>
            <a:rPr lang="en-US" sz="3200" dirty="0" smtClean="0">
              <a:solidFill>
                <a:schemeClr val="tx1"/>
              </a:solidFill>
            </a:rPr>
            <a:t>71172</a:t>
          </a:r>
        </a:p>
        <a:p>
          <a:endParaRPr lang="en-US" sz="3200" dirty="0"/>
        </a:p>
      </dgm:t>
    </dgm:pt>
    <dgm:pt modelId="{B5129800-F7C4-4A24-A425-A789E857FC79}" type="parTrans" cxnId="{7B9F5860-A759-4703-98E1-6AEA23DFBA34}">
      <dgm:prSet/>
      <dgm:spPr/>
      <dgm:t>
        <a:bodyPr/>
        <a:lstStyle/>
        <a:p>
          <a:endParaRPr lang="en-US"/>
        </a:p>
      </dgm:t>
    </dgm:pt>
    <dgm:pt modelId="{A38CD4F1-517C-484B-8B19-AF97B3AEF1C6}" type="sibTrans" cxnId="{7B9F5860-A759-4703-98E1-6AEA23DFBA34}">
      <dgm:prSet/>
      <dgm:spPr/>
      <dgm:t>
        <a:bodyPr/>
        <a:lstStyle/>
        <a:p>
          <a:endParaRPr lang="en-US"/>
        </a:p>
      </dgm:t>
    </dgm:pt>
    <dgm:pt modelId="{F8D7B78D-63C2-43C5-B5B2-215303C9E276}">
      <dgm:prSet phldrT="[Text]"/>
      <dgm:spPr/>
      <dgm:t>
        <a:bodyPr/>
        <a:lstStyle/>
        <a:p>
          <a:r>
            <a:rPr lang="en-US" dirty="0" smtClean="0"/>
            <a:t>C</a:t>
          </a:r>
          <a:endParaRPr lang="en-US" dirty="0"/>
        </a:p>
      </dgm:t>
    </dgm:pt>
    <dgm:pt modelId="{05D40329-F8C8-47DA-856A-EEEB6883A857}" type="parTrans" cxnId="{F7147084-C207-4031-83F5-0AE37FC5F0A4}">
      <dgm:prSet/>
      <dgm:spPr/>
      <dgm:t>
        <a:bodyPr/>
        <a:lstStyle/>
        <a:p>
          <a:endParaRPr lang="en-US"/>
        </a:p>
      </dgm:t>
    </dgm:pt>
    <dgm:pt modelId="{B4A2EC93-B38D-4152-A6DF-6CECCBC766AB}" type="sibTrans" cxnId="{F7147084-C207-4031-83F5-0AE37FC5F0A4}">
      <dgm:prSet/>
      <dgm:spPr/>
      <dgm:t>
        <a:bodyPr/>
        <a:lstStyle/>
        <a:p>
          <a:endParaRPr lang="en-US"/>
        </a:p>
      </dgm:t>
    </dgm:pt>
    <dgm:pt modelId="{89AF8BA7-FEC1-428E-878E-818EC74A9B1F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+</a:t>
          </a:r>
          <a:endParaRPr lang="en-US" dirty="0">
            <a:solidFill>
              <a:schemeClr val="tx1"/>
            </a:solidFill>
          </a:endParaRPr>
        </a:p>
      </dgm:t>
    </dgm:pt>
    <dgm:pt modelId="{E9C34213-63B8-4BC1-B92D-365AFC8ABB8A}" type="parTrans" cxnId="{1BEBA414-BC76-4037-886A-77F18243900E}">
      <dgm:prSet/>
      <dgm:spPr/>
      <dgm:t>
        <a:bodyPr/>
        <a:lstStyle/>
        <a:p>
          <a:endParaRPr lang="en-US"/>
        </a:p>
      </dgm:t>
    </dgm:pt>
    <dgm:pt modelId="{61AE1E5A-4695-4E0E-BB2E-AEE606527BA5}" type="sibTrans" cxnId="{1BEBA414-BC76-4037-886A-77F18243900E}">
      <dgm:prSet/>
      <dgm:spPr/>
      <dgm:t>
        <a:bodyPr/>
        <a:lstStyle/>
        <a:p>
          <a:endParaRPr lang="en-US"/>
        </a:p>
      </dgm:t>
    </dgm:pt>
    <dgm:pt modelId="{4052F2C1-6730-4805-9000-FC23BFA94655}">
      <dgm:prSet phldrT="[Text]"/>
      <dgm:spPr/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09600F27-B680-48B9-8576-9404B6FC78EB}" type="sibTrans" cxnId="{A48E68B8-615F-4343-985F-AF7516F399F2}">
      <dgm:prSet/>
      <dgm:spPr/>
      <dgm:t>
        <a:bodyPr/>
        <a:lstStyle/>
        <a:p>
          <a:endParaRPr lang="en-US"/>
        </a:p>
      </dgm:t>
    </dgm:pt>
    <dgm:pt modelId="{B895EE84-EB76-4147-A546-F9264093F141}" type="parTrans" cxnId="{A48E68B8-615F-4343-985F-AF7516F399F2}">
      <dgm:prSet/>
      <dgm:spPr/>
      <dgm:t>
        <a:bodyPr/>
        <a:lstStyle/>
        <a:p>
          <a:endParaRPr lang="en-US"/>
        </a:p>
      </dgm:t>
    </dgm:pt>
    <dgm:pt modelId="{509E4A5B-E0EA-4630-9728-1172FE90BF0C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66 512</a:t>
          </a:r>
        </a:p>
        <a:p>
          <a:r>
            <a:rPr lang="en-US" sz="3200" dirty="0" smtClean="0">
              <a:solidFill>
                <a:schemeClr val="tx1"/>
              </a:solidFill>
            </a:rPr>
            <a:t>    4 934</a:t>
          </a:r>
        </a:p>
        <a:p>
          <a:r>
            <a:rPr lang="en-US" sz="3200" dirty="0" smtClean="0">
              <a:solidFill>
                <a:schemeClr val="tx1"/>
              </a:solidFill>
            </a:rPr>
            <a:t>  61 578</a:t>
          </a:r>
          <a:endParaRPr lang="en-US" sz="3200" dirty="0">
            <a:solidFill>
              <a:schemeClr val="tx1"/>
            </a:solidFill>
          </a:endParaRPr>
        </a:p>
      </dgm:t>
    </dgm:pt>
    <dgm:pt modelId="{D129CB9D-9AE4-4561-8A93-D296B8018468}" type="sibTrans" cxnId="{AF483FDB-25C2-4177-B9ED-88C98518D7E2}">
      <dgm:prSet/>
      <dgm:spPr/>
      <dgm:t>
        <a:bodyPr/>
        <a:lstStyle/>
        <a:p>
          <a:endParaRPr lang="en-US"/>
        </a:p>
      </dgm:t>
    </dgm:pt>
    <dgm:pt modelId="{7CA7999D-F21C-4E64-93E0-C527B0D0DE0E}" type="parTrans" cxnId="{AF483FDB-25C2-4177-B9ED-88C98518D7E2}">
      <dgm:prSet/>
      <dgm:spPr/>
      <dgm:t>
        <a:bodyPr/>
        <a:lstStyle/>
        <a:p>
          <a:endParaRPr lang="en-US"/>
        </a:p>
      </dgm:t>
    </dgm:pt>
    <dgm:pt modelId="{FBC34850-8A40-47D4-9516-0A668249F8DD}">
      <dgm:prSet phldrT="[Text]" custT="1"/>
      <dgm:spPr>
        <a:solidFill>
          <a:schemeClr val="bg1"/>
        </a:solidFill>
      </dgm:spPr>
      <dgm:t>
        <a:bodyPr/>
        <a:lstStyle/>
        <a:p>
          <a:pPr algn="ctr"/>
          <a:endParaRPr lang="en-US" sz="3200" dirty="0" smtClean="0">
            <a:solidFill>
              <a:schemeClr val="tx1"/>
            </a:solidFill>
          </a:endParaRPr>
        </a:p>
        <a:p>
          <a:pPr algn="ctr"/>
          <a:endParaRPr lang="en-US" sz="3200" dirty="0" smtClean="0">
            <a:solidFill>
              <a:schemeClr val="tx1"/>
            </a:solidFill>
          </a:endParaRPr>
        </a:p>
        <a:p>
          <a:pPr algn="ctr"/>
          <a:r>
            <a:rPr lang="en-US" sz="3200" dirty="0" smtClean="0">
              <a:solidFill>
                <a:schemeClr val="tx1"/>
              </a:solidFill>
            </a:rPr>
            <a:t>66 512</a:t>
          </a:r>
        </a:p>
        <a:p>
          <a:pPr algn="ctr"/>
          <a:r>
            <a:rPr lang="en-US" sz="3200" dirty="0" smtClean="0">
              <a:solidFill>
                <a:schemeClr val="tx1"/>
              </a:solidFill>
            </a:rPr>
            <a:t>  4 934</a:t>
          </a:r>
        </a:p>
        <a:p>
          <a:pPr algn="ctr"/>
          <a:r>
            <a:rPr lang="en-US" sz="3200" dirty="0" smtClean="0">
              <a:solidFill>
                <a:schemeClr val="tx1"/>
              </a:solidFill>
            </a:rPr>
            <a:t>62 588</a:t>
          </a:r>
        </a:p>
        <a:p>
          <a:pPr algn="ctr"/>
          <a:endParaRPr lang="en-US" sz="3200" dirty="0" smtClean="0">
            <a:solidFill>
              <a:schemeClr val="tx1"/>
            </a:solidFill>
          </a:endParaRPr>
        </a:p>
        <a:p>
          <a:pPr algn="ctr"/>
          <a:endParaRPr lang="en-US" sz="3200" dirty="0">
            <a:solidFill>
              <a:schemeClr val="tx1"/>
            </a:solidFill>
          </a:endParaRPr>
        </a:p>
      </dgm:t>
    </dgm:pt>
    <dgm:pt modelId="{8EB6123B-5907-4346-8B84-B672F78F1B3C}" type="sibTrans" cxnId="{D4B7488B-DC61-4B10-B9C0-236A2B6E4269}">
      <dgm:prSet/>
      <dgm:spPr/>
      <dgm:t>
        <a:bodyPr/>
        <a:lstStyle/>
        <a:p>
          <a:endParaRPr lang="en-US"/>
        </a:p>
      </dgm:t>
    </dgm:pt>
    <dgm:pt modelId="{01AEB4D3-7C77-4027-8550-8A830651E6B2}" type="parTrans" cxnId="{D4B7488B-DC61-4B10-B9C0-236A2B6E4269}">
      <dgm:prSet/>
      <dgm:spPr/>
      <dgm:t>
        <a:bodyPr/>
        <a:lstStyle/>
        <a:p>
          <a:endParaRPr lang="en-US"/>
        </a:p>
      </dgm:t>
    </dgm:pt>
    <dgm:pt modelId="{F4037D11-FE89-423F-A5FB-E8996D8281A0}" type="pres">
      <dgm:prSet presAssocID="{88ACA7B3-BA3C-4A58-B295-D04796E250F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CBEAEB-B049-4415-B383-678F0C5EC559}" type="pres">
      <dgm:prSet presAssocID="{6DAF5CCC-657B-4B52-8461-F57658CCF508}" presName="compNode" presStyleCnt="0"/>
      <dgm:spPr/>
    </dgm:pt>
    <dgm:pt modelId="{A299D589-8CA6-44EB-A6F4-01425F1E33BF}" type="pres">
      <dgm:prSet presAssocID="{6DAF5CCC-657B-4B52-8461-F57658CCF508}" presName="aNode" presStyleLbl="bgShp" presStyleIdx="0" presStyleCnt="3"/>
      <dgm:spPr/>
      <dgm:t>
        <a:bodyPr/>
        <a:lstStyle/>
        <a:p>
          <a:endParaRPr lang="en-US"/>
        </a:p>
      </dgm:t>
    </dgm:pt>
    <dgm:pt modelId="{D95363BD-F0EC-4830-8D32-88609F751313}" type="pres">
      <dgm:prSet presAssocID="{6DAF5CCC-657B-4B52-8461-F57658CCF508}" presName="textNode" presStyleLbl="bgShp" presStyleIdx="0" presStyleCnt="3"/>
      <dgm:spPr/>
      <dgm:t>
        <a:bodyPr/>
        <a:lstStyle/>
        <a:p>
          <a:endParaRPr lang="en-US"/>
        </a:p>
      </dgm:t>
    </dgm:pt>
    <dgm:pt modelId="{BE13426C-36D4-4293-BC37-8F1ACA670FD6}" type="pres">
      <dgm:prSet presAssocID="{6DAF5CCC-657B-4B52-8461-F57658CCF508}" presName="compChildNode" presStyleCnt="0"/>
      <dgm:spPr/>
    </dgm:pt>
    <dgm:pt modelId="{06F28131-5FC0-42FA-A904-DF07E6EE68A1}" type="pres">
      <dgm:prSet presAssocID="{6DAF5CCC-657B-4B52-8461-F57658CCF508}" presName="theInnerList" presStyleCnt="0"/>
      <dgm:spPr/>
    </dgm:pt>
    <dgm:pt modelId="{27326332-325D-40E5-8637-D78084D189F9}" type="pres">
      <dgm:prSet presAssocID="{F1BB6050-D4A0-4151-8AB2-0D11621FA0EF}" presName="childNode" presStyleLbl="node1" presStyleIdx="0" presStyleCnt="4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2F4F8B-E908-4CB7-9E14-C8443BD3AA22}" type="pres">
      <dgm:prSet presAssocID="{6DAF5CCC-657B-4B52-8461-F57658CCF508}" presName="aSpace" presStyleCnt="0"/>
      <dgm:spPr/>
    </dgm:pt>
    <dgm:pt modelId="{EEDEE71D-3901-49D5-8F74-23F035E7B29D}" type="pres">
      <dgm:prSet presAssocID="{4052F2C1-6730-4805-9000-FC23BFA94655}" presName="compNode" presStyleCnt="0"/>
      <dgm:spPr/>
    </dgm:pt>
    <dgm:pt modelId="{2B7AB7E9-88E4-4A81-9521-4A2DCA40C47E}" type="pres">
      <dgm:prSet presAssocID="{4052F2C1-6730-4805-9000-FC23BFA94655}" presName="aNode" presStyleLbl="bgShp" presStyleIdx="1" presStyleCnt="3"/>
      <dgm:spPr/>
      <dgm:t>
        <a:bodyPr/>
        <a:lstStyle/>
        <a:p>
          <a:endParaRPr lang="en-US"/>
        </a:p>
      </dgm:t>
    </dgm:pt>
    <dgm:pt modelId="{8DDC02E7-9E82-42D2-A89A-AC5472691FA5}" type="pres">
      <dgm:prSet presAssocID="{4052F2C1-6730-4805-9000-FC23BFA94655}" presName="textNode" presStyleLbl="bgShp" presStyleIdx="1" presStyleCnt="3"/>
      <dgm:spPr/>
      <dgm:t>
        <a:bodyPr/>
        <a:lstStyle/>
        <a:p>
          <a:endParaRPr lang="en-US"/>
        </a:p>
      </dgm:t>
    </dgm:pt>
    <dgm:pt modelId="{90A27B65-284A-445B-8E51-5129C924A297}" type="pres">
      <dgm:prSet presAssocID="{4052F2C1-6730-4805-9000-FC23BFA94655}" presName="compChildNode" presStyleCnt="0"/>
      <dgm:spPr/>
    </dgm:pt>
    <dgm:pt modelId="{7D336E66-821D-4F44-A39C-A6C119E6C5D2}" type="pres">
      <dgm:prSet presAssocID="{4052F2C1-6730-4805-9000-FC23BFA94655}" presName="theInnerList" presStyleCnt="0"/>
      <dgm:spPr/>
    </dgm:pt>
    <dgm:pt modelId="{0A7A0F10-15E8-4DB8-B7A1-FCFF626D841E}" type="pres">
      <dgm:prSet presAssocID="{509E4A5B-E0EA-4630-9728-1172FE90BF0C}" presName="childNode" presStyleLbl="node1" presStyleIdx="1" presStyleCnt="4" custScaleY="10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37ED5-5C73-4DBE-96F8-AF4CE2978E71}" type="pres">
      <dgm:prSet presAssocID="{4052F2C1-6730-4805-9000-FC23BFA94655}" presName="aSpace" presStyleCnt="0"/>
      <dgm:spPr/>
    </dgm:pt>
    <dgm:pt modelId="{9E89CE11-B8F8-4C4F-B181-DC848B28F263}" type="pres">
      <dgm:prSet presAssocID="{F8D7B78D-63C2-43C5-B5B2-215303C9E276}" presName="compNode" presStyleCnt="0"/>
      <dgm:spPr/>
    </dgm:pt>
    <dgm:pt modelId="{BD3455EC-35AC-4282-9780-FD438B7AABEE}" type="pres">
      <dgm:prSet presAssocID="{F8D7B78D-63C2-43C5-B5B2-215303C9E276}" presName="aNode" presStyleLbl="bgShp" presStyleIdx="2" presStyleCnt="3"/>
      <dgm:spPr/>
      <dgm:t>
        <a:bodyPr/>
        <a:lstStyle/>
        <a:p>
          <a:endParaRPr lang="en-US"/>
        </a:p>
      </dgm:t>
    </dgm:pt>
    <dgm:pt modelId="{DEF371FB-9237-4EDC-9C55-F6F28F09D3D0}" type="pres">
      <dgm:prSet presAssocID="{F8D7B78D-63C2-43C5-B5B2-215303C9E276}" presName="textNode" presStyleLbl="bgShp" presStyleIdx="2" presStyleCnt="3"/>
      <dgm:spPr/>
      <dgm:t>
        <a:bodyPr/>
        <a:lstStyle/>
        <a:p>
          <a:endParaRPr lang="en-US"/>
        </a:p>
      </dgm:t>
    </dgm:pt>
    <dgm:pt modelId="{557F0F99-1183-40CF-B649-6C37BC5145DA}" type="pres">
      <dgm:prSet presAssocID="{F8D7B78D-63C2-43C5-B5B2-215303C9E276}" presName="compChildNode" presStyleCnt="0"/>
      <dgm:spPr/>
    </dgm:pt>
    <dgm:pt modelId="{D6B71C1E-4EED-4842-9513-8BB4CF6F5578}" type="pres">
      <dgm:prSet presAssocID="{F8D7B78D-63C2-43C5-B5B2-215303C9E276}" presName="theInnerList" presStyleCnt="0"/>
      <dgm:spPr/>
    </dgm:pt>
    <dgm:pt modelId="{C9807E39-254A-4AEF-9C61-AE8D2C41846B}" type="pres">
      <dgm:prSet presAssocID="{FBC34850-8A40-47D4-9516-0A668249F8DD}" presName="childNode" presStyleLbl="node1" presStyleIdx="2" presStyleCnt="4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0911D-E95D-45D2-A788-6D0CE425F267}" type="pres">
      <dgm:prSet presAssocID="{FBC34850-8A40-47D4-9516-0A668249F8DD}" presName="aSpace2" presStyleCnt="0"/>
      <dgm:spPr/>
    </dgm:pt>
    <dgm:pt modelId="{30E8E2AA-0E7F-46FA-9FA6-B252164A3C91}" type="pres">
      <dgm:prSet presAssocID="{89AF8BA7-FEC1-428E-878E-818EC74A9B1F}" presName="childNode" presStyleLbl="node1" presStyleIdx="3" presStyleCnt="4" custScaleX="21583" custScaleY="35924" custLinFactX="-100000" custLinFactY="-81412" custLinFactNeighborX="-19719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A61CAA-5A45-4218-B614-A659CCB15EF0}" srcId="{88ACA7B3-BA3C-4A58-B295-D04796E250F6}" destId="{6DAF5CCC-657B-4B52-8461-F57658CCF508}" srcOrd="0" destOrd="0" parTransId="{3BA0DD74-142A-4128-8D4A-FD128B59150B}" sibTransId="{3663C68A-BA16-4939-825C-8E70E57D3348}"/>
    <dgm:cxn modelId="{7B9F5860-A759-4703-98E1-6AEA23DFBA34}" srcId="{6DAF5CCC-657B-4B52-8461-F57658CCF508}" destId="{F1BB6050-D4A0-4151-8AB2-0D11621FA0EF}" srcOrd="0" destOrd="0" parTransId="{B5129800-F7C4-4A24-A425-A789E857FC79}" sibTransId="{A38CD4F1-517C-484B-8B19-AF97B3AEF1C6}"/>
    <dgm:cxn modelId="{A48E68B8-615F-4343-985F-AF7516F399F2}" srcId="{88ACA7B3-BA3C-4A58-B295-D04796E250F6}" destId="{4052F2C1-6730-4805-9000-FC23BFA94655}" srcOrd="1" destOrd="0" parTransId="{B895EE84-EB76-4147-A546-F9264093F141}" sibTransId="{09600F27-B680-48B9-8576-9404B6FC78EB}"/>
    <dgm:cxn modelId="{EDB0A543-26E2-4E85-8525-FD2733132176}" type="presOf" srcId="{F8D7B78D-63C2-43C5-B5B2-215303C9E276}" destId="{DEF371FB-9237-4EDC-9C55-F6F28F09D3D0}" srcOrd="1" destOrd="0" presId="urn:microsoft.com/office/officeart/2005/8/layout/lProcess2"/>
    <dgm:cxn modelId="{8BD611D3-3F75-47C5-9891-76F6B5C829A0}" type="presOf" srcId="{509E4A5B-E0EA-4630-9728-1172FE90BF0C}" destId="{0A7A0F10-15E8-4DB8-B7A1-FCFF626D841E}" srcOrd="0" destOrd="0" presId="urn:microsoft.com/office/officeart/2005/8/layout/lProcess2"/>
    <dgm:cxn modelId="{380631E5-FB0A-4D27-A741-27EED4E0F894}" type="presOf" srcId="{88ACA7B3-BA3C-4A58-B295-D04796E250F6}" destId="{F4037D11-FE89-423F-A5FB-E8996D8281A0}" srcOrd="0" destOrd="0" presId="urn:microsoft.com/office/officeart/2005/8/layout/lProcess2"/>
    <dgm:cxn modelId="{C41E99D8-E8C3-420F-8010-A97715CAB87D}" type="presOf" srcId="{F1BB6050-D4A0-4151-8AB2-0D11621FA0EF}" destId="{27326332-325D-40E5-8637-D78084D189F9}" srcOrd="0" destOrd="0" presId="urn:microsoft.com/office/officeart/2005/8/layout/lProcess2"/>
    <dgm:cxn modelId="{AF483FDB-25C2-4177-B9ED-88C98518D7E2}" srcId="{4052F2C1-6730-4805-9000-FC23BFA94655}" destId="{509E4A5B-E0EA-4630-9728-1172FE90BF0C}" srcOrd="0" destOrd="0" parTransId="{7CA7999D-F21C-4E64-93E0-C527B0D0DE0E}" sibTransId="{D129CB9D-9AE4-4561-8A93-D296B8018468}"/>
    <dgm:cxn modelId="{E4097EA7-6714-4BD0-AA5F-F98A8C9A91B7}" type="presOf" srcId="{6DAF5CCC-657B-4B52-8461-F57658CCF508}" destId="{A299D589-8CA6-44EB-A6F4-01425F1E33BF}" srcOrd="0" destOrd="0" presId="urn:microsoft.com/office/officeart/2005/8/layout/lProcess2"/>
    <dgm:cxn modelId="{E2C09FD8-B142-482B-826C-E68E4CE66A9C}" type="presOf" srcId="{F8D7B78D-63C2-43C5-B5B2-215303C9E276}" destId="{BD3455EC-35AC-4282-9780-FD438B7AABEE}" srcOrd="0" destOrd="0" presId="urn:microsoft.com/office/officeart/2005/8/layout/lProcess2"/>
    <dgm:cxn modelId="{D4B7488B-DC61-4B10-B9C0-236A2B6E4269}" srcId="{F8D7B78D-63C2-43C5-B5B2-215303C9E276}" destId="{FBC34850-8A40-47D4-9516-0A668249F8DD}" srcOrd="0" destOrd="0" parTransId="{01AEB4D3-7C77-4027-8550-8A830651E6B2}" sibTransId="{8EB6123B-5907-4346-8B84-B672F78F1B3C}"/>
    <dgm:cxn modelId="{4055E1D7-E55B-433F-A0BA-50C31776391B}" type="presOf" srcId="{89AF8BA7-FEC1-428E-878E-818EC74A9B1F}" destId="{30E8E2AA-0E7F-46FA-9FA6-B252164A3C91}" srcOrd="0" destOrd="0" presId="urn:microsoft.com/office/officeart/2005/8/layout/lProcess2"/>
    <dgm:cxn modelId="{1BEBA414-BC76-4037-886A-77F18243900E}" srcId="{F8D7B78D-63C2-43C5-B5B2-215303C9E276}" destId="{89AF8BA7-FEC1-428E-878E-818EC74A9B1F}" srcOrd="1" destOrd="0" parTransId="{E9C34213-63B8-4BC1-B92D-365AFC8ABB8A}" sibTransId="{61AE1E5A-4695-4E0E-BB2E-AEE606527BA5}"/>
    <dgm:cxn modelId="{547016AA-EA39-4816-9840-81D6A1B2D24A}" type="presOf" srcId="{4052F2C1-6730-4805-9000-FC23BFA94655}" destId="{2B7AB7E9-88E4-4A81-9521-4A2DCA40C47E}" srcOrd="0" destOrd="0" presId="urn:microsoft.com/office/officeart/2005/8/layout/lProcess2"/>
    <dgm:cxn modelId="{F7147084-C207-4031-83F5-0AE37FC5F0A4}" srcId="{88ACA7B3-BA3C-4A58-B295-D04796E250F6}" destId="{F8D7B78D-63C2-43C5-B5B2-215303C9E276}" srcOrd="2" destOrd="0" parTransId="{05D40329-F8C8-47DA-856A-EEEB6883A857}" sibTransId="{B4A2EC93-B38D-4152-A6DF-6CECCBC766AB}"/>
    <dgm:cxn modelId="{AE3741D9-CE8C-4175-A42F-3A7AB611E37D}" type="presOf" srcId="{4052F2C1-6730-4805-9000-FC23BFA94655}" destId="{8DDC02E7-9E82-42D2-A89A-AC5472691FA5}" srcOrd="1" destOrd="0" presId="urn:microsoft.com/office/officeart/2005/8/layout/lProcess2"/>
    <dgm:cxn modelId="{B25210B1-475F-4D21-83A5-398255B7AD0F}" type="presOf" srcId="{FBC34850-8A40-47D4-9516-0A668249F8DD}" destId="{C9807E39-254A-4AEF-9C61-AE8D2C41846B}" srcOrd="0" destOrd="0" presId="urn:microsoft.com/office/officeart/2005/8/layout/lProcess2"/>
    <dgm:cxn modelId="{CD2482A2-4AC2-4463-A911-0E8624A7F7B0}" type="presOf" srcId="{6DAF5CCC-657B-4B52-8461-F57658CCF508}" destId="{D95363BD-F0EC-4830-8D32-88609F751313}" srcOrd="1" destOrd="0" presId="urn:microsoft.com/office/officeart/2005/8/layout/lProcess2"/>
    <dgm:cxn modelId="{FBC39807-B9EF-45B1-94A3-F5DF5DE1C379}" type="presParOf" srcId="{F4037D11-FE89-423F-A5FB-E8996D8281A0}" destId="{0FCBEAEB-B049-4415-B383-678F0C5EC559}" srcOrd="0" destOrd="0" presId="urn:microsoft.com/office/officeart/2005/8/layout/lProcess2"/>
    <dgm:cxn modelId="{4771B126-CE54-41C6-951C-6686B7B9CB73}" type="presParOf" srcId="{0FCBEAEB-B049-4415-B383-678F0C5EC559}" destId="{A299D589-8CA6-44EB-A6F4-01425F1E33BF}" srcOrd="0" destOrd="0" presId="urn:microsoft.com/office/officeart/2005/8/layout/lProcess2"/>
    <dgm:cxn modelId="{3383AC0B-3008-484F-8314-E23706BE82E0}" type="presParOf" srcId="{0FCBEAEB-B049-4415-B383-678F0C5EC559}" destId="{D95363BD-F0EC-4830-8D32-88609F751313}" srcOrd="1" destOrd="0" presId="urn:microsoft.com/office/officeart/2005/8/layout/lProcess2"/>
    <dgm:cxn modelId="{5999319C-719D-4B58-A66C-68768E4B281C}" type="presParOf" srcId="{0FCBEAEB-B049-4415-B383-678F0C5EC559}" destId="{BE13426C-36D4-4293-BC37-8F1ACA670FD6}" srcOrd="2" destOrd="0" presId="urn:microsoft.com/office/officeart/2005/8/layout/lProcess2"/>
    <dgm:cxn modelId="{F4EC6D54-33A1-4D3B-9BA8-F217EC7AC667}" type="presParOf" srcId="{BE13426C-36D4-4293-BC37-8F1ACA670FD6}" destId="{06F28131-5FC0-42FA-A904-DF07E6EE68A1}" srcOrd="0" destOrd="0" presId="urn:microsoft.com/office/officeart/2005/8/layout/lProcess2"/>
    <dgm:cxn modelId="{99677C14-1804-41ED-A497-7D1228B9E459}" type="presParOf" srcId="{06F28131-5FC0-42FA-A904-DF07E6EE68A1}" destId="{27326332-325D-40E5-8637-D78084D189F9}" srcOrd="0" destOrd="0" presId="urn:microsoft.com/office/officeart/2005/8/layout/lProcess2"/>
    <dgm:cxn modelId="{4449F046-B364-4461-9FF2-EF689F02071F}" type="presParOf" srcId="{F4037D11-FE89-423F-A5FB-E8996D8281A0}" destId="{7D2F4F8B-E908-4CB7-9E14-C8443BD3AA22}" srcOrd="1" destOrd="0" presId="urn:microsoft.com/office/officeart/2005/8/layout/lProcess2"/>
    <dgm:cxn modelId="{420D3987-FCA7-4BB4-890A-BEE30D838039}" type="presParOf" srcId="{F4037D11-FE89-423F-A5FB-E8996D8281A0}" destId="{EEDEE71D-3901-49D5-8F74-23F035E7B29D}" srcOrd="2" destOrd="0" presId="urn:microsoft.com/office/officeart/2005/8/layout/lProcess2"/>
    <dgm:cxn modelId="{F33CCF49-7699-41CB-A019-EF2907F51A57}" type="presParOf" srcId="{EEDEE71D-3901-49D5-8F74-23F035E7B29D}" destId="{2B7AB7E9-88E4-4A81-9521-4A2DCA40C47E}" srcOrd="0" destOrd="0" presId="urn:microsoft.com/office/officeart/2005/8/layout/lProcess2"/>
    <dgm:cxn modelId="{1731A2E9-157E-47D1-B4B1-5DB0DFCB493E}" type="presParOf" srcId="{EEDEE71D-3901-49D5-8F74-23F035E7B29D}" destId="{8DDC02E7-9E82-42D2-A89A-AC5472691FA5}" srcOrd="1" destOrd="0" presId="urn:microsoft.com/office/officeart/2005/8/layout/lProcess2"/>
    <dgm:cxn modelId="{7331B495-69E6-4BB8-A34C-49FB28DA2B5E}" type="presParOf" srcId="{EEDEE71D-3901-49D5-8F74-23F035E7B29D}" destId="{90A27B65-284A-445B-8E51-5129C924A297}" srcOrd="2" destOrd="0" presId="urn:microsoft.com/office/officeart/2005/8/layout/lProcess2"/>
    <dgm:cxn modelId="{7F9C5853-532D-4B3A-B6FE-EC50B5C2A9E9}" type="presParOf" srcId="{90A27B65-284A-445B-8E51-5129C924A297}" destId="{7D336E66-821D-4F44-A39C-A6C119E6C5D2}" srcOrd="0" destOrd="0" presId="urn:microsoft.com/office/officeart/2005/8/layout/lProcess2"/>
    <dgm:cxn modelId="{27A5D7AF-17E6-4B7E-86B4-EBA478E2BF82}" type="presParOf" srcId="{7D336E66-821D-4F44-A39C-A6C119E6C5D2}" destId="{0A7A0F10-15E8-4DB8-B7A1-FCFF626D841E}" srcOrd="0" destOrd="0" presId="urn:microsoft.com/office/officeart/2005/8/layout/lProcess2"/>
    <dgm:cxn modelId="{DA512A83-A0D3-4035-BDB6-85005248B54C}" type="presParOf" srcId="{F4037D11-FE89-423F-A5FB-E8996D8281A0}" destId="{A6F37ED5-5C73-4DBE-96F8-AF4CE2978E71}" srcOrd="3" destOrd="0" presId="urn:microsoft.com/office/officeart/2005/8/layout/lProcess2"/>
    <dgm:cxn modelId="{680FCFEA-8586-482A-A22D-C1E163D31678}" type="presParOf" srcId="{F4037D11-FE89-423F-A5FB-E8996D8281A0}" destId="{9E89CE11-B8F8-4C4F-B181-DC848B28F263}" srcOrd="4" destOrd="0" presId="urn:microsoft.com/office/officeart/2005/8/layout/lProcess2"/>
    <dgm:cxn modelId="{1540806A-FE02-47F0-A905-13B7099EEEB5}" type="presParOf" srcId="{9E89CE11-B8F8-4C4F-B181-DC848B28F263}" destId="{BD3455EC-35AC-4282-9780-FD438B7AABEE}" srcOrd="0" destOrd="0" presId="urn:microsoft.com/office/officeart/2005/8/layout/lProcess2"/>
    <dgm:cxn modelId="{5C40EAF9-5FD9-4F72-A190-D69EE034968C}" type="presParOf" srcId="{9E89CE11-B8F8-4C4F-B181-DC848B28F263}" destId="{DEF371FB-9237-4EDC-9C55-F6F28F09D3D0}" srcOrd="1" destOrd="0" presId="urn:microsoft.com/office/officeart/2005/8/layout/lProcess2"/>
    <dgm:cxn modelId="{FE6CF087-A1AC-4DC3-80CB-92F6829E4508}" type="presParOf" srcId="{9E89CE11-B8F8-4C4F-B181-DC848B28F263}" destId="{557F0F99-1183-40CF-B649-6C37BC5145DA}" srcOrd="2" destOrd="0" presId="urn:microsoft.com/office/officeart/2005/8/layout/lProcess2"/>
    <dgm:cxn modelId="{6A9FB6C6-B42F-443C-8F42-D0245C42F5D5}" type="presParOf" srcId="{557F0F99-1183-40CF-B649-6C37BC5145DA}" destId="{D6B71C1E-4EED-4842-9513-8BB4CF6F5578}" srcOrd="0" destOrd="0" presId="urn:microsoft.com/office/officeart/2005/8/layout/lProcess2"/>
    <dgm:cxn modelId="{AE228AC9-6A29-48B4-8B90-F54436045AB7}" type="presParOf" srcId="{D6B71C1E-4EED-4842-9513-8BB4CF6F5578}" destId="{C9807E39-254A-4AEF-9C61-AE8D2C41846B}" srcOrd="0" destOrd="0" presId="urn:microsoft.com/office/officeart/2005/8/layout/lProcess2"/>
    <dgm:cxn modelId="{972A67FF-FF55-4C5A-A3BE-33E2DEA5A794}" type="presParOf" srcId="{D6B71C1E-4EED-4842-9513-8BB4CF6F5578}" destId="{34B0911D-E95D-45D2-A788-6D0CE425F267}" srcOrd="1" destOrd="0" presId="urn:microsoft.com/office/officeart/2005/8/layout/lProcess2"/>
    <dgm:cxn modelId="{48F550F7-600C-48B8-836A-20301966E6F8}" type="presParOf" srcId="{D6B71C1E-4EED-4842-9513-8BB4CF6F5578}" destId="{30E8E2AA-0E7F-46FA-9FA6-B252164A3C9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ACA7B3-BA3C-4A58-B295-D04796E250F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AF5CCC-657B-4B52-8461-F57658CCF508}">
      <dgm:prSet phldrT="[Text]"/>
      <dgm:spPr/>
      <dgm:t>
        <a:bodyPr/>
        <a:lstStyle/>
        <a:p>
          <a:r>
            <a:rPr lang="en-US" dirty="0" smtClean="0"/>
            <a:t>A</a:t>
          </a:r>
          <a:endParaRPr lang="en-US" dirty="0"/>
        </a:p>
      </dgm:t>
    </dgm:pt>
    <dgm:pt modelId="{3BA0DD74-142A-4128-8D4A-FD128B59150B}" type="parTrans" cxnId="{7CA61CAA-5A45-4218-B614-A659CCB15EF0}">
      <dgm:prSet/>
      <dgm:spPr/>
      <dgm:t>
        <a:bodyPr/>
        <a:lstStyle/>
        <a:p>
          <a:endParaRPr lang="en-US"/>
        </a:p>
      </dgm:t>
    </dgm:pt>
    <dgm:pt modelId="{3663C68A-BA16-4939-825C-8E70E57D3348}" type="sibTrans" cxnId="{7CA61CAA-5A45-4218-B614-A659CCB15EF0}">
      <dgm:prSet/>
      <dgm:spPr/>
      <dgm:t>
        <a:bodyPr/>
        <a:lstStyle/>
        <a:p>
          <a:endParaRPr lang="en-US"/>
        </a:p>
      </dgm:t>
    </dgm:pt>
    <dgm:pt modelId="{F1BB6050-D4A0-4151-8AB2-0D11621FA0EF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 </a:t>
          </a:r>
        </a:p>
        <a:p>
          <a:r>
            <a:rPr lang="en-US" sz="3200" dirty="0" smtClean="0">
              <a:solidFill>
                <a:schemeClr val="tx1"/>
              </a:solidFill>
            </a:rPr>
            <a:t>  66512</a:t>
          </a:r>
        </a:p>
        <a:p>
          <a:r>
            <a:rPr lang="en-US" sz="3200" dirty="0" smtClean="0">
              <a:solidFill>
                <a:schemeClr val="tx1"/>
              </a:solidFill>
            </a:rPr>
            <a:t>4934 </a:t>
          </a:r>
        </a:p>
        <a:p>
          <a:r>
            <a:rPr lang="en-US" sz="3200" dirty="0" smtClean="0">
              <a:solidFill>
                <a:schemeClr val="tx1"/>
              </a:solidFill>
            </a:rPr>
            <a:t>71172</a:t>
          </a:r>
        </a:p>
        <a:p>
          <a:endParaRPr lang="en-US" sz="3200" dirty="0"/>
        </a:p>
      </dgm:t>
    </dgm:pt>
    <dgm:pt modelId="{B5129800-F7C4-4A24-A425-A789E857FC79}" type="parTrans" cxnId="{7B9F5860-A759-4703-98E1-6AEA23DFBA34}">
      <dgm:prSet/>
      <dgm:spPr/>
      <dgm:t>
        <a:bodyPr/>
        <a:lstStyle/>
        <a:p>
          <a:endParaRPr lang="en-US"/>
        </a:p>
      </dgm:t>
    </dgm:pt>
    <dgm:pt modelId="{A38CD4F1-517C-484B-8B19-AF97B3AEF1C6}" type="sibTrans" cxnId="{7B9F5860-A759-4703-98E1-6AEA23DFBA34}">
      <dgm:prSet/>
      <dgm:spPr/>
      <dgm:t>
        <a:bodyPr/>
        <a:lstStyle/>
        <a:p>
          <a:endParaRPr lang="en-US"/>
        </a:p>
      </dgm:t>
    </dgm:pt>
    <dgm:pt modelId="{F8D7B78D-63C2-43C5-B5B2-215303C9E276}">
      <dgm:prSet phldrT="[Text]"/>
      <dgm:spPr/>
      <dgm:t>
        <a:bodyPr/>
        <a:lstStyle/>
        <a:p>
          <a:r>
            <a:rPr lang="en-US" dirty="0" smtClean="0"/>
            <a:t>C</a:t>
          </a:r>
          <a:endParaRPr lang="en-US" dirty="0"/>
        </a:p>
      </dgm:t>
    </dgm:pt>
    <dgm:pt modelId="{05D40329-F8C8-47DA-856A-EEEB6883A857}" type="parTrans" cxnId="{F7147084-C207-4031-83F5-0AE37FC5F0A4}">
      <dgm:prSet/>
      <dgm:spPr/>
      <dgm:t>
        <a:bodyPr/>
        <a:lstStyle/>
        <a:p>
          <a:endParaRPr lang="en-US"/>
        </a:p>
      </dgm:t>
    </dgm:pt>
    <dgm:pt modelId="{B4A2EC93-B38D-4152-A6DF-6CECCBC766AB}" type="sibTrans" cxnId="{F7147084-C207-4031-83F5-0AE37FC5F0A4}">
      <dgm:prSet/>
      <dgm:spPr/>
      <dgm:t>
        <a:bodyPr/>
        <a:lstStyle/>
        <a:p>
          <a:endParaRPr lang="en-US"/>
        </a:p>
      </dgm:t>
    </dgm:pt>
    <dgm:pt modelId="{89AF8BA7-FEC1-428E-878E-818EC74A9B1F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+</a:t>
          </a:r>
          <a:endParaRPr lang="en-US" dirty="0">
            <a:solidFill>
              <a:schemeClr val="tx1"/>
            </a:solidFill>
          </a:endParaRPr>
        </a:p>
      </dgm:t>
    </dgm:pt>
    <dgm:pt modelId="{E9C34213-63B8-4BC1-B92D-365AFC8ABB8A}" type="parTrans" cxnId="{1BEBA414-BC76-4037-886A-77F18243900E}">
      <dgm:prSet/>
      <dgm:spPr/>
      <dgm:t>
        <a:bodyPr/>
        <a:lstStyle/>
        <a:p>
          <a:endParaRPr lang="en-US"/>
        </a:p>
      </dgm:t>
    </dgm:pt>
    <dgm:pt modelId="{61AE1E5A-4695-4E0E-BB2E-AEE606527BA5}" type="sibTrans" cxnId="{1BEBA414-BC76-4037-886A-77F18243900E}">
      <dgm:prSet/>
      <dgm:spPr/>
      <dgm:t>
        <a:bodyPr/>
        <a:lstStyle/>
        <a:p>
          <a:endParaRPr lang="en-US"/>
        </a:p>
      </dgm:t>
    </dgm:pt>
    <dgm:pt modelId="{4052F2C1-6730-4805-9000-FC23BFA94655}">
      <dgm:prSet phldrT="[Text]"/>
      <dgm:spPr/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09600F27-B680-48B9-8576-9404B6FC78EB}" type="sibTrans" cxnId="{A48E68B8-615F-4343-985F-AF7516F399F2}">
      <dgm:prSet/>
      <dgm:spPr/>
      <dgm:t>
        <a:bodyPr/>
        <a:lstStyle/>
        <a:p>
          <a:endParaRPr lang="en-US"/>
        </a:p>
      </dgm:t>
    </dgm:pt>
    <dgm:pt modelId="{B895EE84-EB76-4147-A546-F9264093F141}" type="parTrans" cxnId="{A48E68B8-615F-4343-985F-AF7516F399F2}">
      <dgm:prSet/>
      <dgm:spPr/>
      <dgm:t>
        <a:bodyPr/>
        <a:lstStyle/>
        <a:p>
          <a:endParaRPr lang="en-US"/>
        </a:p>
      </dgm:t>
    </dgm:pt>
    <dgm:pt modelId="{509E4A5B-E0EA-4630-9728-1172FE90BF0C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66 512</a:t>
          </a:r>
        </a:p>
        <a:p>
          <a:r>
            <a:rPr lang="en-US" sz="3200" dirty="0" smtClean="0">
              <a:solidFill>
                <a:schemeClr val="tx1"/>
              </a:solidFill>
            </a:rPr>
            <a:t>    4 934</a:t>
          </a:r>
        </a:p>
        <a:p>
          <a:r>
            <a:rPr lang="en-US" sz="3200" dirty="0" smtClean="0">
              <a:solidFill>
                <a:schemeClr val="tx1"/>
              </a:solidFill>
            </a:rPr>
            <a:t>  61 578</a:t>
          </a:r>
          <a:endParaRPr lang="en-US" sz="3200" dirty="0">
            <a:solidFill>
              <a:schemeClr val="tx1"/>
            </a:solidFill>
          </a:endParaRPr>
        </a:p>
      </dgm:t>
    </dgm:pt>
    <dgm:pt modelId="{D129CB9D-9AE4-4561-8A93-D296B8018468}" type="sibTrans" cxnId="{AF483FDB-25C2-4177-B9ED-88C98518D7E2}">
      <dgm:prSet/>
      <dgm:spPr/>
      <dgm:t>
        <a:bodyPr/>
        <a:lstStyle/>
        <a:p>
          <a:endParaRPr lang="en-US"/>
        </a:p>
      </dgm:t>
    </dgm:pt>
    <dgm:pt modelId="{7CA7999D-F21C-4E64-93E0-C527B0D0DE0E}" type="parTrans" cxnId="{AF483FDB-25C2-4177-B9ED-88C98518D7E2}">
      <dgm:prSet/>
      <dgm:spPr/>
      <dgm:t>
        <a:bodyPr/>
        <a:lstStyle/>
        <a:p>
          <a:endParaRPr lang="en-US"/>
        </a:p>
      </dgm:t>
    </dgm:pt>
    <dgm:pt modelId="{FBC34850-8A40-47D4-9516-0A668249F8DD}">
      <dgm:prSet phldrT="[Text]" custT="1"/>
      <dgm:spPr>
        <a:solidFill>
          <a:schemeClr val="bg1"/>
        </a:solidFill>
      </dgm:spPr>
      <dgm:t>
        <a:bodyPr/>
        <a:lstStyle/>
        <a:p>
          <a:pPr algn="ctr"/>
          <a:endParaRPr lang="en-US" sz="3200" dirty="0" smtClean="0">
            <a:solidFill>
              <a:schemeClr val="tx1"/>
            </a:solidFill>
          </a:endParaRPr>
        </a:p>
        <a:p>
          <a:pPr algn="ctr"/>
          <a:endParaRPr lang="en-US" sz="3200" dirty="0" smtClean="0">
            <a:solidFill>
              <a:schemeClr val="tx1"/>
            </a:solidFill>
          </a:endParaRPr>
        </a:p>
        <a:p>
          <a:pPr algn="ctr"/>
          <a:r>
            <a:rPr lang="en-US" sz="3200" dirty="0" smtClean="0">
              <a:solidFill>
                <a:schemeClr val="tx1"/>
              </a:solidFill>
            </a:rPr>
            <a:t>66 512</a:t>
          </a:r>
        </a:p>
        <a:p>
          <a:pPr algn="ctr"/>
          <a:r>
            <a:rPr lang="en-US" sz="3200" dirty="0" smtClean="0">
              <a:solidFill>
                <a:schemeClr val="tx1"/>
              </a:solidFill>
            </a:rPr>
            <a:t>  4 934</a:t>
          </a:r>
        </a:p>
        <a:p>
          <a:pPr algn="ctr"/>
          <a:r>
            <a:rPr lang="en-US" sz="3200" dirty="0" smtClean="0">
              <a:solidFill>
                <a:schemeClr val="tx1"/>
              </a:solidFill>
            </a:rPr>
            <a:t>62 588</a:t>
          </a:r>
        </a:p>
        <a:p>
          <a:pPr algn="ctr"/>
          <a:endParaRPr lang="en-US" sz="3200" dirty="0" smtClean="0">
            <a:solidFill>
              <a:schemeClr val="tx1"/>
            </a:solidFill>
          </a:endParaRPr>
        </a:p>
        <a:p>
          <a:pPr algn="ctr"/>
          <a:endParaRPr lang="en-US" sz="3200" dirty="0">
            <a:solidFill>
              <a:schemeClr val="tx1"/>
            </a:solidFill>
          </a:endParaRPr>
        </a:p>
      </dgm:t>
    </dgm:pt>
    <dgm:pt modelId="{8EB6123B-5907-4346-8B84-B672F78F1B3C}" type="sibTrans" cxnId="{D4B7488B-DC61-4B10-B9C0-236A2B6E4269}">
      <dgm:prSet/>
      <dgm:spPr/>
      <dgm:t>
        <a:bodyPr/>
        <a:lstStyle/>
        <a:p>
          <a:endParaRPr lang="en-US"/>
        </a:p>
      </dgm:t>
    </dgm:pt>
    <dgm:pt modelId="{01AEB4D3-7C77-4027-8550-8A830651E6B2}" type="parTrans" cxnId="{D4B7488B-DC61-4B10-B9C0-236A2B6E4269}">
      <dgm:prSet/>
      <dgm:spPr/>
      <dgm:t>
        <a:bodyPr/>
        <a:lstStyle/>
        <a:p>
          <a:endParaRPr lang="en-US"/>
        </a:p>
      </dgm:t>
    </dgm:pt>
    <dgm:pt modelId="{F4037D11-FE89-423F-A5FB-E8996D8281A0}" type="pres">
      <dgm:prSet presAssocID="{88ACA7B3-BA3C-4A58-B295-D04796E250F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CBEAEB-B049-4415-B383-678F0C5EC559}" type="pres">
      <dgm:prSet presAssocID="{6DAF5CCC-657B-4B52-8461-F57658CCF508}" presName="compNode" presStyleCnt="0"/>
      <dgm:spPr/>
    </dgm:pt>
    <dgm:pt modelId="{A299D589-8CA6-44EB-A6F4-01425F1E33BF}" type="pres">
      <dgm:prSet presAssocID="{6DAF5CCC-657B-4B52-8461-F57658CCF508}" presName="aNode" presStyleLbl="bgShp" presStyleIdx="0" presStyleCnt="3"/>
      <dgm:spPr/>
      <dgm:t>
        <a:bodyPr/>
        <a:lstStyle/>
        <a:p>
          <a:endParaRPr lang="en-US"/>
        </a:p>
      </dgm:t>
    </dgm:pt>
    <dgm:pt modelId="{D95363BD-F0EC-4830-8D32-88609F751313}" type="pres">
      <dgm:prSet presAssocID="{6DAF5CCC-657B-4B52-8461-F57658CCF508}" presName="textNode" presStyleLbl="bgShp" presStyleIdx="0" presStyleCnt="3"/>
      <dgm:spPr/>
      <dgm:t>
        <a:bodyPr/>
        <a:lstStyle/>
        <a:p>
          <a:endParaRPr lang="en-US"/>
        </a:p>
      </dgm:t>
    </dgm:pt>
    <dgm:pt modelId="{BE13426C-36D4-4293-BC37-8F1ACA670FD6}" type="pres">
      <dgm:prSet presAssocID="{6DAF5CCC-657B-4B52-8461-F57658CCF508}" presName="compChildNode" presStyleCnt="0"/>
      <dgm:spPr/>
    </dgm:pt>
    <dgm:pt modelId="{06F28131-5FC0-42FA-A904-DF07E6EE68A1}" type="pres">
      <dgm:prSet presAssocID="{6DAF5CCC-657B-4B52-8461-F57658CCF508}" presName="theInnerList" presStyleCnt="0"/>
      <dgm:spPr/>
    </dgm:pt>
    <dgm:pt modelId="{27326332-325D-40E5-8637-D78084D189F9}" type="pres">
      <dgm:prSet presAssocID="{F1BB6050-D4A0-4151-8AB2-0D11621FA0EF}" presName="childNode" presStyleLbl="node1" presStyleIdx="0" presStyleCnt="4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2F4F8B-E908-4CB7-9E14-C8443BD3AA22}" type="pres">
      <dgm:prSet presAssocID="{6DAF5CCC-657B-4B52-8461-F57658CCF508}" presName="aSpace" presStyleCnt="0"/>
      <dgm:spPr/>
    </dgm:pt>
    <dgm:pt modelId="{EEDEE71D-3901-49D5-8F74-23F035E7B29D}" type="pres">
      <dgm:prSet presAssocID="{4052F2C1-6730-4805-9000-FC23BFA94655}" presName="compNode" presStyleCnt="0"/>
      <dgm:spPr/>
    </dgm:pt>
    <dgm:pt modelId="{2B7AB7E9-88E4-4A81-9521-4A2DCA40C47E}" type="pres">
      <dgm:prSet presAssocID="{4052F2C1-6730-4805-9000-FC23BFA94655}" presName="aNode" presStyleLbl="bgShp" presStyleIdx="1" presStyleCnt="3"/>
      <dgm:spPr/>
      <dgm:t>
        <a:bodyPr/>
        <a:lstStyle/>
        <a:p>
          <a:endParaRPr lang="en-US"/>
        </a:p>
      </dgm:t>
    </dgm:pt>
    <dgm:pt modelId="{8DDC02E7-9E82-42D2-A89A-AC5472691FA5}" type="pres">
      <dgm:prSet presAssocID="{4052F2C1-6730-4805-9000-FC23BFA94655}" presName="textNode" presStyleLbl="bgShp" presStyleIdx="1" presStyleCnt="3"/>
      <dgm:spPr/>
      <dgm:t>
        <a:bodyPr/>
        <a:lstStyle/>
        <a:p>
          <a:endParaRPr lang="en-US"/>
        </a:p>
      </dgm:t>
    </dgm:pt>
    <dgm:pt modelId="{90A27B65-284A-445B-8E51-5129C924A297}" type="pres">
      <dgm:prSet presAssocID="{4052F2C1-6730-4805-9000-FC23BFA94655}" presName="compChildNode" presStyleCnt="0"/>
      <dgm:spPr/>
    </dgm:pt>
    <dgm:pt modelId="{7D336E66-821D-4F44-A39C-A6C119E6C5D2}" type="pres">
      <dgm:prSet presAssocID="{4052F2C1-6730-4805-9000-FC23BFA94655}" presName="theInnerList" presStyleCnt="0"/>
      <dgm:spPr/>
    </dgm:pt>
    <dgm:pt modelId="{0A7A0F10-15E8-4DB8-B7A1-FCFF626D841E}" type="pres">
      <dgm:prSet presAssocID="{509E4A5B-E0EA-4630-9728-1172FE90BF0C}" presName="childNode" presStyleLbl="node1" presStyleIdx="1" presStyleCnt="4" custScaleY="10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37ED5-5C73-4DBE-96F8-AF4CE2978E71}" type="pres">
      <dgm:prSet presAssocID="{4052F2C1-6730-4805-9000-FC23BFA94655}" presName="aSpace" presStyleCnt="0"/>
      <dgm:spPr/>
    </dgm:pt>
    <dgm:pt modelId="{9E89CE11-B8F8-4C4F-B181-DC848B28F263}" type="pres">
      <dgm:prSet presAssocID="{F8D7B78D-63C2-43C5-B5B2-215303C9E276}" presName="compNode" presStyleCnt="0"/>
      <dgm:spPr/>
    </dgm:pt>
    <dgm:pt modelId="{BD3455EC-35AC-4282-9780-FD438B7AABEE}" type="pres">
      <dgm:prSet presAssocID="{F8D7B78D-63C2-43C5-B5B2-215303C9E276}" presName="aNode" presStyleLbl="bgShp" presStyleIdx="2" presStyleCnt="3"/>
      <dgm:spPr/>
      <dgm:t>
        <a:bodyPr/>
        <a:lstStyle/>
        <a:p>
          <a:endParaRPr lang="en-US"/>
        </a:p>
      </dgm:t>
    </dgm:pt>
    <dgm:pt modelId="{DEF371FB-9237-4EDC-9C55-F6F28F09D3D0}" type="pres">
      <dgm:prSet presAssocID="{F8D7B78D-63C2-43C5-B5B2-215303C9E276}" presName="textNode" presStyleLbl="bgShp" presStyleIdx="2" presStyleCnt="3"/>
      <dgm:spPr/>
      <dgm:t>
        <a:bodyPr/>
        <a:lstStyle/>
        <a:p>
          <a:endParaRPr lang="en-US"/>
        </a:p>
      </dgm:t>
    </dgm:pt>
    <dgm:pt modelId="{557F0F99-1183-40CF-B649-6C37BC5145DA}" type="pres">
      <dgm:prSet presAssocID="{F8D7B78D-63C2-43C5-B5B2-215303C9E276}" presName="compChildNode" presStyleCnt="0"/>
      <dgm:spPr/>
    </dgm:pt>
    <dgm:pt modelId="{D6B71C1E-4EED-4842-9513-8BB4CF6F5578}" type="pres">
      <dgm:prSet presAssocID="{F8D7B78D-63C2-43C5-B5B2-215303C9E276}" presName="theInnerList" presStyleCnt="0"/>
      <dgm:spPr/>
    </dgm:pt>
    <dgm:pt modelId="{C9807E39-254A-4AEF-9C61-AE8D2C41846B}" type="pres">
      <dgm:prSet presAssocID="{FBC34850-8A40-47D4-9516-0A668249F8DD}" presName="childNode" presStyleLbl="node1" presStyleIdx="2" presStyleCnt="4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0911D-E95D-45D2-A788-6D0CE425F267}" type="pres">
      <dgm:prSet presAssocID="{FBC34850-8A40-47D4-9516-0A668249F8DD}" presName="aSpace2" presStyleCnt="0"/>
      <dgm:spPr/>
    </dgm:pt>
    <dgm:pt modelId="{30E8E2AA-0E7F-46FA-9FA6-B252164A3C91}" type="pres">
      <dgm:prSet presAssocID="{89AF8BA7-FEC1-428E-878E-818EC74A9B1F}" presName="childNode" presStyleLbl="node1" presStyleIdx="3" presStyleCnt="4" custScaleX="21583" custScaleY="35924" custLinFactX="-100000" custLinFactY="-81412" custLinFactNeighborX="-19719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A61CAA-5A45-4218-B614-A659CCB15EF0}" srcId="{88ACA7B3-BA3C-4A58-B295-D04796E250F6}" destId="{6DAF5CCC-657B-4B52-8461-F57658CCF508}" srcOrd="0" destOrd="0" parTransId="{3BA0DD74-142A-4128-8D4A-FD128B59150B}" sibTransId="{3663C68A-BA16-4939-825C-8E70E57D3348}"/>
    <dgm:cxn modelId="{7B9F5860-A759-4703-98E1-6AEA23DFBA34}" srcId="{6DAF5CCC-657B-4B52-8461-F57658CCF508}" destId="{F1BB6050-D4A0-4151-8AB2-0D11621FA0EF}" srcOrd="0" destOrd="0" parTransId="{B5129800-F7C4-4A24-A425-A789E857FC79}" sibTransId="{A38CD4F1-517C-484B-8B19-AF97B3AEF1C6}"/>
    <dgm:cxn modelId="{57BC564C-AC52-4F75-959D-361729E37019}" type="presOf" srcId="{F8D7B78D-63C2-43C5-B5B2-215303C9E276}" destId="{BD3455EC-35AC-4282-9780-FD438B7AABEE}" srcOrd="0" destOrd="0" presId="urn:microsoft.com/office/officeart/2005/8/layout/lProcess2"/>
    <dgm:cxn modelId="{A48E68B8-615F-4343-985F-AF7516F399F2}" srcId="{88ACA7B3-BA3C-4A58-B295-D04796E250F6}" destId="{4052F2C1-6730-4805-9000-FC23BFA94655}" srcOrd="1" destOrd="0" parTransId="{B895EE84-EB76-4147-A546-F9264093F141}" sibTransId="{09600F27-B680-48B9-8576-9404B6FC78EB}"/>
    <dgm:cxn modelId="{AF483FDB-25C2-4177-B9ED-88C98518D7E2}" srcId="{4052F2C1-6730-4805-9000-FC23BFA94655}" destId="{509E4A5B-E0EA-4630-9728-1172FE90BF0C}" srcOrd="0" destOrd="0" parTransId="{7CA7999D-F21C-4E64-93E0-C527B0D0DE0E}" sibTransId="{D129CB9D-9AE4-4561-8A93-D296B8018468}"/>
    <dgm:cxn modelId="{85ACB00C-269D-45AE-89FF-A75D7485C88A}" type="presOf" srcId="{4052F2C1-6730-4805-9000-FC23BFA94655}" destId="{2B7AB7E9-88E4-4A81-9521-4A2DCA40C47E}" srcOrd="0" destOrd="0" presId="urn:microsoft.com/office/officeart/2005/8/layout/lProcess2"/>
    <dgm:cxn modelId="{50BD2CF5-F5A2-4E05-83E3-3CD69A73B6C3}" type="presOf" srcId="{509E4A5B-E0EA-4630-9728-1172FE90BF0C}" destId="{0A7A0F10-15E8-4DB8-B7A1-FCFF626D841E}" srcOrd="0" destOrd="0" presId="urn:microsoft.com/office/officeart/2005/8/layout/lProcess2"/>
    <dgm:cxn modelId="{0936470D-F81E-4CDA-8FDC-47FEC8DAFBC5}" type="presOf" srcId="{6DAF5CCC-657B-4B52-8461-F57658CCF508}" destId="{A299D589-8CA6-44EB-A6F4-01425F1E33BF}" srcOrd="0" destOrd="0" presId="urn:microsoft.com/office/officeart/2005/8/layout/lProcess2"/>
    <dgm:cxn modelId="{4ADA338B-0727-4297-AB78-7D177E19577C}" type="presOf" srcId="{F1BB6050-D4A0-4151-8AB2-0D11621FA0EF}" destId="{27326332-325D-40E5-8637-D78084D189F9}" srcOrd="0" destOrd="0" presId="urn:microsoft.com/office/officeart/2005/8/layout/lProcess2"/>
    <dgm:cxn modelId="{8B92643A-7B49-4607-8223-51D9F887448E}" type="presOf" srcId="{88ACA7B3-BA3C-4A58-B295-D04796E250F6}" destId="{F4037D11-FE89-423F-A5FB-E8996D8281A0}" srcOrd="0" destOrd="0" presId="urn:microsoft.com/office/officeart/2005/8/layout/lProcess2"/>
    <dgm:cxn modelId="{D4B7488B-DC61-4B10-B9C0-236A2B6E4269}" srcId="{F8D7B78D-63C2-43C5-B5B2-215303C9E276}" destId="{FBC34850-8A40-47D4-9516-0A668249F8DD}" srcOrd="0" destOrd="0" parTransId="{01AEB4D3-7C77-4027-8550-8A830651E6B2}" sibTransId="{8EB6123B-5907-4346-8B84-B672F78F1B3C}"/>
    <dgm:cxn modelId="{08662157-80BE-42F5-97CD-0C6319A19003}" type="presOf" srcId="{4052F2C1-6730-4805-9000-FC23BFA94655}" destId="{8DDC02E7-9E82-42D2-A89A-AC5472691FA5}" srcOrd="1" destOrd="0" presId="urn:microsoft.com/office/officeart/2005/8/layout/lProcess2"/>
    <dgm:cxn modelId="{D2614CB0-E040-42E6-879A-6F0E8E357088}" type="presOf" srcId="{FBC34850-8A40-47D4-9516-0A668249F8DD}" destId="{C9807E39-254A-4AEF-9C61-AE8D2C41846B}" srcOrd="0" destOrd="0" presId="urn:microsoft.com/office/officeart/2005/8/layout/lProcess2"/>
    <dgm:cxn modelId="{D59CE894-DE51-444D-A12B-4AFB7306A9D1}" type="presOf" srcId="{6DAF5CCC-657B-4B52-8461-F57658CCF508}" destId="{D95363BD-F0EC-4830-8D32-88609F751313}" srcOrd="1" destOrd="0" presId="urn:microsoft.com/office/officeart/2005/8/layout/lProcess2"/>
    <dgm:cxn modelId="{1BEBA414-BC76-4037-886A-77F18243900E}" srcId="{F8D7B78D-63C2-43C5-B5B2-215303C9E276}" destId="{89AF8BA7-FEC1-428E-878E-818EC74A9B1F}" srcOrd="1" destOrd="0" parTransId="{E9C34213-63B8-4BC1-B92D-365AFC8ABB8A}" sibTransId="{61AE1E5A-4695-4E0E-BB2E-AEE606527BA5}"/>
    <dgm:cxn modelId="{F7147084-C207-4031-83F5-0AE37FC5F0A4}" srcId="{88ACA7B3-BA3C-4A58-B295-D04796E250F6}" destId="{F8D7B78D-63C2-43C5-B5B2-215303C9E276}" srcOrd="2" destOrd="0" parTransId="{05D40329-F8C8-47DA-856A-EEEB6883A857}" sibTransId="{B4A2EC93-B38D-4152-A6DF-6CECCBC766AB}"/>
    <dgm:cxn modelId="{7CA847C6-18EC-48B4-8E78-7CE560E16420}" type="presOf" srcId="{89AF8BA7-FEC1-428E-878E-818EC74A9B1F}" destId="{30E8E2AA-0E7F-46FA-9FA6-B252164A3C91}" srcOrd="0" destOrd="0" presId="urn:microsoft.com/office/officeart/2005/8/layout/lProcess2"/>
    <dgm:cxn modelId="{61B296E8-DA23-4E9C-8EA3-F6B64E11DED2}" type="presOf" srcId="{F8D7B78D-63C2-43C5-B5B2-215303C9E276}" destId="{DEF371FB-9237-4EDC-9C55-F6F28F09D3D0}" srcOrd="1" destOrd="0" presId="urn:microsoft.com/office/officeart/2005/8/layout/lProcess2"/>
    <dgm:cxn modelId="{026EF83B-5ED7-4BB9-834E-87F9AEBC8A42}" type="presParOf" srcId="{F4037D11-FE89-423F-A5FB-E8996D8281A0}" destId="{0FCBEAEB-B049-4415-B383-678F0C5EC559}" srcOrd="0" destOrd="0" presId="urn:microsoft.com/office/officeart/2005/8/layout/lProcess2"/>
    <dgm:cxn modelId="{9C96BF59-EA02-4B23-8A08-4D68047539D3}" type="presParOf" srcId="{0FCBEAEB-B049-4415-B383-678F0C5EC559}" destId="{A299D589-8CA6-44EB-A6F4-01425F1E33BF}" srcOrd="0" destOrd="0" presId="urn:microsoft.com/office/officeart/2005/8/layout/lProcess2"/>
    <dgm:cxn modelId="{D1B34E3B-C1CF-4009-B078-0A280A476597}" type="presParOf" srcId="{0FCBEAEB-B049-4415-B383-678F0C5EC559}" destId="{D95363BD-F0EC-4830-8D32-88609F751313}" srcOrd="1" destOrd="0" presId="urn:microsoft.com/office/officeart/2005/8/layout/lProcess2"/>
    <dgm:cxn modelId="{2966B53D-88A8-42F4-83AB-1D47CBA927B7}" type="presParOf" srcId="{0FCBEAEB-B049-4415-B383-678F0C5EC559}" destId="{BE13426C-36D4-4293-BC37-8F1ACA670FD6}" srcOrd="2" destOrd="0" presId="urn:microsoft.com/office/officeart/2005/8/layout/lProcess2"/>
    <dgm:cxn modelId="{4EB7C489-8BE0-46A9-AF95-DF58706C374E}" type="presParOf" srcId="{BE13426C-36D4-4293-BC37-8F1ACA670FD6}" destId="{06F28131-5FC0-42FA-A904-DF07E6EE68A1}" srcOrd="0" destOrd="0" presId="urn:microsoft.com/office/officeart/2005/8/layout/lProcess2"/>
    <dgm:cxn modelId="{BCC061FD-3DFB-46D8-917C-36E40B4C27E7}" type="presParOf" srcId="{06F28131-5FC0-42FA-A904-DF07E6EE68A1}" destId="{27326332-325D-40E5-8637-D78084D189F9}" srcOrd="0" destOrd="0" presId="urn:microsoft.com/office/officeart/2005/8/layout/lProcess2"/>
    <dgm:cxn modelId="{6A7F0BE0-3806-4641-B041-D655E5E4DBA2}" type="presParOf" srcId="{F4037D11-FE89-423F-A5FB-E8996D8281A0}" destId="{7D2F4F8B-E908-4CB7-9E14-C8443BD3AA22}" srcOrd="1" destOrd="0" presId="urn:microsoft.com/office/officeart/2005/8/layout/lProcess2"/>
    <dgm:cxn modelId="{FAFBB108-920E-454A-97B6-84D0663B9B54}" type="presParOf" srcId="{F4037D11-FE89-423F-A5FB-E8996D8281A0}" destId="{EEDEE71D-3901-49D5-8F74-23F035E7B29D}" srcOrd="2" destOrd="0" presId="urn:microsoft.com/office/officeart/2005/8/layout/lProcess2"/>
    <dgm:cxn modelId="{D81212A5-19D1-4A08-9DEC-21DDAD1FE122}" type="presParOf" srcId="{EEDEE71D-3901-49D5-8F74-23F035E7B29D}" destId="{2B7AB7E9-88E4-4A81-9521-4A2DCA40C47E}" srcOrd="0" destOrd="0" presId="urn:microsoft.com/office/officeart/2005/8/layout/lProcess2"/>
    <dgm:cxn modelId="{9EF5B8DA-B01B-4361-8C81-41C0161172B2}" type="presParOf" srcId="{EEDEE71D-3901-49D5-8F74-23F035E7B29D}" destId="{8DDC02E7-9E82-42D2-A89A-AC5472691FA5}" srcOrd="1" destOrd="0" presId="urn:microsoft.com/office/officeart/2005/8/layout/lProcess2"/>
    <dgm:cxn modelId="{F6B593B7-0FDF-44BA-9B34-1D308B917F7E}" type="presParOf" srcId="{EEDEE71D-3901-49D5-8F74-23F035E7B29D}" destId="{90A27B65-284A-445B-8E51-5129C924A297}" srcOrd="2" destOrd="0" presId="urn:microsoft.com/office/officeart/2005/8/layout/lProcess2"/>
    <dgm:cxn modelId="{5B4A76C6-AF97-4DC6-A1B5-B5AFCBA6C16A}" type="presParOf" srcId="{90A27B65-284A-445B-8E51-5129C924A297}" destId="{7D336E66-821D-4F44-A39C-A6C119E6C5D2}" srcOrd="0" destOrd="0" presId="urn:microsoft.com/office/officeart/2005/8/layout/lProcess2"/>
    <dgm:cxn modelId="{8CC4553C-D4A0-4F27-A264-01240D66172E}" type="presParOf" srcId="{7D336E66-821D-4F44-A39C-A6C119E6C5D2}" destId="{0A7A0F10-15E8-4DB8-B7A1-FCFF626D841E}" srcOrd="0" destOrd="0" presId="urn:microsoft.com/office/officeart/2005/8/layout/lProcess2"/>
    <dgm:cxn modelId="{D7BAC5EB-B65F-4569-B8E7-80960FAEB136}" type="presParOf" srcId="{F4037D11-FE89-423F-A5FB-E8996D8281A0}" destId="{A6F37ED5-5C73-4DBE-96F8-AF4CE2978E71}" srcOrd="3" destOrd="0" presId="urn:microsoft.com/office/officeart/2005/8/layout/lProcess2"/>
    <dgm:cxn modelId="{3D6EB871-F1BB-4AF1-8A2E-A062E7AEF958}" type="presParOf" srcId="{F4037D11-FE89-423F-A5FB-E8996D8281A0}" destId="{9E89CE11-B8F8-4C4F-B181-DC848B28F263}" srcOrd="4" destOrd="0" presId="urn:microsoft.com/office/officeart/2005/8/layout/lProcess2"/>
    <dgm:cxn modelId="{339FE386-5E0D-4249-B2DF-94B8041B748E}" type="presParOf" srcId="{9E89CE11-B8F8-4C4F-B181-DC848B28F263}" destId="{BD3455EC-35AC-4282-9780-FD438B7AABEE}" srcOrd="0" destOrd="0" presId="urn:microsoft.com/office/officeart/2005/8/layout/lProcess2"/>
    <dgm:cxn modelId="{1E95D44C-C43E-49A4-A0A7-2842EEDD2DB9}" type="presParOf" srcId="{9E89CE11-B8F8-4C4F-B181-DC848B28F263}" destId="{DEF371FB-9237-4EDC-9C55-F6F28F09D3D0}" srcOrd="1" destOrd="0" presId="urn:microsoft.com/office/officeart/2005/8/layout/lProcess2"/>
    <dgm:cxn modelId="{3E4CB6DB-8242-436B-92CD-0926794A39BC}" type="presParOf" srcId="{9E89CE11-B8F8-4C4F-B181-DC848B28F263}" destId="{557F0F99-1183-40CF-B649-6C37BC5145DA}" srcOrd="2" destOrd="0" presId="urn:microsoft.com/office/officeart/2005/8/layout/lProcess2"/>
    <dgm:cxn modelId="{733C3A51-C3F5-4912-872B-C2BB0171C55E}" type="presParOf" srcId="{557F0F99-1183-40CF-B649-6C37BC5145DA}" destId="{D6B71C1E-4EED-4842-9513-8BB4CF6F5578}" srcOrd="0" destOrd="0" presId="urn:microsoft.com/office/officeart/2005/8/layout/lProcess2"/>
    <dgm:cxn modelId="{1AE3BD33-4794-4F30-A920-55C1993A64E4}" type="presParOf" srcId="{D6B71C1E-4EED-4842-9513-8BB4CF6F5578}" destId="{C9807E39-254A-4AEF-9C61-AE8D2C41846B}" srcOrd="0" destOrd="0" presId="urn:microsoft.com/office/officeart/2005/8/layout/lProcess2"/>
    <dgm:cxn modelId="{AB3FB5D9-4FDE-46D7-8464-9D2B04D840B8}" type="presParOf" srcId="{D6B71C1E-4EED-4842-9513-8BB4CF6F5578}" destId="{34B0911D-E95D-45D2-A788-6D0CE425F267}" srcOrd="1" destOrd="0" presId="urn:microsoft.com/office/officeart/2005/8/layout/lProcess2"/>
    <dgm:cxn modelId="{14E08D05-4A95-4AE7-8ABE-2A0A606ADA0D}" type="presParOf" srcId="{D6B71C1E-4EED-4842-9513-8BB4CF6F5578}" destId="{30E8E2AA-0E7F-46FA-9FA6-B252164A3C9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9D589-8CA6-44EB-A6F4-01425F1E33BF}">
      <dsp:nvSpPr>
        <dsp:cNvPr id="0" name=""/>
        <dsp:cNvSpPr/>
      </dsp:nvSpPr>
      <dsp:spPr>
        <a:xfrm>
          <a:off x="1382" y="0"/>
          <a:ext cx="3595046" cy="3659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A</a:t>
          </a:r>
          <a:endParaRPr lang="en-US" sz="5000" kern="1200" dirty="0"/>
        </a:p>
      </dsp:txBody>
      <dsp:txXfrm>
        <a:off x="1382" y="0"/>
        <a:ext cx="3595046" cy="1097769"/>
      </dsp:txXfrm>
    </dsp:sp>
    <dsp:sp modelId="{27326332-325D-40E5-8637-D78084D189F9}">
      <dsp:nvSpPr>
        <dsp:cNvPr id="0" name=""/>
        <dsp:cNvSpPr/>
      </dsp:nvSpPr>
      <dsp:spPr>
        <a:xfrm>
          <a:off x="360887" y="1098060"/>
          <a:ext cx="2876037" cy="2377920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 66512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4934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71172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430534" y="1167707"/>
        <a:ext cx="2736743" cy="2238626"/>
      </dsp:txXfrm>
    </dsp:sp>
    <dsp:sp modelId="{2B7AB7E9-88E4-4A81-9521-4A2DCA40C47E}">
      <dsp:nvSpPr>
        <dsp:cNvPr id="0" name=""/>
        <dsp:cNvSpPr/>
      </dsp:nvSpPr>
      <dsp:spPr>
        <a:xfrm>
          <a:off x="3866057" y="0"/>
          <a:ext cx="3595046" cy="3659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B</a:t>
          </a:r>
          <a:endParaRPr lang="en-US" sz="5000" kern="1200" dirty="0"/>
        </a:p>
      </dsp:txBody>
      <dsp:txXfrm>
        <a:off x="3866057" y="0"/>
        <a:ext cx="3595046" cy="1097769"/>
      </dsp:txXfrm>
    </dsp:sp>
    <dsp:sp modelId="{0A7A0F10-15E8-4DB8-B7A1-FCFF626D841E}">
      <dsp:nvSpPr>
        <dsp:cNvPr id="0" name=""/>
        <dsp:cNvSpPr/>
      </dsp:nvSpPr>
      <dsp:spPr>
        <a:xfrm>
          <a:off x="4225562" y="1097919"/>
          <a:ext cx="2876037" cy="237820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66 512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   4 934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 61 578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4295217" y="1167574"/>
        <a:ext cx="2736727" cy="2238892"/>
      </dsp:txXfrm>
    </dsp:sp>
    <dsp:sp modelId="{BD3455EC-35AC-4282-9780-FD438B7AABEE}">
      <dsp:nvSpPr>
        <dsp:cNvPr id="0" name=""/>
        <dsp:cNvSpPr/>
      </dsp:nvSpPr>
      <dsp:spPr>
        <a:xfrm>
          <a:off x="7730732" y="0"/>
          <a:ext cx="3595046" cy="3659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C</a:t>
          </a:r>
          <a:endParaRPr lang="en-US" sz="5000" kern="1200" dirty="0"/>
        </a:p>
      </dsp:txBody>
      <dsp:txXfrm>
        <a:off x="7730732" y="0"/>
        <a:ext cx="3595046" cy="1097769"/>
      </dsp:txXfrm>
    </dsp:sp>
    <dsp:sp modelId="{C9807E39-254A-4AEF-9C61-AE8D2C41846B}">
      <dsp:nvSpPr>
        <dsp:cNvPr id="0" name=""/>
        <dsp:cNvSpPr/>
      </dsp:nvSpPr>
      <dsp:spPr>
        <a:xfrm>
          <a:off x="8090237" y="1098826"/>
          <a:ext cx="2876037" cy="231694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 smtClean="0">
            <a:solidFill>
              <a:schemeClr val="tx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 smtClean="0">
            <a:solidFill>
              <a:schemeClr val="tx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66 512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 4 934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62 588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 smtClean="0">
            <a:solidFill>
              <a:schemeClr val="tx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solidFill>
              <a:schemeClr val="tx1"/>
            </a:solidFill>
          </a:endParaRPr>
        </a:p>
      </dsp:txBody>
      <dsp:txXfrm>
        <a:off x="8158098" y="1166687"/>
        <a:ext cx="2740315" cy="2181226"/>
      </dsp:txXfrm>
    </dsp:sp>
    <dsp:sp modelId="{30E8E2AA-0E7F-46FA-9FA6-B252164A3C91}">
      <dsp:nvSpPr>
        <dsp:cNvPr id="0" name=""/>
        <dsp:cNvSpPr/>
      </dsp:nvSpPr>
      <dsp:spPr>
        <a:xfrm>
          <a:off x="670535" y="3321461"/>
          <a:ext cx="620735" cy="4161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>
              <a:solidFill>
                <a:schemeClr val="tx1"/>
              </a:solidFill>
            </a:rPr>
            <a:t>+</a:t>
          </a:r>
          <a:endParaRPr lang="en-US" sz="500" kern="1200" dirty="0">
            <a:solidFill>
              <a:schemeClr val="tx1"/>
            </a:solidFill>
          </a:endParaRPr>
        </a:p>
      </dsp:txBody>
      <dsp:txXfrm>
        <a:off x="671754" y="3322680"/>
        <a:ext cx="618297" cy="39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9D589-8CA6-44EB-A6F4-01425F1E33BF}">
      <dsp:nvSpPr>
        <dsp:cNvPr id="0" name=""/>
        <dsp:cNvSpPr/>
      </dsp:nvSpPr>
      <dsp:spPr>
        <a:xfrm>
          <a:off x="1382" y="0"/>
          <a:ext cx="3595046" cy="3659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A</a:t>
          </a:r>
          <a:endParaRPr lang="en-US" sz="5000" kern="1200" dirty="0"/>
        </a:p>
      </dsp:txBody>
      <dsp:txXfrm>
        <a:off x="1382" y="0"/>
        <a:ext cx="3595046" cy="1097769"/>
      </dsp:txXfrm>
    </dsp:sp>
    <dsp:sp modelId="{27326332-325D-40E5-8637-D78084D189F9}">
      <dsp:nvSpPr>
        <dsp:cNvPr id="0" name=""/>
        <dsp:cNvSpPr/>
      </dsp:nvSpPr>
      <dsp:spPr>
        <a:xfrm>
          <a:off x="360887" y="1098060"/>
          <a:ext cx="2876037" cy="2377920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 66512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4934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71172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430534" y="1167707"/>
        <a:ext cx="2736743" cy="2238626"/>
      </dsp:txXfrm>
    </dsp:sp>
    <dsp:sp modelId="{2B7AB7E9-88E4-4A81-9521-4A2DCA40C47E}">
      <dsp:nvSpPr>
        <dsp:cNvPr id="0" name=""/>
        <dsp:cNvSpPr/>
      </dsp:nvSpPr>
      <dsp:spPr>
        <a:xfrm>
          <a:off x="3866057" y="0"/>
          <a:ext cx="3595046" cy="3659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B</a:t>
          </a:r>
          <a:endParaRPr lang="en-US" sz="5000" kern="1200" dirty="0"/>
        </a:p>
      </dsp:txBody>
      <dsp:txXfrm>
        <a:off x="3866057" y="0"/>
        <a:ext cx="3595046" cy="1097769"/>
      </dsp:txXfrm>
    </dsp:sp>
    <dsp:sp modelId="{0A7A0F10-15E8-4DB8-B7A1-FCFF626D841E}">
      <dsp:nvSpPr>
        <dsp:cNvPr id="0" name=""/>
        <dsp:cNvSpPr/>
      </dsp:nvSpPr>
      <dsp:spPr>
        <a:xfrm>
          <a:off x="4225562" y="1097919"/>
          <a:ext cx="2876037" cy="237820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66 512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   4 934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 61 578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4295217" y="1167574"/>
        <a:ext cx="2736727" cy="2238892"/>
      </dsp:txXfrm>
    </dsp:sp>
    <dsp:sp modelId="{BD3455EC-35AC-4282-9780-FD438B7AABEE}">
      <dsp:nvSpPr>
        <dsp:cNvPr id="0" name=""/>
        <dsp:cNvSpPr/>
      </dsp:nvSpPr>
      <dsp:spPr>
        <a:xfrm>
          <a:off x="7730732" y="0"/>
          <a:ext cx="3595046" cy="3659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C</a:t>
          </a:r>
          <a:endParaRPr lang="en-US" sz="5000" kern="1200" dirty="0"/>
        </a:p>
      </dsp:txBody>
      <dsp:txXfrm>
        <a:off x="7730732" y="0"/>
        <a:ext cx="3595046" cy="1097769"/>
      </dsp:txXfrm>
    </dsp:sp>
    <dsp:sp modelId="{C9807E39-254A-4AEF-9C61-AE8D2C41846B}">
      <dsp:nvSpPr>
        <dsp:cNvPr id="0" name=""/>
        <dsp:cNvSpPr/>
      </dsp:nvSpPr>
      <dsp:spPr>
        <a:xfrm>
          <a:off x="8090237" y="1098826"/>
          <a:ext cx="2876037" cy="231694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 smtClean="0">
            <a:solidFill>
              <a:schemeClr val="tx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 smtClean="0">
            <a:solidFill>
              <a:schemeClr val="tx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66 512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  4 934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62 588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 smtClean="0">
            <a:solidFill>
              <a:schemeClr val="tx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solidFill>
              <a:schemeClr val="tx1"/>
            </a:solidFill>
          </a:endParaRPr>
        </a:p>
      </dsp:txBody>
      <dsp:txXfrm>
        <a:off x="8158098" y="1166687"/>
        <a:ext cx="2740315" cy="2181226"/>
      </dsp:txXfrm>
    </dsp:sp>
    <dsp:sp modelId="{30E8E2AA-0E7F-46FA-9FA6-B252164A3C91}">
      <dsp:nvSpPr>
        <dsp:cNvPr id="0" name=""/>
        <dsp:cNvSpPr/>
      </dsp:nvSpPr>
      <dsp:spPr>
        <a:xfrm>
          <a:off x="670535" y="3321461"/>
          <a:ext cx="620735" cy="4161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>
              <a:solidFill>
                <a:schemeClr val="tx1"/>
              </a:solidFill>
            </a:rPr>
            <a:t>+</a:t>
          </a:r>
          <a:endParaRPr lang="en-US" sz="500" kern="1200" dirty="0">
            <a:solidFill>
              <a:schemeClr val="tx1"/>
            </a:solidFill>
          </a:endParaRPr>
        </a:p>
      </dsp:txBody>
      <dsp:txXfrm>
        <a:off x="671754" y="3322680"/>
        <a:ext cx="618297" cy="39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AEAF0-8E4A-4AC5-A77C-9118127B56E8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9FD70-84F4-40CA-A790-9ACBD6FB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84751" algn="l" defTabSz="96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69515" algn="l" defTabSz="96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454268" algn="l" defTabSz="96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939016" algn="l" defTabSz="96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423772" algn="l" defTabSz="96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908524" algn="l" defTabSz="96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393276" algn="l" defTabSz="96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3878033" algn="l" defTabSz="96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Điền tên học sinh lớp mình vào và quay để gọi học sinh đọc cá nhân bảng nhân và bảng chia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5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F6036-E835-44CB-A25A-34C755DFD5D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41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95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06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5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25" y="2236950"/>
            <a:ext cx="10711339" cy="15435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43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9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9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8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3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6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6143" y="288392"/>
            <a:ext cx="2835354" cy="61441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088" y="288392"/>
            <a:ext cx="8296037" cy="61441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60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936" indent="0" algn="ctr">
              <a:buNone/>
              <a:defRPr sz="2100"/>
            </a:lvl2pPr>
            <a:lvl3pPr marL="949863" indent="0" algn="ctr">
              <a:buNone/>
              <a:defRPr sz="1900"/>
            </a:lvl3pPr>
            <a:lvl4pPr marL="1424798" indent="0" algn="ctr">
              <a:buNone/>
              <a:defRPr sz="1700"/>
            </a:lvl4pPr>
            <a:lvl5pPr marL="1899729" indent="0" algn="ctr">
              <a:buNone/>
              <a:defRPr sz="1700"/>
            </a:lvl5pPr>
            <a:lvl6pPr marL="2374660" indent="0" algn="ctr">
              <a:buNone/>
              <a:defRPr sz="1700"/>
            </a:lvl6pPr>
            <a:lvl7pPr marL="2849589" indent="0" algn="ctr">
              <a:buNone/>
              <a:defRPr sz="1700"/>
            </a:lvl7pPr>
            <a:lvl8pPr marL="3324519" indent="0" algn="ctr">
              <a:buNone/>
              <a:defRPr sz="1700"/>
            </a:lvl8pPr>
            <a:lvl9pPr marL="3799452" indent="0" algn="ctr">
              <a:buNone/>
              <a:defRPr sz="17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84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60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94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94" y="4818941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9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98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47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97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46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9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45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94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93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361" y="1916906"/>
            <a:ext cx="5355669" cy="45689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564" y="1916906"/>
            <a:ext cx="5355669" cy="45689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20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0" y="383401"/>
            <a:ext cx="10868858" cy="13918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936" indent="0">
              <a:buNone/>
              <a:defRPr sz="2100" b="1"/>
            </a:lvl2pPr>
            <a:lvl3pPr marL="949863" indent="0">
              <a:buNone/>
              <a:defRPr sz="1900" b="1"/>
            </a:lvl3pPr>
            <a:lvl4pPr marL="1424798" indent="0">
              <a:buNone/>
              <a:defRPr sz="1700" b="1"/>
            </a:lvl4pPr>
            <a:lvl5pPr marL="1899729" indent="0">
              <a:buNone/>
              <a:defRPr sz="1700" b="1"/>
            </a:lvl5pPr>
            <a:lvl6pPr marL="2374660" indent="0">
              <a:buNone/>
              <a:defRPr sz="1700" b="1"/>
            </a:lvl6pPr>
            <a:lvl7pPr marL="2849589" indent="0">
              <a:buNone/>
              <a:defRPr sz="1700" b="1"/>
            </a:lvl7pPr>
            <a:lvl8pPr marL="3324519" indent="0">
              <a:buNone/>
              <a:defRPr sz="1700" b="1"/>
            </a:lvl8pPr>
            <a:lvl9pPr marL="3799452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000" y="2630333"/>
            <a:ext cx="5331056" cy="38688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9551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936" indent="0">
              <a:buNone/>
              <a:defRPr sz="2100" b="1"/>
            </a:lvl2pPr>
            <a:lvl3pPr marL="949863" indent="0">
              <a:buNone/>
              <a:defRPr sz="1900" b="1"/>
            </a:lvl3pPr>
            <a:lvl4pPr marL="1424798" indent="0">
              <a:buNone/>
              <a:defRPr sz="1700" b="1"/>
            </a:lvl4pPr>
            <a:lvl5pPr marL="1899729" indent="0">
              <a:buNone/>
              <a:defRPr sz="1700" b="1"/>
            </a:lvl5pPr>
            <a:lvl6pPr marL="2374660" indent="0">
              <a:buNone/>
              <a:defRPr sz="1700" b="1"/>
            </a:lvl6pPr>
            <a:lvl7pPr marL="2849589" indent="0">
              <a:buNone/>
              <a:defRPr sz="1700" b="1"/>
            </a:lvl7pPr>
            <a:lvl8pPr marL="3324519" indent="0">
              <a:buNone/>
              <a:defRPr sz="1700" b="1"/>
            </a:lvl8pPr>
            <a:lvl9pPr marL="3799452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9551" y="2630333"/>
            <a:ext cx="5357311" cy="38688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94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86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06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7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936" indent="0">
              <a:buNone/>
              <a:defRPr sz="1500"/>
            </a:lvl2pPr>
            <a:lvl3pPr marL="949863" indent="0">
              <a:buNone/>
              <a:defRPr sz="1200"/>
            </a:lvl3pPr>
            <a:lvl4pPr marL="1424798" indent="0">
              <a:buNone/>
              <a:defRPr sz="1000"/>
            </a:lvl4pPr>
            <a:lvl5pPr marL="1899729" indent="0">
              <a:buNone/>
              <a:defRPr sz="1000"/>
            </a:lvl5pPr>
            <a:lvl6pPr marL="2374660" indent="0">
              <a:buNone/>
              <a:defRPr sz="1000"/>
            </a:lvl6pPr>
            <a:lvl7pPr marL="2849589" indent="0">
              <a:buNone/>
              <a:defRPr sz="1000"/>
            </a:lvl7pPr>
            <a:lvl8pPr marL="3324519" indent="0">
              <a:buNone/>
              <a:defRPr sz="1000"/>
            </a:lvl8pPr>
            <a:lvl9pPr marL="3799452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6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40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936" indent="0">
              <a:buNone/>
              <a:defRPr sz="2800"/>
            </a:lvl2pPr>
            <a:lvl3pPr marL="949863" indent="0">
              <a:buNone/>
              <a:defRPr sz="2500"/>
            </a:lvl3pPr>
            <a:lvl4pPr marL="1424798" indent="0">
              <a:buNone/>
              <a:defRPr sz="2100"/>
            </a:lvl4pPr>
            <a:lvl5pPr marL="1899729" indent="0">
              <a:buNone/>
              <a:defRPr sz="2100"/>
            </a:lvl5pPr>
            <a:lvl6pPr marL="2374660" indent="0">
              <a:buNone/>
              <a:defRPr sz="2100"/>
            </a:lvl6pPr>
            <a:lvl7pPr marL="2849589" indent="0">
              <a:buNone/>
              <a:defRPr sz="2100"/>
            </a:lvl7pPr>
            <a:lvl8pPr marL="3324519" indent="0">
              <a:buNone/>
              <a:defRPr sz="2100"/>
            </a:lvl8pPr>
            <a:lvl9pPr marL="3799452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7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936" indent="0">
              <a:buNone/>
              <a:defRPr sz="1500"/>
            </a:lvl2pPr>
            <a:lvl3pPr marL="949863" indent="0">
              <a:buNone/>
              <a:defRPr sz="1200"/>
            </a:lvl3pPr>
            <a:lvl4pPr marL="1424798" indent="0">
              <a:buNone/>
              <a:defRPr sz="1000"/>
            </a:lvl4pPr>
            <a:lvl5pPr marL="1899729" indent="0">
              <a:buNone/>
              <a:defRPr sz="1000"/>
            </a:lvl5pPr>
            <a:lvl6pPr marL="2374660" indent="0">
              <a:buNone/>
              <a:defRPr sz="1000"/>
            </a:lvl6pPr>
            <a:lvl7pPr marL="2849589" indent="0">
              <a:buNone/>
              <a:defRPr sz="1000"/>
            </a:lvl7pPr>
            <a:lvl8pPr marL="3324519" indent="0">
              <a:buNone/>
              <a:defRPr sz="1000"/>
            </a:lvl8pPr>
            <a:lvl9pPr marL="3799452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8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39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8008" y="383381"/>
            <a:ext cx="2717215" cy="61024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359" y="383381"/>
            <a:ext cx="7994124" cy="610243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01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30356" y="288925"/>
            <a:ext cx="11340870" cy="1200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0371" y="1680766"/>
            <a:ext cx="5604803" cy="2308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66438" y="1680766"/>
            <a:ext cx="5604803" cy="2308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0371" y="4122739"/>
            <a:ext cx="5604803" cy="2310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6438" y="4122739"/>
            <a:ext cx="5604803" cy="2310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5B8CF3-AF40-4DB8-B222-034783FC3D9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84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21" y="2236950"/>
            <a:ext cx="10711339" cy="15435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39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5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1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62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9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58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24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94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95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40" y="4627259"/>
            <a:ext cx="10711339" cy="1430179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40" y="3052050"/>
            <a:ext cx="10711339" cy="1575196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556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1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9669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22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278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933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589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2451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33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79" y="1680226"/>
            <a:ext cx="5565696" cy="4752261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5801" y="1680226"/>
            <a:ext cx="5565696" cy="4752261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05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9"/>
            <a:ext cx="5567884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562" indent="0">
              <a:buNone/>
              <a:defRPr sz="2500" b="1"/>
            </a:lvl2pPr>
            <a:lvl3pPr marL="1131127" indent="0">
              <a:buNone/>
              <a:defRPr sz="2200" b="1"/>
            </a:lvl3pPr>
            <a:lvl4pPr marL="1696697" indent="0">
              <a:buNone/>
              <a:defRPr sz="2000" b="1"/>
            </a:lvl4pPr>
            <a:lvl5pPr marL="2262257" indent="0">
              <a:buNone/>
              <a:defRPr sz="2000" b="1"/>
            </a:lvl5pPr>
            <a:lvl6pPr marL="2827821" indent="0">
              <a:buNone/>
              <a:defRPr sz="2000" b="1"/>
            </a:lvl6pPr>
            <a:lvl7pPr marL="3393384" indent="0">
              <a:buNone/>
              <a:defRPr sz="2000" b="1"/>
            </a:lvl7pPr>
            <a:lvl8pPr marL="3958950" indent="0">
              <a:buNone/>
              <a:defRPr sz="2000" b="1"/>
            </a:lvl8pPr>
            <a:lvl9pPr marL="4524513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438" y="1611869"/>
            <a:ext cx="5570071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562" indent="0">
              <a:buNone/>
              <a:defRPr sz="2500" b="1"/>
            </a:lvl2pPr>
            <a:lvl3pPr marL="1131127" indent="0">
              <a:buNone/>
              <a:defRPr sz="2200" b="1"/>
            </a:lvl3pPr>
            <a:lvl4pPr marL="1696697" indent="0">
              <a:buNone/>
              <a:defRPr sz="2000" b="1"/>
            </a:lvl4pPr>
            <a:lvl5pPr marL="2262257" indent="0">
              <a:buNone/>
              <a:defRPr sz="2000" b="1"/>
            </a:lvl5pPr>
            <a:lvl6pPr marL="2827821" indent="0">
              <a:buNone/>
              <a:defRPr sz="2000" b="1"/>
            </a:lvl6pPr>
            <a:lvl7pPr marL="3393384" indent="0">
              <a:buNone/>
              <a:defRPr sz="2000" b="1"/>
            </a:lvl7pPr>
            <a:lvl8pPr marL="3958950" indent="0">
              <a:buNone/>
              <a:defRPr sz="2000" b="1"/>
            </a:lvl8pPr>
            <a:lvl9pPr marL="4524513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438" y="2283619"/>
            <a:ext cx="5570071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47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3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54" y="4627266"/>
            <a:ext cx="10711339" cy="143017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54" y="3052050"/>
            <a:ext cx="10711339" cy="157519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95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42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90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37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8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33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80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4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73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84" y="286705"/>
            <a:ext cx="4145831" cy="122015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6" y="286718"/>
            <a:ext cx="7044630" cy="6145769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84" y="1506865"/>
            <a:ext cx="4145831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65562" indent="0">
              <a:buNone/>
              <a:defRPr sz="1500"/>
            </a:lvl2pPr>
            <a:lvl3pPr marL="1131127" indent="0">
              <a:buNone/>
              <a:defRPr sz="1200"/>
            </a:lvl3pPr>
            <a:lvl4pPr marL="1696697" indent="0">
              <a:buNone/>
              <a:defRPr sz="1100"/>
            </a:lvl4pPr>
            <a:lvl5pPr marL="2262257" indent="0">
              <a:buNone/>
              <a:defRPr sz="1100"/>
            </a:lvl5pPr>
            <a:lvl6pPr marL="2827821" indent="0">
              <a:buNone/>
              <a:defRPr sz="1100"/>
            </a:lvl6pPr>
            <a:lvl7pPr marL="3393384" indent="0">
              <a:buNone/>
              <a:defRPr sz="1100"/>
            </a:lvl7pPr>
            <a:lvl8pPr marL="3958950" indent="0">
              <a:buNone/>
              <a:defRPr sz="1100"/>
            </a:lvl8pPr>
            <a:lvl9pPr marL="452451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38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012" y="5040634"/>
            <a:ext cx="7560945" cy="59507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70012" y="643414"/>
            <a:ext cx="7560945" cy="4320540"/>
          </a:xfrm>
        </p:spPr>
        <p:txBody>
          <a:bodyPr/>
          <a:lstStyle>
            <a:lvl1pPr marL="0" indent="0">
              <a:buNone/>
              <a:defRPr sz="4000"/>
            </a:lvl1pPr>
            <a:lvl2pPr marL="565562" indent="0">
              <a:buNone/>
              <a:defRPr sz="3500"/>
            </a:lvl2pPr>
            <a:lvl3pPr marL="1131127" indent="0">
              <a:buNone/>
              <a:defRPr sz="3000"/>
            </a:lvl3pPr>
            <a:lvl4pPr marL="1696697" indent="0">
              <a:buNone/>
              <a:defRPr sz="2500"/>
            </a:lvl4pPr>
            <a:lvl5pPr marL="2262257" indent="0">
              <a:buNone/>
              <a:defRPr sz="2500"/>
            </a:lvl5pPr>
            <a:lvl6pPr marL="2827821" indent="0">
              <a:buNone/>
              <a:defRPr sz="2500"/>
            </a:lvl6pPr>
            <a:lvl7pPr marL="3393384" indent="0">
              <a:buNone/>
              <a:defRPr sz="2500"/>
            </a:lvl7pPr>
            <a:lvl8pPr marL="3958950" indent="0">
              <a:buNone/>
              <a:defRPr sz="2500"/>
            </a:lvl8pPr>
            <a:lvl9pPr marL="4524513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0012" y="5635709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65562" indent="0">
              <a:buNone/>
              <a:defRPr sz="1500"/>
            </a:lvl2pPr>
            <a:lvl3pPr marL="1131127" indent="0">
              <a:buNone/>
              <a:defRPr sz="1200"/>
            </a:lvl3pPr>
            <a:lvl4pPr marL="1696697" indent="0">
              <a:buNone/>
              <a:defRPr sz="1100"/>
            </a:lvl4pPr>
            <a:lvl5pPr marL="2262257" indent="0">
              <a:buNone/>
              <a:defRPr sz="1100"/>
            </a:lvl5pPr>
            <a:lvl6pPr marL="2827821" indent="0">
              <a:buNone/>
              <a:defRPr sz="1100"/>
            </a:lvl6pPr>
            <a:lvl7pPr marL="3393384" indent="0">
              <a:buNone/>
              <a:defRPr sz="1100"/>
            </a:lvl7pPr>
            <a:lvl8pPr marL="3958950" indent="0">
              <a:buNone/>
              <a:defRPr sz="1100"/>
            </a:lvl8pPr>
            <a:lvl9pPr marL="452451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98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48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6143" y="288386"/>
            <a:ext cx="2835354" cy="61441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088" y="288386"/>
            <a:ext cx="8296037" cy="61441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76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0391" y="108362"/>
            <a:ext cx="11361107" cy="62507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8A551-1B98-4AA2-A1B5-ADDFECD878F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80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74051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03261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41017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  <a:prstGeom prst="rect">
            <a:avLst/>
          </a:prstGeom>
        </p:spPr>
        <p:txBody>
          <a:bodyPr lIns="95016" tIns="47508" rIns="95016" bIns="47508" anchor="b"/>
          <a:lstStyle>
            <a:lvl1pPr algn="ctr">
              <a:defRPr sz="6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5199" y="3782152"/>
            <a:ext cx="9451181" cy="1738551"/>
          </a:xfrm>
          <a:prstGeom prst="rect">
            <a:avLst/>
          </a:prstGeom>
        </p:spPr>
        <p:txBody>
          <a:bodyPr lIns="95016" tIns="47508" rIns="95016" bIns="47508"/>
          <a:lstStyle>
            <a:lvl1pPr marL="0" indent="0" algn="ctr">
              <a:buNone/>
              <a:defRPr sz="2500"/>
            </a:lvl1pPr>
            <a:lvl2pPr marL="475068" indent="0" algn="ctr">
              <a:buNone/>
              <a:defRPr sz="2100"/>
            </a:lvl2pPr>
            <a:lvl3pPr marL="950126" indent="0" algn="ctr">
              <a:buNone/>
              <a:defRPr sz="1900"/>
            </a:lvl3pPr>
            <a:lvl4pPr marL="1425188" indent="0" algn="ctr">
              <a:buNone/>
              <a:defRPr sz="1700"/>
            </a:lvl4pPr>
            <a:lvl5pPr marL="1900250" indent="0" algn="ctr">
              <a:buNone/>
              <a:defRPr sz="1700"/>
            </a:lvl5pPr>
            <a:lvl6pPr marL="2375312" indent="0" algn="ctr">
              <a:buNone/>
              <a:defRPr sz="1700"/>
            </a:lvl6pPr>
            <a:lvl7pPr marL="2850374" indent="0" algn="ctr">
              <a:buNone/>
              <a:defRPr sz="1700"/>
            </a:lvl7pPr>
            <a:lvl8pPr marL="3325436" indent="0" algn="ctr">
              <a:buNone/>
              <a:defRPr sz="1700"/>
            </a:lvl8pPr>
            <a:lvl9pPr marL="3800497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6360" y="6674169"/>
            <a:ext cx="2835354" cy="384492"/>
          </a:xfrm>
          <a:prstGeom prst="rect">
            <a:avLst/>
          </a:prstGeom>
        </p:spPr>
        <p:txBody>
          <a:bodyPr lIns="95016" tIns="47508" rIns="95016" bIns="47508"/>
          <a:lstStyle/>
          <a:p>
            <a:pPr defTabSz="950154">
              <a:defRPr/>
            </a:pPr>
            <a:fld id="{0DA2CC75-8280-4D50-8556-C2874ADEF926}" type="datetimeFigureOut">
              <a:rPr lang="zh-CN" altLang="en-US" smtClean="0">
                <a:solidFill>
                  <a:srgbClr val="000000"/>
                </a:solidFill>
              </a:rPr>
              <a:pPr defTabSz="950154">
                <a:defRPr/>
              </a:pPr>
              <a:t>2024/8/14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4272" y="6674169"/>
            <a:ext cx="4253032" cy="384492"/>
          </a:xfrm>
          <a:prstGeom prst="rect">
            <a:avLst/>
          </a:prstGeom>
        </p:spPr>
        <p:txBody>
          <a:bodyPr lIns="95016" tIns="47508" rIns="95016" bIns="47508"/>
          <a:lstStyle/>
          <a:p>
            <a:pPr defTabSz="950154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9863" y="6674169"/>
            <a:ext cx="2835354" cy="384492"/>
          </a:xfrm>
          <a:prstGeom prst="rect">
            <a:avLst/>
          </a:prstGeom>
        </p:spPr>
        <p:txBody>
          <a:bodyPr lIns="95016" tIns="47508" rIns="95016" bIns="47508"/>
          <a:lstStyle/>
          <a:p>
            <a:pPr defTabSz="950154">
              <a:defRPr/>
            </a:pPr>
            <a:fld id="{6E190E77-D57C-49F8-ADC2-FB99C50EBC2E}" type="slidenum">
              <a:rPr lang="zh-CN" altLang="en-US" smtClean="0">
                <a:solidFill>
                  <a:srgbClr val="000000"/>
                </a:solidFill>
              </a:rPr>
              <a:pPr defTabSz="950154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6873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82" y="1680233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5804" y="1680233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1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90348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66360" y="6674171"/>
            <a:ext cx="2835354" cy="383381"/>
          </a:xfrm>
          <a:prstGeom prst="rect">
            <a:avLst/>
          </a:prstGeom>
        </p:spPr>
        <p:txBody>
          <a:bodyPr lIns="95016" tIns="47508" rIns="95016" bIns="47508"/>
          <a:lstStyle/>
          <a:p>
            <a:pPr defTabSz="950159"/>
            <a:fld id="{72F84284-6E8C-4757-BA56-CFB0D4215E06}" type="datetimeFigureOut">
              <a:rPr lang="zh-CN" altLang="en-US" smtClean="0">
                <a:solidFill>
                  <a:srgbClr val="000000"/>
                </a:solidFill>
              </a:rPr>
              <a:pPr defTabSz="950159"/>
              <a:t>2024/8/14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74272" y="6674171"/>
            <a:ext cx="4253032" cy="383381"/>
          </a:xfrm>
          <a:prstGeom prst="rect">
            <a:avLst/>
          </a:prstGeom>
        </p:spPr>
        <p:txBody>
          <a:bodyPr lIns="95016" tIns="47508" rIns="95016" bIns="47508"/>
          <a:lstStyle/>
          <a:p>
            <a:pPr defTabSz="950159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99863" y="6674171"/>
            <a:ext cx="2835354" cy="383381"/>
          </a:xfrm>
          <a:prstGeom prst="rect">
            <a:avLst/>
          </a:prstGeom>
        </p:spPr>
        <p:txBody>
          <a:bodyPr lIns="95016" tIns="47508" rIns="95016" bIns="47508"/>
          <a:lstStyle/>
          <a:p>
            <a:pPr defTabSz="950159"/>
            <a:fld id="{E08B9B55-1E1C-46E3-B4D8-6C6EEC417147}" type="slidenum">
              <a:rPr lang="zh-CN" altLang="en-US" smtClean="0">
                <a:solidFill>
                  <a:srgbClr val="000000"/>
                </a:solidFill>
              </a:rPr>
              <a:pPr defTabSz="950159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90511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18" y="2236948"/>
            <a:ext cx="10711339" cy="15435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37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6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28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94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59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25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00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26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7" y="4627245"/>
            <a:ext cx="10711339" cy="1430179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37" y="3052050"/>
            <a:ext cx="10711339" cy="1575196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56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13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970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27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284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941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597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254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82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29" y="2240280"/>
            <a:ext cx="9987185" cy="633579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19541" y="2240280"/>
            <a:ext cx="9989374" cy="633579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18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8370"/>
            <a:ext cx="11341417" cy="12001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8"/>
            <a:ext cx="5567884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685" indent="0">
              <a:buNone/>
              <a:defRPr sz="2500" b="1"/>
            </a:lvl2pPr>
            <a:lvl3pPr marL="1131371" indent="0">
              <a:buNone/>
              <a:defRPr sz="2300" b="1"/>
            </a:lvl3pPr>
            <a:lvl4pPr marL="1697057" indent="0">
              <a:buNone/>
              <a:defRPr sz="1900" b="1"/>
            </a:lvl4pPr>
            <a:lvl5pPr marL="2262743" indent="0">
              <a:buNone/>
              <a:defRPr sz="1900" b="1"/>
            </a:lvl5pPr>
            <a:lvl6pPr marL="2828428" indent="0">
              <a:buNone/>
              <a:defRPr sz="1900" b="1"/>
            </a:lvl6pPr>
            <a:lvl7pPr marL="3394114" indent="0">
              <a:buNone/>
              <a:defRPr sz="1900" b="1"/>
            </a:lvl7pPr>
            <a:lvl8pPr marL="3959799" indent="0">
              <a:buNone/>
              <a:defRPr sz="1900" b="1"/>
            </a:lvl8pPr>
            <a:lvl9pPr marL="452548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426" y="1611868"/>
            <a:ext cx="5570071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685" indent="0">
              <a:buNone/>
              <a:defRPr sz="2500" b="1"/>
            </a:lvl2pPr>
            <a:lvl3pPr marL="1131371" indent="0">
              <a:buNone/>
              <a:defRPr sz="2300" b="1"/>
            </a:lvl3pPr>
            <a:lvl4pPr marL="1697057" indent="0">
              <a:buNone/>
              <a:defRPr sz="1900" b="1"/>
            </a:lvl4pPr>
            <a:lvl5pPr marL="2262743" indent="0">
              <a:buNone/>
              <a:defRPr sz="1900" b="1"/>
            </a:lvl5pPr>
            <a:lvl6pPr marL="2828428" indent="0">
              <a:buNone/>
              <a:defRPr sz="1900" b="1"/>
            </a:lvl6pPr>
            <a:lvl7pPr marL="3394114" indent="0">
              <a:buNone/>
              <a:defRPr sz="1900" b="1"/>
            </a:lvl7pPr>
            <a:lvl8pPr marL="3959799" indent="0">
              <a:buNone/>
              <a:defRPr sz="1900" b="1"/>
            </a:lvl8pPr>
            <a:lvl9pPr marL="452548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426" y="2283619"/>
            <a:ext cx="5570071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12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36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69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6703"/>
            <a:ext cx="4145832" cy="122015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6" y="286703"/>
            <a:ext cx="7044631" cy="614576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06856"/>
            <a:ext cx="4145832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65685" indent="0">
              <a:buNone/>
              <a:defRPr sz="1500"/>
            </a:lvl2pPr>
            <a:lvl3pPr marL="1131371" indent="0">
              <a:buNone/>
              <a:defRPr sz="1200"/>
            </a:lvl3pPr>
            <a:lvl4pPr marL="1697057" indent="0">
              <a:buNone/>
              <a:defRPr sz="1100"/>
            </a:lvl4pPr>
            <a:lvl5pPr marL="2262743" indent="0">
              <a:buNone/>
              <a:defRPr sz="1100"/>
            </a:lvl5pPr>
            <a:lvl6pPr marL="2828428" indent="0">
              <a:buNone/>
              <a:defRPr sz="1100"/>
            </a:lvl6pPr>
            <a:lvl7pPr marL="3394114" indent="0">
              <a:buNone/>
              <a:defRPr sz="1100"/>
            </a:lvl7pPr>
            <a:lvl8pPr marL="3959799" indent="0">
              <a:buNone/>
              <a:defRPr sz="1100"/>
            </a:lvl8pPr>
            <a:lvl9pPr marL="45254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2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9"/>
            <a:ext cx="5567884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754" indent="0">
              <a:buNone/>
              <a:defRPr sz="2400" b="1"/>
            </a:lvl2pPr>
            <a:lvl3pPr marL="1089521" indent="0">
              <a:buNone/>
              <a:defRPr sz="2100" b="1"/>
            </a:lvl3pPr>
            <a:lvl4pPr marL="1634282" indent="0">
              <a:buNone/>
              <a:defRPr sz="1900" b="1"/>
            </a:lvl4pPr>
            <a:lvl5pPr marL="2179037" indent="0">
              <a:buNone/>
              <a:defRPr sz="1900" b="1"/>
            </a:lvl5pPr>
            <a:lvl6pPr marL="2723798" indent="0">
              <a:buNone/>
              <a:defRPr sz="1900" b="1"/>
            </a:lvl6pPr>
            <a:lvl7pPr marL="3268559" indent="0">
              <a:buNone/>
              <a:defRPr sz="1900" b="1"/>
            </a:lvl7pPr>
            <a:lvl8pPr marL="3813318" indent="0">
              <a:buNone/>
              <a:defRPr sz="1900" b="1"/>
            </a:lvl8pPr>
            <a:lvl9pPr marL="435807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445" y="1611869"/>
            <a:ext cx="5570071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754" indent="0">
              <a:buNone/>
              <a:defRPr sz="2400" b="1"/>
            </a:lvl2pPr>
            <a:lvl3pPr marL="1089521" indent="0">
              <a:buNone/>
              <a:defRPr sz="2100" b="1"/>
            </a:lvl3pPr>
            <a:lvl4pPr marL="1634282" indent="0">
              <a:buNone/>
              <a:defRPr sz="1900" b="1"/>
            </a:lvl4pPr>
            <a:lvl5pPr marL="2179037" indent="0">
              <a:buNone/>
              <a:defRPr sz="1900" b="1"/>
            </a:lvl5pPr>
            <a:lvl6pPr marL="2723798" indent="0">
              <a:buNone/>
              <a:defRPr sz="1900" b="1"/>
            </a:lvl6pPr>
            <a:lvl7pPr marL="3268559" indent="0">
              <a:buNone/>
              <a:defRPr sz="1900" b="1"/>
            </a:lvl7pPr>
            <a:lvl8pPr marL="3813318" indent="0">
              <a:buNone/>
              <a:defRPr sz="1900" b="1"/>
            </a:lvl8pPr>
            <a:lvl9pPr marL="435807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445" y="2283619"/>
            <a:ext cx="5570071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4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97" y="5040630"/>
            <a:ext cx="7560945" cy="59507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69997" y="643413"/>
            <a:ext cx="7560945" cy="4320540"/>
          </a:xfrm>
        </p:spPr>
        <p:txBody>
          <a:bodyPr/>
          <a:lstStyle>
            <a:lvl1pPr marL="0" indent="0">
              <a:buNone/>
              <a:defRPr sz="4000"/>
            </a:lvl1pPr>
            <a:lvl2pPr marL="565685" indent="0">
              <a:buNone/>
              <a:defRPr sz="3400"/>
            </a:lvl2pPr>
            <a:lvl3pPr marL="1131371" indent="0">
              <a:buNone/>
              <a:defRPr sz="3000"/>
            </a:lvl3pPr>
            <a:lvl4pPr marL="1697057" indent="0">
              <a:buNone/>
              <a:defRPr sz="2500"/>
            </a:lvl4pPr>
            <a:lvl5pPr marL="2262743" indent="0">
              <a:buNone/>
              <a:defRPr sz="2500"/>
            </a:lvl5pPr>
            <a:lvl6pPr marL="2828428" indent="0">
              <a:buNone/>
              <a:defRPr sz="2500"/>
            </a:lvl6pPr>
            <a:lvl7pPr marL="3394114" indent="0">
              <a:buNone/>
              <a:defRPr sz="2500"/>
            </a:lvl7pPr>
            <a:lvl8pPr marL="3959799" indent="0">
              <a:buNone/>
              <a:defRPr sz="2500"/>
            </a:lvl8pPr>
            <a:lvl9pPr marL="4525485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9997" y="5635705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65685" indent="0">
              <a:buNone/>
              <a:defRPr sz="1500"/>
            </a:lvl2pPr>
            <a:lvl3pPr marL="1131371" indent="0">
              <a:buNone/>
              <a:defRPr sz="1200"/>
            </a:lvl3pPr>
            <a:lvl4pPr marL="1697057" indent="0">
              <a:buNone/>
              <a:defRPr sz="1100"/>
            </a:lvl4pPr>
            <a:lvl5pPr marL="2262743" indent="0">
              <a:buNone/>
              <a:defRPr sz="1100"/>
            </a:lvl5pPr>
            <a:lvl6pPr marL="2828428" indent="0">
              <a:buNone/>
              <a:defRPr sz="1100"/>
            </a:lvl6pPr>
            <a:lvl7pPr marL="3394114" indent="0">
              <a:buNone/>
              <a:defRPr sz="1100"/>
            </a:lvl7pPr>
            <a:lvl8pPr marL="3959799" indent="0">
              <a:buNone/>
              <a:defRPr sz="1100"/>
            </a:lvl8pPr>
            <a:lvl9pPr marL="45254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65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63909" y="385049"/>
            <a:ext cx="5045006" cy="81910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22329" y="385049"/>
            <a:ext cx="14931553" cy="8191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5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0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6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85" y="286706"/>
            <a:ext cx="4145831" cy="122015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6" y="286725"/>
            <a:ext cx="7044630" cy="6145769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85" y="1506865"/>
            <a:ext cx="4145831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44754" indent="0">
              <a:buNone/>
              <a:defRPr sz="1400"/>
            </a:lvl2pPr>
            <a:lvl3pPr marL="1089521" indent="0">
              <a:buNone/>
              <a:defRPr sz="1200"/>
            </a:lvl3pPr>
            <a:lvl4pPr marL="1634282" indent="0">
              <a:buNone/>
              <a:defRPr sz="1100"/>
            </a:lvl4pPr>
            <a:lvl5pPr marL="2179037" indent="0">
              <a:buNone/>
              <a:defRPr sz="1100"/>
            </a:lvl5pPr>
            <a:lvl6pPr marL="2723798" indent="0">
              <a:buNone/>
              <a:defRPr sz="1100"/>
            </a:lvl6pPr>
            <a:lvl7pPr marL="3268559" indent="0">
              <a:buNone/>
              <a:defRPr sz="1100"/>
            </a:lvl7pPr>
            <a:lvl8pPr marL="3813318" indent="0">
              <a:buNone/>
              <a:defRPr sz="1100"/>
            </a:lvl8pPr>
            <a:lvl9pPr marL="435807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013" y="5040635"/>
            <a:ext cx="7560945" cy="59507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70013" y="643414"/>
            <a:ext cx="7560945" cy="4320540"/>
          </a:xfrm>
        </p:spPr>
        <p:txBody>
          <a:bodyPr/>
          <a:lstStyle>
            <a:lvl1pPr marL="0" indent="0">
              <a:buNone/>
              <a:defRPr sz="3800"/>
            </a:lvl1pPr>
            <a:lvl2pPr marL="544754" indent="0">
              <a:buNone/>
              <a:defRPr sz="3300"/>
            </a:lvl2pPr>
            <a:lvl3pPr marL="1089521" indent="0">
              <a:buNone/>
              <a:defRPr sz="2800"/>
            </a:lvl3pPr>
            <a:lvl4pPr marL="1634282" indent="0">
              <a:buNone/>
              <a:defRPr sz="2400"/>
            </a:lvl4pPr>
            <a:lvl5pPr marL="2179037" indent="0">
              <a:buNone/>
              <a:defRPr sz="2400"/>
            </a:lvl5pPr>
            <a:lvl6pPr marL="2723798" indent="0">
              <a:buNone/>
              <a:defRPr sz="2400"/>
            </a:lvl6pPr>
            <a:lvl7pPr marL="3268559" indent="0">
              <a:buNone/>
              <a:defRPr sz="2400"/>
            </a:lvl7pPr>
            <a:lvl8pPr marL="3813318" indent="0">
              <a:buNone/>
              <a:defRPr sz="2400"/>
            </a:lvl8pPr>
            <a:lvl9pPr marL="435807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0013" y="5635710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44754" indent="0">
              <a:buNone/>
              <a:defRPr sz="1400"/>
            </a:lvl2pPr>
            <a:lvl3pPr marL="1089521" indent="0">
              <a:buNone/>
              <a:defRPr sz="1200"/>
            </a:lvl3pPr>
            <a:lvl4pPr marL="1634282" indent="0">
              <a:buNone/>
              <a:defRPr sz="1100"/>
            </a:lvl4pPr>
            <a:lvl5pPr marL="2179037" indent="0">
              <a:buNone/>
              <a:defRPr sz="1100"/>
            </a:lvl5pPr>
            <a:lvl6pPr marL="2723798" indent="0">
              <a:buNone/>
              <a:defRPr sz="1100"/>
            </a:lvl6pPr>
            <a:lvl7pPr marL="3268559" indent="0">
              <a:buNone/>
              <a:defRPr sz="1100"/>
            </a:lvl7pPr>
            <a:lvl8pPr marL="3813318" indent="0">
              <a:buNone/>
              <a:defRPr sz="1100"/>
            </a:lvl8pPr>
            <a:lvl9pPr marL="435807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82" y="288370"/>
            <a:ext cx="11341418" cy="1200150"/>
          </a:xfrm>
          <a:prstGeom prst="rect">
            <a:avLst/>
          </a:prstGeom>
        </p:spPr>
        <p:txBody>
          <a:bodyPr vert="horz" lIns="108953" tIns="54476" rIns="108953" bIns="544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82" y="1680233"/>
            <a:ext cx="11341418" cy="4752261"/>
          </a:xfrm>
          <a:prstGeom prst="rect">
            <a:avLst/>
          </a:prstGeom>
        </p:spPr>
        <p:txBody>
          <a:bodyPr vert="horz" lIns="108953" tIns="54476" rIns="108953" bIns="544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190"/>
            <a:ext cx="2940368" cy="383381"/>
          </a:xfrm>
          <a:prstGeom prst="rect">
            <a:avLst/>
          </a:prstGeom>
        </p:spPr>
        <p:txBody>
          <a:bodyPr vert="horz" lIns="108953" tIns="54476" rIns="108953" bIns="544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/>
              <a:t>2024-08-14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45" y="6674190"/>
            <a:ext cx="3990499" cy="383381"/>
          </a:xfrm>
          <a:prstGeom prst="rect">
            <a:avLst/>
          </a:prstGeom>
        </p:spPr>
        <p:txBody>
          <a:bodyPr vert="horz" lIns="108953" tIns="54476" rIns="108953" bIns="544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190"/>
            <a:ext cx="2940368" cy="383381"/>
          </a:xfrm>
          <a:prstGeom prst="rect">
            <a:avLst/>
          </a:prstGeom>
        </p:spPr>
        <p:txBody>
          <a:bodyPr vert="horz" lIns="108953" tIns="54476" rIns="108953" bIns="544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089521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568" indent="-408568" algn="l" defTabSz="108952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5233" indent="-340479" algn="l" defTabSz="1089521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1904" indent="-272381" algn="l" defTabSz="108952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6658" indent="-272381" algn="l" defTabSz="10895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1421" indent="-272381" algn="l" defTabSz="10895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6176" indent="-272381" algn="l" defTabSz="10895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0936" indent="-272381" algn="l" defTabSz="10895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5696" indent="-272381" algn="l" defTabSz="10895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0455" indent="-272381" algn="l" defTabSz="10895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95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754" algn="l" defTabSz="10895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521" algn="l" defTabSz="10895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4282" algn="l" defTabSz="10895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9037" algn="l" defTabSz="10895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3798" algn="l" defTabSz="10895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559" algn="l" defTabSz="10895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3318" algn="l" defTabSz="10895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8076" algn="l" defTabSz="10895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359" y="383401"/>
            <a:ext cx="10868858" cy="1391841"/>
          </a:xfrm>
          <a:prstGeom prst="rect">
            <a:avLst/>
          </a:prstGeom>
        </p:spPr>
        <p:txBody>
          <a:bodyPr vert="horz" lIns="94988" tIns="47493" rIns="94988" bIns="4749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988" tIns="47493" rIns="94988" bIns="4749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360" y="6674187"/>
            <a:ext cx="2835354" cy="383381"/>
          </a:xfrm>
          <a:prstGeom prst="rect">
            <a:avLst/>
          </a:prstGeom>
        </p:spPr>
        <p:txBody>
          <a:bodyPr vert="horz" lIns="94988" tIns="47493" rIns="94988" bIns="474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9863"/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863"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4272" y="6674187"/>
            <a:ext cx="4253032" cy="383381"/>
          </a:xfrm>
          <a:prstGeom prst="rect">
            <a:avLst/>
          </a:prstGeom>
        </p:spPr>
        <p:txBody>
          <a:bodyPr vert="horz" lIns="94988" tIns="47493" rIns="94988" bIns="474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98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9863" y="6674187"/>
            <a:ext cx="2835354" cy="383381"/>
          </a:xfrm>
          <a:prstGeom prst="rect">
            <a:avLst/>
          </a:prstGeom>
        </p:spPr>
        <p:txBody>
          <a:bodyPr vert="horz" lIns="94988" tIns="47493" rIns="94988" bIns="474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9863"/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8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1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949863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469" indent="-237469" algn="l" defTabSz="949863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2401" indent="-237469" algn="l" defTabSz="949863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329" indent="-237469" algn="l" defTabSz="949863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2265" indent="-237469" algn="l" defTabSz="949863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190" indent="-237469" algn="l" defTabSz="949863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12124" indent="-237469" algn="l" defTabSz="949863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7055" indent="-237469" algn="l" defTabSz="949863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61986" indent="-237469" algn="l" defTabSz="949863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6917" indent="-237469" algn="l" defTabSz="949863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9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936" algn="l" defTabSz="949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9863" algn="l" defTabSz="949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4798" algn="l" defTabSz="949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9729" algn="l" defTabSz="949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660" algn="l" defTabSz="949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9589" algn="l" defTabSz="949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4519" algn="l" defTabSz="949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9452" algn="l" defTabSz="949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79" y="288370"/>
            <a:ext cx="11341418" cy="1200150"/>
          </a:xfrm>
          <a:prstGeom prst="rect">
            <a:avLst/>
          </a:prstGeom>
        </p:spPr>
        <p:txBody>
          <a:bodyPr vert="horz" lIns="113115" tIns="56557" rIns="113115" bIns="5655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80226"/>
            <a:ext cx="11341418" cy="4752261"/>
          </a:xfrm>
          <a:prstGeom prst="rect">
            <a:avLst/>
          </a:prstGeom>
        </p:spPr>
        <p:txBody>
          <a:bodyPr vert="horz" lIns="113115" tIns="56557" rIns="113115" bIns="5655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184"/>
            <a:ext cx="2940368" cy="383381"/>
          </a:xfrm>
          <a:prstGeom prst="rect">
            <a:avLst/>
          </a:prstGeom>
        </p:spPr>
        <p:txBody>
          <a:bodyPr vert="horz" lIns="113115" tIns="56557" rIns="113115" bIns="5655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127"/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1127"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41" y="6674184"/>
            <a:ext cx="3990499" cy="383381"/>
          </a:xfrm>
          <a:prstGeom prst="rect">
            <a:avLst/>
          </a:prstGeom>
        </p:spPr>
        <p:txBody>
          <a:bodyPr vert="horz" lIns="113115" tIns="56557" rIns="113115" bIns="5655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1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184"/>
            <a:ext cx="2940368" cy="383381"/>
          </a:xfrm>
          <a:prstGeom prst="rect">
            <a:avLst/>
          </a:prstGeom>
        </p:spPr>
        <p:txBody>
          <a:bodyPr vert="horz" lIns="113115" tIns="56557" rIns="113115" bIns="5655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127"/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11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defTabSz="1131127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4169" indent="-424169" algn="l" defTabSz="113112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9041" indent="-353483" algn="l" defTabSz="113112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13915" indent="-282787" algn="l" defTabSz="113112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9475" indent="-282787" algn="l" defTabSz="113112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5041" indent="-282787" algn="l" defTabSz="113112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10604" indent="-282787" algn="l" defTabSz="11311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76168" indent="-282787" algn="l" defTabSz="11311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41732" indent="-282787" algn="l" defTabSz="11311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07298" indent="-282787" algn="l" defTabSz="11311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11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5562" algn="l" defTabSz="11311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127" algn="l" defTabSz="11311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96697" algn="l" defTabSz="11311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257" algn="l" defTabSz="11311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27821" algn="l" defTabSz="11311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93384" algn="l" defTabSz="11311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58950" algn="l" defTabSz="11311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24513" algn="l" defTabSz="11311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90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</p:sldLayoutIdLst>
  <p:transition spd="slow">
    <p:fade/>
  </p:transition>
  <p:txStyles>
    <p:titleStyle>
      <a:lvl1pPr algn="l" defTabSz="126683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708" indent="-316708" algn="l" defTabSz="1266835" rtl="0" eaLnBrk="1" latinLnBrk="0" hangingPunct="1">
        <a:lnSpc>
          <a:spcPct val="90000"/>
        </a:lnSpc>
        <a:spcBef>
          <a:spcPts val="1386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50126" indent="-316708" algn="l" defTabSz="126683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83540" indent="-316708" algn="l" defTabSz="126683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16958" indent="-316708" algn="l" defTabSz="126683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50374" indent="-316708" algn="l" defTabSz="126683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83791" indent="-316708" algn="l" defTabSz="126683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17205" indent="-316708" algn="l" defTabSz="126683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50622" indent="-316708" algn="l" defTabSz="126683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84037" indent="-316708" algn="l" defTabSz="126683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668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3424" algn="l" defTabSz="12668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66835" algn="l" defTabSz="12668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250" algn="l" defTabSz="12668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33664" algn="l" defTabSz="12668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083" algn="l" defTabSz="12668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00497" algn="l" defTabSz="12668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33914" algn="l" defTabSz="12668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67328" algn="l" defTabSz="12668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1"/>
            <a:ext cx="12601366" cy="4987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485503"/>
            <a:ext cx="12601575" cy="17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0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ransition>
    <p:random/>
  </p:transition>
  <p:txStyles>
    <p:titleStyle>
      <a:lvl1pPr algn="l" defTabSz="950159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540" indent="-237540" algn="l" defTabSz="950159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2620" indent="-237540" algn="l" defTabSz="950159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699" indent="-237540" algn="l" defTabSz="950159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2779" indent="-237540" algn="l" defTabSz="950159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859" indent="-237540" algn="l" defTabSz="950159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12938" indent="-237540" algn="l" defTabSz="950159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8017" indent="-237540" algn="l" defTabSz="950159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098" indent="-237540" algn="l" defTabSz="950159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8177" indent="-237540" algn="l" defTabSz="950159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501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079" algn="l" defTabSz="9501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159" algn="l" defTabSz="9501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5238" algn="l" defTabSz="9501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0318" algn="l" defTabSz="9501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397" algn="l" defTabSz="9501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0476" algn="l" defTabSz="9501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5559" algn="l" defTabSz="9501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0638" algn="l" defTabSz="9501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79" y="288370"/>
            <a:ext cx="11341417" cy="1200150"/>
          </a:xfrm>
          <a:prstGeom prst="rect">
            <a:avLst/>
          </a:prstGeom>
        </p:spPr>
        <p:txBody>
          <a:bodyPr vert="horz" lIns="113137" tIns="56568" rIns="113137" bIns="5656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80211"/>
            <a:ext cx="11341417" cy="4752261"/>
          </a:xfrm>
          <a:prstGeom prst="rect">
            <a:avLst/>
          </a:prstGeom>
        </p:spPr>
        <p:txBody>
          <a:bodyPr vert="horz" lIns="113137" tIns="56568" rIns="113137" bIns="5656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168"/>
            <a:ext cx="2940367" cy="383381"/>
          </a:xfrm>
          <a:prstGeom prst="rect">
            <a:avLst/>
          </a:prstGeom>
        </p:spPr>
        <p:txBody>
          <a:bodyPr vert="horz" lIns="113137" tIns="56568" rIns="113137" bIns="5656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371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1371"/>
              <a:t>2024-08-14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39" y="6674168"/>
            <a:ext cx="3990499" cy="383381"/>
          </a:xfrm>
          <a:prstGeom prst="rect">
            <a:avLst/>
          </a:prstGeom>
        </p:spPr>
        <p:txBody>
          <a:bodyPr vert="horz" lIns="113137" tIns="56568" rIns="113137" bIns="5656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3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168"/>
            <a:ext cx="2940367" cy="383381"/>
          </a:xfrm>
          <a:prstGeom prst="rect">
            <a:avLst/>
          </a:prstGeom>
        </p:spPr>
        <p:txBody>
          <a:bodyPr vert="horz" lIns="113137" tIns="56568" rIns="113137" bIns="5656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371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13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1131371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4264" indent="-424264" algn="l" defTabSz="1131371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9239" indent="-353554" algn="l" defTabSz="113137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14214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9900" indent="-282843" algn="l" defTabSz="1131371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5585" indent="-282843" algn="l" defTabSz="1131371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11271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76956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643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08328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5685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371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7057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743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428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4114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59799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25485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slide" Target="slide6.xml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slide" Target="slide6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6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24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75310" y="570072"/>
            <a:ext cx="7770971" cy="53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1905" tIns="55952" rIns="111905" bIns="5595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131228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700" b="1" dirty="0" smtClean="0">
                <a:solidFill>
                  <a:srgbClr val="FF0066"/>
                </a:solidFill>
                <a:latin typeface="Times New Roman" pitchFamily="18" charset="0"/>
              </a:rPr>
              <a:t>NAM HƯNG</a:t>
            </a:r>
            <a:endParaRPr lang="en-US" altLang="en-US" sz="27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58393" y="3420430"/>
            <a:ext cx="10451944" cy="190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905" tIns="55952" rIns="111905" bIns="55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131228" eaLnBrk="1" hangingPunct="1">
              <a:spcBef>
                <a:spcPts val="1402"/>
              </a:spcBef>
              <a:defRPr/>
            </a:pPr>
            <a:r>
              <a:rPr lang="en-US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1131228" eaLnBrk="1" hangingPunct="1">
              <a:defRPr/>
            </a:pP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64: PHÉP TRỪ TRONG </a:t>
            </a:r>
          </a:p>
          <a:p>
            <a:pPr algn="ctr" defTabSz="1131228" eaLnBrk="1" hangingPunct="1">
              <a:defRPr/>
            </a:pP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 VI 100 000 (</a:t>
            </a:r>
            <a:r>
              <a:rPr 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T.1)</a:t>
            </a:r>
            <a:endParaRPr 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20240" y="1620203"/>
            <a:ext cx="8881110" cy="15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1905" tIns="55952" rIns="111905" bIns="55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131228" eaLnBrk="1" hangingPunct="1">
              <a:defRPr/>
            </a:pPr>
            <a:r>
              <a:rPr lang="en-US" sz="47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131228" eaLnBrk="1" hangingPunct="1">
              <a:defRPr/>
            </a:pPr>
            <a:r>
              <a:rPr lang="en-US" sz="47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17" y="5449136"/>
            <a:ext cx="4348043" cy="1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186774" y="1140143"/>
            <a:ext cx="463432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20889" y="5820728"/>
            <a:ext cx="3317433" cy="425852"/>
          </a:xfrm>
          <a:prstGeom prst="rect">
            <a:avLst/>
          </a:prstGeom>
          <a:noFill/>
        </p:spPr>
        <p:txBody>
          <a:bodyPr wrap="square" lIns="71214" tIns="35607" rIns="71214" bIns="35607" rtlCol="0">
            <a:spAutoFit/>
          </a:bodyPr>
          <a:lstStyle/>
          <a:p>
            <a:pPr defTabSz="1131228"/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SEN</a:t>
            </a:r>
            <a:endParaRPr lang="en-US" sz="2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6159656"/>
            <a:ext cx="12644676" cy="104124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92613" y="225001"/>
            <a:ext cx="12271505" cy="1676654"/>
            <a:chOff x="822" y="309"/>
            <a:chExt cx="11573" cy="1886"/>
          </a:xfrm>
        </p:grpSpPr>
        <p:sp>
          <p:nvSpPr>
            <p:cNvPr id="30" name="Text Box 14">
              <a:extLst>
                <a:ext uri="{FF2B5EF4-FFF2-40B4-BE49-F238E27FC236}">
                  <a16:creationId xmlns=""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606" y="385"/>
              <a:ext cx="10789" cy="181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algn="just" defTabSz="1266844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vi-VN" sz="27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vi-VN" sz="27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lang="en-US" sz="27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309"/>
              <a:ext cx="756" cy="1018"/>
              <a:chOff x="738" y="331"/>
              <a:chExt cx="756" cy="1018"/>
            </a:xfrm>
          </p:grpSpPr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66844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FFFFFF"/>
                  </a:solidFill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=""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66844">
                  <a:lnSpc>
                    <a:spcPct val="120000"/>
                  </a:lnSpc>
                  <a:buClr>
                    <a:srgbClr val="000000"/>
                  </a:buClr>
                  <a:defRPr/>
                </a:pPr>
                <a:r>
                  <a:rPr lang="en-US" sz="4400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BEFE65E-ACE6-444D-BBA5-BE00E0DB72C0}"/>
              </a:ext>
            </a:extLst>
          </p:cNvPr>
          <p:cNvCxnSpPr/>
          <p:nvPr/>
        </p:nvCxnSpPr>
        <p:spPr>
          <a:xfrm>
            <a:off x="2352951" y="770096"/>
            <a:ext cx="293380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7DA0B0B-6954-448C-85F7-A1B09D208FC2}"/>
              </a:ext>
            </a:extLst>
          </p:cNvPr>
          <p:cNvCxnSpPr>
            <a:cxnSpLocks/>
          </p:cNvCxnSpPr>
          <p:nvPr/>
        </p:nvCxnSpPr>
        <p:spPr>
          <a:xfrm>
            <a:off x="10524292" y="760095"/>
            <a:ext cx="184101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9E06EC0-31FA-47A5-9B40-CE759CB32291}"/>
              </a:ext>
            </a:extLst>
          </p:cNvPr>
          <p:cNvCxnSpPr>
            <a:cxnSpLocks/>
          </p:cNvCxnSpPr>
          <p:nvPr/>
        </p:nvCxnSpPr>
        <p:spPr>
          <a:xfrm>
            <a:off x="1978841" y="1250156"/>
            <a:ext cx="220527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8470619-0195-4029-9305-4D1DF8279B5A}"/>
              </a:ext>
            </a:extLst>
          </p:cNvPr>
          <p:cNvCxnSpPr>
            <a:cxnSpLocks/>
          </p:cNvCxnSpPr>
          <p:nvPr/>
        </p:nvCxnSpPr>
        <p:spPr>
          <a:xfrm>
            <a:off x="4390867" y="1280160"/>
            <a:ext cx="123062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6EA1D5D-2F6C-46A2-8A6E-4E6A7E790ED1}"/>
              </a:ext>
            </a:extLst>
          </p:cNvPr>
          <p:cNvCxnSpPr>
            <a:cxnSpLocks/>
          </p:cNvCxnSpPr>
          <p:nvPr/>
        </p:nvCxnSpPr>
        <p:spPr>
          <a:xfrm>
            <a:off x="7117925" y="1270159"/>
            <a:ext cx="61038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1DCB2AB6-0725-4838-8B69-94E9A1326DF7}"/>
              </a:ext>
            </a:extLst>
          </p:cNvPr>
          <p:cNvCxnSpPr>
            <a:cxnSpLocks/>
          </p:cNvCxnSpPr>
          <p:nvPr/>
        </p:nvCxnSpPr>
        <p:spPr>
          <a:xfrm>
            <a:off x="8240254" y="1260158"/>
            <a:ext cx="209698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0F75F11E-A87E-45B0-B7C9-6B0F1FE0446D}"/>
              </a:ext>
            </a:extLst>
          </p:cNvPr>
          <p:cNvCxnSpPr>
            <a:cxnSpLocks/>
          </p:cNvCxnSpPr>
          <p:nvPr/>
        </p:nvCxnSpPr>
        <p:spPr>
          <a:xfrm>
            <a:off x="10583354" y="1270159"/>
            <a:ext cx="110263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A0F278D9-F145-4CFB-8372-042DE0A7651A}"/>
              </a:ext>
            </a:extLst>
          </p:cNvPr>
          <p:cNvCxnSpPr>
            <a:cxnSpLocks/>
          </p:cNvCxnSpPr>
          <p:nvPr/>
        </p:nvCxnSpPr>
        <p:spPr>
          <a:xfrm>
            <a:off x="1870548" y="1790224"/>
            <a:ext cx="61038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28CD3815-AB03-44A1-B58D-788832CA6F45}"/>
              </a:ext>
            </a:extLst>
          </p:cNvPr>
          <p:cNvCxnSpPr>
            <a:cxnSpLocks/>
          </p:cNvCxnSpPr>
          <p:nvPr/>
        </p:nvCxnSpPr>
        <p:spPr>
          <a:xfrm>
            <a:off x="2904269" y="1750219"/>
            <a:ext cx="192961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B1D13389-302D-412F-990F-51DA47001397}"/>
              </a:ext>
            </a:extLst>
          </p:cNvPr>
          <p:cNvCxnSpPr>
            <a:cxnSpLocks/>
          </p:cNvCxnSpPr>
          <p:nvPr/>
        </p:nvCxnSpPr>
        <p:spPr>
          <a:xfrm>
            <a:off x="7039161" y="1770221"/>
            <a:ext cx="371155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797444" y="2380298"/>
            <a:ext cx="11735217" cy="402348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5">
              <a:defRPr/>
            </a:pPr>
            <a:r>
              <a:rPr lang="en-US" sz="42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2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950155">
              <a:defRPr/>
            </a:pP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 defTabSz="950155">
              <a:defRPr/>
            </a:pP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24 500- 10 600= 13 900 (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950155">
              <a:defRPr/>
            </a:pP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950155">
              <a:defRPr/>
            </a:pP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13 900 - 9 500 = 4 400 (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 defTabSz="950155">
              <a:defRPr/>
            </a:pP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4 400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334729" y="2120272"/>
            <a:ext cx="2589231" cy="7400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5016" tIns="47508" rIns="95016" bIns="47508" rtlCol="0" anchor="ctr"/>
          <a:lstStyle/>
          <a:p>
            <a:pPr algn="ctr" defTabSz="950155">
              <a:defRPr/>
            </a:pP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118843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6159656"/>
            <a:ext cx="12644676" cy="104124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236281" y="850106"/>
            <a:ext cx="12099482" cy="402348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6">
              <a:defRPr/>
            </a:pPr>
            <a:r>
              <a:rPr lang="en-US" sz="42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2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950156">
              <a:defRPr/>
            </a:pPr>
            <a:r>
              <a:rPr lang="vi-VN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máy đã bán được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xe ô tô đồ chơi là:</a:t>
            </a:r>
          </a:p>
          <a:p>
            <a:pPr algn="ctr" defTabSz="950156">
              <a:defRPr/>
            </a:pPr>
            <a:r>
              <a:rPr lang="vi-VN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10 600 + 9 500 = 20 100 (xe ô tô đồ chơi)</a:t>
            </a:r>
          </a:p>
          <a:p>
            <a:pPr algn="ctr" defTabSz="950156">
              <a:defRPr/>
            </a:pPr>
            <a:r>
              <a:rPr lang="vi-VN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máy còn lại số xe ô tô đồ chơi là:</a:t>
            </a:r>
          </a:p>
          <a:p>
            <a:pPr algn="ctr" defTabSz="950156">
              <a:defRPr/>
            </a:pPr>
            <a:r>
              <a:rPr lang="vi-VN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24 500 – 20 100 = 4 400 (xe ô tô đồ chơi)</a:t>
            </a:r>
          </a:p>
          <a:p>
            <a:pPr algn="r" defTabSz="950156">
              <a:defRPr/>
            </a:pPr>
            <a:r>
              <a:rPr lang="vi-VN" sz="4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4 400 xe ô tô đồ chơi</a:t>
            </a:r>
            <a:endParaRPr lang="en-US" sz="4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137835" y="590080"/>
            <a:ext cx="2589231" cy="7400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5016" tIns="47508" rIns="95016" bIns="47508" rtlCol="0" anchor="ctr"/>
          <a:lstStyle/>
          <a:p>
            <a:pPr algn="ctr" defTabSz="950156">
              <a:defRPr/>
            </a:pP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441794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Phép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tính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nào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đúng</a:t>
            </a:r>
            <a:r>
              <a:rPr lang="en-US" dirty="0" smtClean="0">
                <a:solidFill>
                  <a:srgbClr val="C00000"/>
                </a:solidFill>
              </a:rPr>
              <a:t> ?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055316"/>
              </p:ext>
            </p:extLst>
          </p:nvPr>
        </p:nvGraphicFramePr>
        <p:xfrm>
          <a:off x="630079" y="1680213"/>
          <a:ext cx="11327162" cy="3659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739161" y="4280926"/>
            <a:ext cx="13860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06900" y="4273179"/>
            <a:ext cx="17862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445383" y="3422076"/>
            <a:ext cx="557707" cy="632024"/>
            <a:chOff x="442390" y="1260021"/>
            <a:chExt cx="404685" cy="601928"/>
          </a:xfrm>
        </p:grpSpPr>
        <p:sp>
          <p:nvSpPr>
            <p:cNvPr id="15" name="Rounded Rectangle 14"/>
            <p:cNvSpPr/>
            <p:nvPr/>
          </p:nvSpPr>
          <p:spPr>
            <a:xfrm>
              <a:off x="442390" y="1324738"/>
              <a:ext cx="404685" cy="53721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54243" y="1260021"/>
              <a:ext cx="380979" cy="513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53340" rIns="71120" bIns="53340" numCol="1" spcCol="1270" anchor="ctr" anchorCtr="0">
              <a:noAutofit/>
            </a:bodyPr>
            <a:lstStyle/>
            <a:p>
              <a:pPr algn="ctr" defTabSz="15394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dirty="0">
                  <a:solidFill>
                    <a:prstClr val="black"/>
                  </a:solidFill>
                </a:rPr>
                <a:t>-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60323" y="3305741"/>
            <a:ext cx="557707" cy="611989"/>
            <a:chOff x="442390" y="1324738"/>
            <a:chExt cx="562383" cy="537211"/>
          </a:xfrm>
        </p:grpSpPr>
        <p:sp>
          <p:nvSpPr>
            <p:cNvPr id="18" name="Rounded Rectangle 17"/>
            <p:cNvSpPr/>
            <p:nvPr/>
          </p:nvSpPr>
          <p:spPr>
            <a:xfrm>
              <a:off x="442390" y="1324738"/>
              <a:ext cx="404685" cy="53721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54243" y="1336591"/>
              <a:ext cx="550530" cy="513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53340" rIns="71120" bIns="53340" numCol="1" spcCol="1270" anchor="ctr" anchorCtr="0">
              <a:noAutofit/>
            </a:bodyPr>
            <a:lstStyle/>
            <a:p>
              <a:pPr algn="ctr" defTabSz="15394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dirty="0" smtClean="0">
                  <a:solidFill>
                    <a:prstClr val="black"/>
                  </a:solidFill>
                </a:rPr>
                <a:t>-</a:t>
              </a:r>
              <a:endParaRPr lang="en-US" sz="35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9377104" y="4205317"/>
            <a:ext cx="15877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8920066" y="3366087"/>
            <a:ext cx="557707" cy="564072"/>
            <a:chOff x="442390" y="1324738"/>
            <a:chExt cx="562383" cy="537211"/>
          </a:xfrm>
        </p:grpSpPr>
        <p:sp>
          <p:nvSpPr>
            <p:cNvPr id="23" name="Rounded Rectangle 22"/>
            <p:cNvSpPr/>
            <p:nvPr/>
          </p:nvSpPr>
          <p:spPr>
            <a:xfrm>
              <a:off x="442390" y="1324738"/>
              <a:ext cx="404685" cy="53721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454243" y="1336591"/>
              <a:ext cx="550530" cy="513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53340" rIns="71120" bIns="53340" numCol="1" spcCol="1270" anchor="ctr" anchorCtr="0">
              <a:noAutofit/>
            </a:bodyPr>
            <a:lstStyle/>
            <a:p>
              <a:pPr algn="ctr" defTabSz="15394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dirty="0" smtClean="0">
                  <a:solidFill>
                    <a:prstClr val="black"/>
                  </a:solidFill>
                </a:rPr>
                <a:t>-</a:t>
              </a:r>
              <a:endParaRPr lang="en-US" sz="3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41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F7B4D71-C4D6-4676-B2F1-1E06FFEFAA4F}"/>
              </a:ext>
            </a:extLst>
          </p:cNvPr>
          <p:cNvGrpSpPr/>
          <p:nvPr/>
        </p:nvGrpSpPr>
        <p:grpSpPr>
          <a:xfrm>
            <a:off x="2436025" y="223736"/>
            <a:ext cx="6629003" cy="6753428"/>
            <a:chOff x="2889226" y="213081"/>
            <a:chExt cx="6413548" cy="64318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AF99249-E9D0-4462-B44A-099B2624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980347C-1259-4CAA-9BDD-3D325BE78F5D}"/>
                </a:ext>
              </a:extLst>
            </p:cNvPr>
            <p:cNvSpPr txBox="1"/>
            <p:nvPr/>
          </p:nvSpPr>
          <p:spPr>
            <a:xfrm rot="300000">
              <a:off x="7009153" y="3418400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Kỳ Duyên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E47DBC6-16E6-4C21-9354-F4368F513295}"/>
                </a:ext>
              </a:extLst>
            </p:cNvPr>
            <p:cNvSpPr txBox="1"/>
            <p:nvPr/>
          </p:nvSpPr>
          <p:spPr>
            <a:xfrm rot="900000">
              <a:off x="6953878" y="3741149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Linh Di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68F12FD-7DF2-41BB-BB4E-AA1C54E65C57}"/>
                </a:ext>
              </a:extLst>
            </p:cNvPr>
            <p:cNvSpPr txBox="1"/>
            <p:nvPr/>
          </p:nvSpPr>
          <p:spPr>
            <a:xfrm rot="1500000">
              <a:off x="6844403" y="4075920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 Băng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59F0455-8138-457B-B447-220C86F3923C}"/>
                </a:ext>
              </a:extLst>
            </p:cNvPr>
            <p:cNvSpPr txBox="1"/>
            <p:nvPr/>
          </p:nvSpPr>
          <p:spPr>
            <a:xfrm rot="2100000">
              <a:off x="6696828" y="4359888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Ân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4EEB38B-0003-4114-BEFD-0786C0CA4C7E}"/>
                </a:ext>
              </a:extLst>
            </p:cNvPr>
            <p:cNvSpPr txBox="1"/>
            <p:nvPr/>
          </p:nvSpPr>
          <p:spPr>
            <a:xfrm rot="2700000">
              <a:off x="6473053" y="4615546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4472C4">
                      <a:lumMod val="20000"/>
                      <a:lumOff val="8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 Anh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3D2CB52-BBDA-4057-8485-84E459314F58}"/>
                </a:ext>
              </a:extLst>
            </p:cNvPr>
            <p:cNvSpPr txBox="1"/>
            <p:nvPr/>
          </p:nvSpPr>
          <p:spPr>
            <a:xfrm rot="3300000">
              <a:off x="6206353" y="4831447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Vân Anh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A8BF5C7-9968-43D4-80E4-B1DC3E1A5446}"/>
                </a:ext>
              </a:extLst>
            </p:cNvPr>
            <p:cNvSpPr txBox="1"/>
            <p:nvPr/>
          </p:nvSpPr>
          <p:spPr>
            <a:xfrm rot="3900000">
              <a:off x="5922584" y="4991895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 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5A98EFA-E804-4FF5-8089-5DEC72B10D08}"/>
                </a:ext>
              </a:extLst>
            </p:cNvPr>
            <p:cNvSpPr txBox="1"/>
            <p:nvPr/>
          </p:nvSpPr>
          <p:spPr>
            <a:xfrm rot="4500000">
              <a:off x="5600715" y="5114241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Quỳnh Anh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2AE7D34-5338-43A2-8F93-31CBF108C6D5}"/>
                </a:ext>
              </a:extLst>
            </p:cNvPr>
            <p:cNvSpPr txBox="1"/>
            <p:nvPr/>
          </p:nvSpPr>
          <p:spPr>
            <a:xfrm rot="5100000">
              <a:off x="5257815" y="5190441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An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654F039-25AC-4CB5-8E32-913F07BAB93C}"/>
                </a:ext>
              </a:extLst>
            </p:cNvPr>
            <p:cNvSpPr txBox="1"/>
            <p:nvPr/>
          </p:nvSpPr>
          <p:spPr>
            <a:xfrm rot="5700000">
              <a:off x="4914915" y="5194073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 Tiên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6C341F3-031B-4457-BBEA-33D6831D4252}"/>
                </a:ext>
              </a:extLst>
            </p:cNvPr>
            <p:cNvSpPr txBox="1"/>
            <p:nvPr/>
          </p:nvSpPr>
          <p:spPr>
            <a:xfrm rot="6300000">
              <a:off x="4601043" y="5154161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thư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F2C5DED-126A-46B5-B917-6AB34D0BAF7B}"/>
                </a:ext>
              </a:extLst>
            </p:cNvPr>
            <p:cNvSpPr txBox="1"/>
            <p:nvPr/>
          </p:nvSpPr>
          <p:spPr>
            <a:xfrm rot="6900000">
              <a:off x="4272657" y="5012647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 tuyền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F7D954A-B98D-4C5D-8139-74901CAA18C7}"/>
                </a:ext>
              </a:extLst>
            </p:cNvPr>
            <p:cNvSpPr txBox="1"/>
            <p:nvPr/>
          </p:nvSpPr>
          <p:spPr>
            <a:xfrm rot="7500000">
              <a:off x="3987813" y="4842113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NgọcTtrân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DCDD587-C4AF-4718-961B-9EA8F2325667}"/>
                </a:ext>
              </a:extLst>
            </p:cNvPr>
            <p:cNvSpPr txBox="1"/>
            <p:nvPr/>
          </p:nvSpPr>
          <p:spPr>
            <a:xfrm rot="8100000">
              <a:off x="3731997" y="4630939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Trbng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729AB05-98B7-40CB-9D45-6C91D4689873}"/>
                </a:ext>
              </a:extLst>
            </p:cNvPr>
            <p:cNvSpPr txBox="1"/>
            <p:nvPr/>
          </p:nvSpPr>
          <p:spPr>
            <a:xfrm rot="8700000">
              <a:off x="3505209" y="4344288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 Thiện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F9C66B0-4A37-4E53-B6E4-54BAF08FDB76}"/>
                </a:ext>
              </a:extLst>
            </p:cNvPr>
            <p:cNvSpPr txBox="1"/>
            <p:nvPr/>
          </p:nvSpPr>
          <p:spPr>
            <a:xfrm rot="9300000">
              <a:off x="3321963" y="4086667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 Thảo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5C20A69-7A69-422C-8E08-98E53D45A7D5}"/>
                </a:ext>
              </a:extLst>
            </p:cNvPr>
            <p:cNvSpPr txBox="1"/>
            <p:nvPr/>
          </p:nvSpPr>
          <p:spPr>
            <a:xfrm rot="9900000">
              <a:off x="3211287" y="3756475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Hoài Phương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F8940CC-E6B6-4C3D-A6FA-83ADA41B1E93}"/>
                </a:ext>
              </a:extLst>
            </p:cNvPr>
            <p:cNvSpPr txBox="1"/>
            <p:nvPr/>
          </p:nvSpPr>
          <p:spPr>
            <a:xfrm rot="10500000">
              <a:off x="3144153" y="3426283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Đức Phát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049916B-7063-4F45-90D1-909C3DE42FFD}"/>
                </a:ext>
              </a:extLst>
            </p:cNvPr>
            <p:cNvSpPr txBox="1"/>
            <p:nvPr/>
          </p:nvSpPr>
          <p:spPr>
            <a:xfrm rot="11100000">
              <a:off x="3164103" y="3081578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 Như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39F335A-FDD2-4B62-A2BB-98ADB7DAED68}"/>
                </a:ext>
              </a:extLst>
            </p:cNvPr>
            <p:cNvSpPr txBox="1"/>
            <p:nvPr/>
          </p:nvSpPr>
          <p:spPr>
            <a:xfrm rot="11700000">
              <a:off x="3213081" y="2765900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Nhiên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F622946-4ACD-4616-B7BA-95AFCA66FDEF}"/>
                </a:ext>
              </a:extLst>
            </p:cNvPr>
            <p:cNvSpPr txBox="1"/>
            <p:nvPr/>
          </p:nvSpPr>
          <p:spPr>
            <a:xfrm rot="12300000">
              <a:off x="3320115" y="2450222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Ngọc Nguyên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3C93E0C-D571-44F2-986B-D9387564B003}"/>
                </a:ext>
              </a:extLst>
            </p:cNvPr>
            <p:cNvSpPr txBox="1"/>
            <p:nvPr/>
          </p:nvSpPr>
          <p:spPr>
            <a:xfrm rot="12900000">
              <a:off x="3499719" y="2149058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Ngọc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4D8CF90-C0AE-4272-9E39-5802DBCC1B49}"/>
                </a:ext>
              </a:extLst>
            </p:cNvPr>
            <p:cNvSpPr txBox="1"/>
            <p:nvPr/>
          </p:nvSpPr>
          <p:spPr>
            <a:xfrm rot="13500000">
              <a:off x="3722865" y="1888526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 Ngọc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25C9B44-E179-42CC-B86E-979DC0AFA568}"/>
                </a:ext>
              </a:extLst>
            </p:cNvPr>
            <p:cNvSpPr txBox="1"/>
            <p:nvPr/>
          </p:nvSpPr>
          <p:spPr>
            <a:xfrm rot="14100000">
              <a:off x="3975039" y="1674446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Nam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4AA6B14-CDDA-49F6-8DBA-BB4FB76C7972}"/>
                </a:ext>
              </a:extLst>
            </p:cNvPr>
            <p:cNvSpPr txBox="1"/>
            <p:nvPr/>
          </p:nvSpPr>
          <p:spPr>
            <a:xfrm rot="14700000">
              <a:off x="4284877" y="1517473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 Mỹ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EF17F55-C7FF-499E-82EB-95930B6AE203}"/>
                </a:ext>
              </a:extLst>
            </p:cNvPr>
            <p:cNvSpPr txBox="1"/>
            <p:nvPr/>
          </p:nvSpPr>
          <p:spPr>
            <a:xfrm rot="15300000">
              <a:off x="4580985" y="1391426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Duy Minh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AB0E9DA-79B8-4D60-BC5A-159F0809001B}"/>
                </a:ext>
              </a:extLst>
            </p:cNvPr>
            <p:cNvSpPr txBox="1"/>
            <p:nvPr/>
          </p:nvSpPr>
          <p:spPr>
            <a:xfrm rot="15900000">
              <a:off x="4905729" y="1322486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Long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2241CD0-FF90-4DD7-AB12-08189EF2748A}"/>
                </a:ext>
              </a:extLst>
            </p:cNvPr>
            <p:cNvSpPr txBox="1"/>
            <p:nvPr/>
          </p:nvSpPr>
          <p:spPr>
            <a:xfrm rot="16500000">
              <a:off x="5259501" y="1326118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Khôi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4294E26-1D6C-4D77-AE3A-BDC5006D57E0}"/>
                </a:ext>
              </a:extLst>
            </p:cNvPr>
            <p:cNvSpPr txBox="1"/>
            <p:nvPr/>
          </p:nvSpPr>
          <p:spPr>
            <a:xfrm rot="17100000">
              <a:off x="5584245" y="1387803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FFC000">
                      <a:lumMod val="20000"/>
                      <a:lumOff val="8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Đăng Khoa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0C6FE8E-93C8-45D4-9330-4CE311087840}"/>
                </a:ext>
              </a:extLst>
            </p:cNvPr>
            <p:cNvSpPr txBox="1"/>
            <p:nvPr/>
          </p:nvSpPr>
          <p:spPr>
            <a:xfrm rot="17700000">
              <a:off x="5894475" y="1507544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FFC000">
                      <a:lumMod val="20000"/>
                      <a:lumOff val="8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 Khang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F64E4FA-6C31-41D9-878E-FB13A255183B}"/>
                </a:ext>
              </a:extLst>
            </p:cNvPr>
            <p:cNvSpPr txBox="1"/>
            <p:nvPr/>
          </p:nvSpPr>
          <p:spPr>
            <a:xfrm rot="18300000">
              <a:off x="6190191" y="1670828"/>
              <a:ext cx="2019117" cy="3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Hiếu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E056BB6-DDCF-4953-97F0-2672F5B1849F}"/>
                </a:ext>
              </a:extLst>
            </p:cNvPr>
            <p:cNvSpPr txBox="1"/>
            <p:nvPr/>
          </p:nvSpPr>
          <p:spPr>
            <a:xfrm rot="18900000">
              <a:off x="6442365" y="1895078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 Hiền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58708E8-1B22-4CB3-9BD2-45B6DA910128}"/>
                </a:ext>
              </a:extLst>
            </p:cNvPr>
            <p:cNvSpPr txBox="1"/>
            <p:nvPr/>
          </p:nvSpPr>
          <p:spPr>
            <a:xfrm rot="19500000">
              <a:off x="6652821" y="2149076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 Hân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426DBFF-EAD2-46FD-BB0E-DE2D5FB4ED8D}"/>
                </a:ext>
              </a:extLst>
            </p:cNvPr>
            <p:cNvSpPr txBox="1"/>
            <p:nvPr/>
          </p:nvSpPr>
          <p:spPr>
            <a:xfrm rot="20100000">
              <a:off x="6834249" y="2417588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Ngọc Hân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6DBE4E7E-B06F-429A-9A41-65EB3A305A4A}"/>
                </a:ext>
              </a:extLst>
            </p:cNvPr>
            <p:cNvSpPr txBox="1"/>
            <p:nvPr/>
          </p:nvSpPr>
          <p:spPr>
            <a:xfrm rot="20700000">
              <a:off x="6972135" y="2758669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 Đạt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A7415781-2981-4AE3-91A8-9E48FE8EDBCC}"/>
                </a:ext>
              </a:extLst>
            </p:cNvPr>
            <p:cNvSpPr txBox="1"/>
            <p:nvPr/>
          </p:nvSpPr>
          <p:spPr>
            <a:xfrm rot="21300000">
              <a:off x="7022937" y="3085238"/>
              <a:ext cx="2019117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501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Tuấn Đạt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EDCC40C-34F0-4DBC-8A31-38974183C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ECC6EDC-D4D5-46BF-8190-A7BA40B9D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174" y="5292170"/>
            <a:ext cx="2892313" cy="11714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99A9E3E-D279-4CF1-9307-1242B81DF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5EF3810-7F7E-44F3-936E-182BCF655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70B8F8A-C349-4EA3-ADF3-6024FE7EF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0FF6554-46B2-447C-99D1-1519AA6F0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C11CE85-C772-4AC6-8F1B-4CCC7E7D6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8E90196-10D4-45AA-9365-7605AE976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4BE7180-BF7A-4497-8DA7-7949904A6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FD05DEEC-8117-4D32-BCD4-80072B4E2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3F27D1F3-A105-4DB0-985E-E4C68A55D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C9AB3E3-D644-4B1B-8B65-04EF33061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1BB5A77-4756-4359-913E-2F80C3C33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0CEB8FAC-58C9-4EA1-8CE6-D373C6916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25C1C71-A2AF-4164-8286-9CFC7994C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9EDE2248-44CE-4979-A90A-B7216AFA2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03BD88EB-3F99-471E-8665-3F78F1FAC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C701703-322B-4616-8E1B-789B6CCBAE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BF1ACC3F-03CF-4FFF-A2F3-090A19497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9B4E64A4-E406-46D3-B95D-6B985DAE7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36A9B504-1AE5-448C-8A80-9DE3B6824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BD9CA862-8C8D-4372-ADE7-F3EBE2C36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918A6766-0839-4033-AD04-B71181A2D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8E8DD90C-FA15-4704-8F84-EFB72BB9C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58E8B1BB-A307-4D35-8BFA-9A57005FEB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889CDDDD-6491-428C-A9B8-0BD9E2ACA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483F13E-C11B-4841-8EC7-E7304C0C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E5D3442A-9BDA-4479-A139-59BBEF1CC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7F0E744C-3AA2-4881-B7D3-373F858A3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7786DD00-BF3C-48FD-8DFD-088B437D7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5F2BDFA5-DD10-49EE-B9E5-AB97F02F5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C934A358-1532-4DB3-8835-8B16CA8D2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D5E24B6B-60D7-4CC2-AB36-44107FADD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7C01471F-7AB3-442A-B883-44907A584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C00548A0-156D-4AE3-ABB9-6D6308738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8A093BDB-862A-4D93-8581-DC67BC713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48D6F86D-9974-468F-AA86-BE9480039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C2108170-188A-418C-8DDA-4C1FB8CB1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F35D7A6-98AE-452A-9687-81C51F9A6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EC26F0CF-0B74-49AB-B450-43D173322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802FAC53-744F-4C05-A8BF-F7931CF96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9D7529-8E43-44DA-A421-669D0E435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B06B131A-1395-4B6F-94C1-F44DBCD7D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DA082EA7-610E-4385-B6E5-1FE5B2F28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94F5D6B9-B95B-4CE7-A95F-C537B609A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9F6B6551-93C6-42D9-AE74-C9928823C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F01CEB52-9ABE-4973-9F4A-58AF70B33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0E95C371-4E62-4BED-B7D6-79778BC67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BD67DA93-E4FB-43BA-9D4E-3CCBAD850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A1DD020E-6C47-4510-B1B2-EA6ED7AA9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5022F8A5-FD45-4DCE-ABE7-217423F0E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8D75C9A0-569D-4F8C-B11C-09B74486C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586757" y="2923756"/>
            <a:ext cx="1338969" cy="749382"/>
          </a:xfrm>
          <a:prstGeom prst="rect">
            <a:avLst/>
          </a:prstGeom>
        </p:spPr>
      </p:pic>
      <p:pic>
        <p:nvPicPr>
          <p:cNvPr id="93" name="vongquay">
            <a:hlinkClick r:id="" action="ppaction://media"/>
            <a:extLst>
              <a:ext uri="{FF2B5EF4-FFF2-40B4-BE49-F238E27FC236}">
                <a16:creationId xmlns:a16="http://schemas.microsoft.com/office/drawing/2014/main" xmlns="" id="{3C7429C9-E827-4761-9EDC-B779F7ABF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16171" y="-745545"/>
            <a:ext cx="630079" cy="640080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xmlns="" id="{2A8D487E-8F30-49E0-A74C-562871BADAA4}"/>
              </a:ext>
            </a:extLst>
          </p:cNvPr>
          <p:cNvSpPr/>
          <p:nvPr/>
        </p:nvSpPr>
        <p:spPr>
          <a:xfrm>
            <a:off x="4995699" y="2841036"/>
            <a:ext cx="1481017" cy="1504525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5016" tIns="47508" rIns="95016" bIns="47508" rtlCol="0" anchor="ctr"/>
          <a:lstStyle/>
          <a:p>
            <a:pPr algn="ctr" defTabSz="950158">
              <a:defRPr/>
            </a:pPr>
            <a:r>
              <a:rPr lang="en-US" sz="4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3B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AEA5248-29E4-C019-0D57-5020CC9F01D8}"/>
              </a:ext>
            </a:extLst>
          </p:cNvPr>
          <p:cNvSpPr/>
          <p:nvPr/>
        </p:nvSpPr>
        <p:spPr>
          <a:xfrm>
            <a:off x="127985" y="410053"/>
            <a:ext cx="2667990" cy="13501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6" tIns="47508" rIns="95016" bIns="47508" rtlCol="0" anchor="ctr"/>
          <a:lstStyle/>
          <a:p>
            <a:pPr algn="ctr" defTabSz="950158"/>
            <a:r>
              <a:rPr lang="en-US" dirty="0" err="1">
                <a:solidFill>
                  <a:srgbClr val="FF0000"/>
                </a:solidFill>
              </a:rPr>
              <a:t>Gv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lớp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vào</a:t>
            </a:r>
            <a:r>
              <a:rPr lang="en-US" dirty="0">
                <a:solidFill>
                  <a:srgbClr val="FF0000"/>
                </a:solidFill>
              </a:rPr>
              <a:t>. Quay </a:t>
            </a:r>
            <a:r>
              <a:rPr lang="en-US" dirty="0" err="1">
                <a:solidFill>
                  <a:srgbClr val="FF0000"/>
                </a:solidFill>
              </a:rPr>
              <a:t>vào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hlinkClick r:id="rId9" action="ppaction://hlinksldjump"/>
            <a:extLst>
              <a:ext uri="{FF2B5EF4-FFF2-40B4-BE49-F238E27FC236}">
                <a16:creationId xmlns:a16="http://schemas.microsoft.com/office/drawing/2014/main" xmlns="" id="{4823DB71-DC59-E353-AE79-1F31C6455B75}"/>
              </a:ext>
            </a:extLst>
          </p:cNvPr>
          <p:cNvSpPr/>
          <p:nvPr/>
        </p:nvSpPr>
        <p:spPr>
          <a:xfrm>
            <a:off x="11272503" y="80010"/>
            <a:ext cx="1043568" cy="59007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5016" tIns="47508" rIns="95016" bIns="47508" rtlCol="0" anchor="ctr"/>
          <a:lstStyle/>
          <a:p>
            <a:pPr algn="ctr" defTabSz="950158"/>
            <a:r>
              <a:rPr lang="en-US" dirty="0">
                <a:solidFill>
                  <a:srgbClr val="000000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197635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4" dur="3040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420053" y="2080260"/>
            <a:ext cx="11971496" cy="1200150"/>
          </a:xfrm>
          <a:prstGeom prst="cloudCallout">
            <a:avLst>
              <a:gd name="adj1" fmla="val -46514"/>
              <a:gd name="adj2" fmla="val 60417"/>
            </a:avLst>
          </a:prstGeom>
          <a:gradFill rotWithShape="1">
            <a:gsLst>
              <a:gs pos="0">
                <a:schemeClr val="bg1"/>
              </a:gs>
              <a:gs pos="100000">
                <a:srgbClr val="CCFF66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13081" tIns="56543" rIns="113081" bIns="56543"/>
          <a:lstStyle/>
          <a:p>
            <a:pPr algn="ctr"/>
            <a:r>
              <a:rPr lang="en-US" altLang="en-US" sz="40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nhanh, </a:t>
            </a:r>
            <a:r>
              <a:rPr lang="en-US" altLang="en-US" sz="40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đúng?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95265" y="3440430"/>
            <a:ext cx="10396299" cy="2320290"/>
          </a:xfrm>
          <a:prstGeom prst="roundRect">
            <a:avLst/>
          </a:prstGeom>
          <a:noFill/>
          <a:ln w="28575">
            <a:solidFill>
              <a:srgbClr val="0033CC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3081" tIns="56543" rIns="113081" bIns="56543" anchor="ctr"/>
          <a:lstStyle/>
          <a:p>
            <a:pPr algn="just">
              <a:defRPr/>
            </a:pPr>
            <a:r>
              <a:rPr lang="en-US" sz="4000" b="1" i="1" dirty="0" err="1" smtClean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Sau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10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giây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suy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nghĩ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hãy</a:t>
            </a:r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viết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kết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quả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endParaRPr lang="en-US" sz="4000" b="1" i="1" dirty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</p:txBody>
      </p:sp>
      <p:pic>
        <p:nvPicPr>
          <p:cNvPr id="23558" name="Picture 26" descr="0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052" y="3492104"/>
            <a:ext cx="2415302" cy="178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36"/>
          <p:cNvSpPr>
            <a:spLocks noChangeArrowheads="1"/>
          </p:cNvSpPr>
          <p:nvPr/>
        </p:nvSpPr>
        <p:spPr bwMode="auto">
          <a:xfrm>
            <a:off x="2" y="0"/>
            <a:ext cx="12601575" cy="72009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3081" tIns="56543" rIns="113081" bIns="56543" anchor="ctr"/>
          <a:lstStyle/>
          <a:p>
            <a:endParaRPr lang="vi-VN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Phép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tính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nào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đúng</a:t>
            </a:r>
            <a:r>
              <a:rPr lang="en-US" dirty="0" smtClean="0">
                <a:solidFill>
                  <a:srgbClr val="C00000"/>
                </a:solidFill>
              </a:rPr>
              <a:t> ?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6094502"/>
              </p:ext>
            </p:extLst>
          </p:nvPr>
        </p:nvGraphicFramePr>
        <p:xfrm>
          <a:off x="630079" y="1680213"/>
          <a:ext cx="11327162" cy="3659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739161" y="4280926"/>
            <a:ext cx="13860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06900" y="4273179"/>
            <a:ext cx="17862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445383" y="3422076"/>
            <a:ext cx="557707" cy="632024"/>
            <a:chOff x="442390" y="1260021"/>
            <a:chExt cx="404685" cy="601928"/>
          </a:xfrm>
        </p:grpSpPr>
        <p:sp>
          <p:nvSpPr>
            <p:cNvPr id="15" name="Rounded Rectangle 14"/>
            <p:cNvSpPr/>
            <p:nvPr/>
          </p:nvSpPr>
          <p:spPr>
            <a:xfrm>
              <a:off x="442390" y="1324738"/>
              <a:ext cx="404685" cy="53721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54243" y="1260021"/>
              <a:ext cx="380979" cy="513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53340" rIns="71120" bIns="53340" numCol="1" spcCol="1270" anchor="ctr" anchorCtr="0">
              <a:noAutofit/>
            </a:bodyPr>
            <a:lstStyle/>
            <a:p>
              <a:pPr algn="ctr" defTabSz="15394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dirty="0">
                  <a:solidFill>
                    <a:prstClr val="black"/>
                  </a:solidFill>
                </a:rPr>
                <a:t>-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60323" y="3305741"/>
            <a:ext cx="557707" cy="611989"/>
            <a:chOff x="442390" y="1324738"/>
            <a:chExt cx="562383" cy="537211"/>
          </a:xfrm>
        </p:grpSpPr>
        <p:sp>
          <p:nvSpPr>
            <p:cNvPr id="18" name="Rounded Rectangle 17"/>
            <p:cNvSpPr/>
            <p:nvPr/>
          </p:nvSpPr>
          <p:spPr>
            <a:xfrm>
              <a:off x="442390" y="1324738"/>
              <a:ext cx="404685" cy="53721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54243" y="1336591"/>
              <a:ext cx="550530" cy="513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53340" rIns="71120" bIns="53340" numCol="1" spcCol="1270" anchor="ctr" anchorCtr="0">
              <a:noAutofit/>
            </a:bodyPr>
            <a:lstStyle/>
            <a:p>
              <a:pPr algn="ctr" defTabSz="15394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dirty="0" smtClean="0">
                  <a:solidFill>
                    <a:prstClr val="black"/>
                  </a:solidFill>
                </a:rPr>
                <a:t>-</a:t>
              </a:r>
              <a:endParaRPr lang="en-US" sz="35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9377104" y="4205317"/>
            <a:ext cx="15877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8920066" y="3366087"/>
            <a:ext cx="557707" cy="564072"/>
            <a:chOff x="442390" y="1324738"/>
            <a:chExt cx="562383" cy="537211"/>
          </a:xfrm>
        </p:grpSpPr>
        <p:sp>
          <p:nvSpPr>
            <p:cNvPr id="23" name="Rounded Rectangle 22"/>
            <p:cNvSpPr/>
            <p:nvPr/>
          </p:nvSpPr>
          <p:spPr>
            <a:xfrm>
              <a:off x="442390" y="1324738"/>
              <a:ext cx="404685" cy="53721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454243" y="1336591"/>
              <a:ext cx="550530" cy="513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53340" rIns="71120" bIns="53340" numCol="1" spcCol="1270" anchor="ctr" anchorCtr="0">
              <a:noAutofit/>
            </a:bodyPr>
            <a:lstStyle/>
            <a:p>
              <a:pPr algn="ctr" defTabSz="15394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dirty="0" smtClean="0">
                  <a:solidFill>
                    <a:prstClr val="black"/>
                  </a:solidFill>
                </a:rPr>
                <a:t>-</a:t>
              </a:r>
              <a:endParaRPr lang="en-US" sz="3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02501" y="1480930"/>
            <a:ext cx="3595046" cy="3886201"/>
            <a:chOff x="9144000" y="2692046"/>
            <a:chExt cx="2608650" cy="3484984"/>
          </a:xfrm>
          <a:solidFill>
            <a:srgbClr val="FF0000"/>
          </a:solidFill>
        </p:grpSpPr>
        <p:grpSp>
          <p:nvGrpSpPr>
            <p:cNvPr id="25" name="Group 24"/>
            <p:cNvGrpSpPr/>
            <p:nvPr/>
          </p:nvGrpSpPr>
          <p:grpSpPr>
            <a:xfrm>
              <a:off x="9144000" y="2692046"/>
              <a:ext cx="2608650" cy="3484984"/>
              <a:chOff x="2805302" y="0"/>
              <a:chExt cx="2608650" cy="3484984"/>
            </a:xfrm>
            <a:grpFill/>
          </p:grpSpPr>
          <p:sp>
            <p:nvSpPr>
              <p:cNvPr id="26" name="Rounded Rectangle 25"/>
              <p:cNvSpPr/>
              <p:nvPr/>
            </p:nvSpPr>
            <p:spPr>
              <a:xfrm>
                <a:off x="2805302" y="0"/>
                <a:ext cx="2608650" cy="348498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 defTabSz="1131017"/>
                <a:r>
                  <a:rPr lang="en-US" sz="74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B</a:t>
                </a:r>
              </a:p>
              <a:p>
                <a:pPr defTabSz="1131017"/>
                <a:endPara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  <p:sp>
            <p:nvSpPr>
              <p:cNvPr id="27" name="Rounded Rectangle 4"/>
              <p:cNvSpPr/>
              <p:nvPr/>
            </p:nvSpPr>
            <p:spPr>
              <a:xfrm>
                <a:off x="2805302" y="0"/>
                <a:ext cx="2608650" cy="104549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2880" tIns="182880" rIns="182880" bIns="182880" numCol="1" spcCol="1270" anchor="ctr" anchorCtr="0">
                <a:noAutofit/>
              </a:bodyPr>
              <a:lstStyle/>
              <a:p>
                <a:pPr algn="ctr" defTabSz="263903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5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B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9404865" y="3718295"/>
              <a:ext cx="2086920" cy="2264954"/>
              <a:chOff x="3066167" y="1045637"/>
              <a:chExt cx="2086920" cy="2264954"/>
            </a:xfrm>
            <a:grpFill/>
          </p:grpSpPr>
          <p:sp>
            <p:nvSpPr>
              <p:cNvPr id="29" name="Rounded Rectangle 28"/>
              <p:cNvSpPr/>
              <p:nvPr/>
            </p:nvSpPr>
            <p:spPr>
              <a:xfrm>
                <a:off x="3066167" y="1045637"/>
                <a:ext cx="2086920" cy="226495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ounded Rectangle 4"/>
              <p:cNvSpPr/>
              <p:nvPr/>
            </p:nvSpPr>
            <p:spPr>
              <a:xfrm>
                <a:off x="3127291" y="1106761"/>
                <a:ext cx="1964672" cy="214270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1280" tIns="60960" rIns="81280" bIns="60960" numCol="1" spcCol="1270" anchor="ctr" anchorCtr="0">
                <a:noAutofit/>
              </a:bodyPr>
              <a:lstStyle/>
              <a:p>
                <a:pPr algn="ctr" defTabSz="175936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dirty="0" smtClean="0">
                    <a:solidFill>
                      <a:prstClr val="black"/>
                    </a:solidFill>
                  </a:rPr>
                  <a:t>  66 512</a:t>
                </a:r>
                <a:endParaRPr lang="en-US" sz="4000" dirty="0">
                  <a:solidFill>
                    <a:prstClr val="black"/>
                  </a:solidFill>
                </a:endParaRPr>
              </a:p>
              <a:p>
                <a:pPr algn="ctr" defTabSz="175936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dirty="0">
                    <a:solidFill>
                      <a:prstClr val="black"/>
                    </a:solidFill>
                  </a:rPr>
                  <a:t>    </a:t>
                </a:r>
                <a:r>
                  <a:rPr lang="en-US" sz="4000" dirty="0" smtClean="0">
                    <a:solidFill>
                      <a:prstClr val="black"/>
                    </a:solidFill>
                  </a:rPr>
                  <a:t>4 934</a:t>
                </a:r>
                <a:endParaRPr lang="en-US" sz="4000" dirty="0">
                  <a:solidFill>
                    <a:prstClr val="black"/>
                  </a:solidFill>
                </a:endParaRPr>
              </a:p>
              <a:p>
                <a:pPr algn="ctr" defTabSz="175936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dirty="0">
                    <a:solidFill>
                      <a:prstClr val="black"/>
                    </a:solidFill>
                  </a:rPr>
                  <a:t>  6</a:t>
                </a:r>
                <a:r>
                  <a:rPr lang="en-US" sz="4000" dirty="0" smtClean="0">
                    <a:solidFill>
                      <a:prstClr val="black"/>
                    </a:solidFill>
                  </a:rPr>
                  <a:t>1 578</a:t>
                </a:r>
                <a:endParaRPr lang="en-US" sz="40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10044608" y="5085184"/>
              <a:ext cx="1066439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4"/>
            <p:cNvSpPr/>
            <p:nvPr/>
          </p:nvSpPr>
          <p:spPr>
            <a:xfrm>
              <a:off x="9656237" y="4302161"/>
              <a:ext cx="396156" cy="557127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53340" rIns="71120" bIns="53340" numCol="1" spcCol="1270" anchor="ctr" anchorCtr="0">
              <a:noAutofit/>
            </a:bodyPr>
            <a:lstStyle/>
            <a:p>
              <a:pPr algn="ctr" defTabSz="15394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dirty="0">
                  <a:solidFill>
                    <a:prstClr val="black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43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5715788"/>
            <a:ext cx="12644676" cy="148511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0341" y="-2700333"/>
            <a:ext cx="7200903" cy="12601575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90524" y="-2556154"/>
            <a:ext cx="5477434" cy="10900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749935" y="3222852"/>
            <a:ext cx="5876034" cy="4119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8104" y="3407633"/>
            <a:ext cx="3857821" cy="3887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461" y="-586539"/>
            <a:ext cx="6829843" cy="3089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10271197" y="299325"/>
            <a:ext cx="2424185" cy="1430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5452" y="55009"/>
            <a:ext cx="1870221" cy="1850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5908" y="620697"/>
            <a:ext cx="10378296" cy="520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54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" y="3"/>
            <a:ext cx="12601575" cy="4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081" tIns="56543" rIns="113081" bIns="56543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2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53603" name="Picture 3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9766235" y="1386840"/>
            <a:ext cx="2233717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Oval 4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53605" name="Oval 5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3606" name="Oval 6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53607" name="Oval 7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53608" name="Oval 8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53609" name="Oval 9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53610" name="Oval 10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153611" name="Oval 11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153612" name="Oval 12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153613" name="Oval 13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53619" name="Oval 19"/>
          <p:cNvSpPr>
            <a:spLocks noChangeArrowheads="1"/>
          </p:cNvSpPr>
          <p:nvPr/>
        </p:nvSpPr>
        <p:spPr bwMode="auto">
          <a:xfrm>
            <a:off x="10399053" y="1985435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pic>
        <p:nvPicPr>
          <p:cNvPr id="24596" name="Picture 26" descr="0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83"/>
            <a:ext cx="2415302" cy="178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7" name="AutoShape 27"/>
          <p:cNvSpPr>
            <a:spLocks noChangeArrowheads="1"/>
          </p:cNvSpPr>
          <p:nvPr/>
        </p:nvSpPr>
        <p:spPr bwMode="auto">
          <a:xfrm>
            <a:off x="1785223" y="808437"/>
            <a:ext cx="8401050" cy="1191815"/>
          </a:xfrm>
          <a:prstGeom prst="cloudCallout">
            <a:avLst>
              <a:gd name="adj1" fmla="val -46514"/>
              <a:gd name="adj2" fmla="val 60417"/>
            </a:avLst>
          </a:prstGeom>
          <a:gradFill rotWithShape="1">
            <a:gsLst>
              <a:gs pos="0">
                <a:schemeClr val="bg1"/>
              </a:gs>
              <a:gs pos="100000">
                <a:srgbClr val="CCFF66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13081" tIns="56543" rIns="113081" bIns="56543"/>
          <a:lstStyle/>
          <a:p>
            <a:pPr algn="ctr"/>
            <a:r>
              <a:rPr lang="en-US" altLang="en-US" sz="40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nhanh, </a:t>
            </a: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đúng?</a:t>
            </a:r>
          </a:p>
        </p:txBody>
      </p:sp>
      <p:sp>
        <p:nvSpPr>
          <p:cNvPr id="153629" name="Rectangle 29"/>
          <p:cNvSpPr>
            <a:spLocks noChangeArrowheads="1"/>
          </p:cNvSpPr>
          <p:nvPr/>
        </p:nvSpPr>
        <p:spPr bwMode="auto">
          <a:xfrm>
            <a:off x="2100277" y="3985502"/>
            <a:ext cx="2730341" cy="269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081" tIns="56543" rIns="113081" bIns="56543">
            <a:spAutoFit/>
          </a:bodyPr>
          <a:lstStyle/>
          <a:p>
            <a:r>
              <a:rPr lang="en-US" altLang="en-US" sz="3000" b="1" dirty="0">
                <a:solidFill>
                  <a:prstClr val="white"/>
                </a:solidFill>
                <a:latin typeface="Times New Roman" pitchFamily="18" charset="0"/>
              </a:rPr>
              <a:t>13,53     3</a:t>
            </a:r>
          </a:p>
          <a:p>
            <a:r>
              <a:rPr lang="en-US" altLang="en-US" sz="3000" b="1" dirty="0">
                <a:solidFill>
                  <a:prstClr val="white"/>
                </a:solidFill>
                <a:latin typeface="Times New Roman" pitchFamily="18" charset="0"/>
              </a:rPr>
              <a:t>  1 5       4,51                                          </a:t>
            </a:r>
          </a:p>
          <a:p>
            <a:r>
              <a:rPr lang="en-US" altLang="en-US" sz="3000" b="1" dirty="0">
                <a:solidFill>
                  <a:prstClr val="white"/>
                </a:solidFill>
                <a:latin typeface="Times New Roman" pitchFamily="18" charset="0"/>
              </a:rPr>
              <a:t>     03</a:t>
            </a:r>
          </a:p>
          <a:p>
            <a:r>
              <a:rPr lang="en-US" altLang="en-US" sz="3000" b="1" dirty="0">
                <a:solidFill>
                  <a:prstClr val="white"/>
                </a:solidFill>
                <a:latin typeface="Times New Roman" pitchFamily="18" charset="0"/>
              </a:rPr>
              <a:t>       0</a:t>
            </a:r>
          </a:p>
          <a:p>
            <a:pPr>
              <a:spcBef>
                <a:spcPct val="50000"/>
              </a:spcBef>
            </a:pPr>
            <a:endParaRPr lang="en-US" altLang="en-US" sz="30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24603" name="AutoShape 4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131394" y="6240780"/>
            <a:ext cx="1365171" cy="56007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endParaRPr lang="vi-VN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>
          <a:xfrm>
            <a:off x="630079" y="3520440"/>
            <a:ext cx="11341418" cy="72009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  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phép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/>
            </a:r>
            <a:br>
              <a:rPr lang="en-US" sz="3600" b="1" dirty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32 000 + 8 000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0000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24609" name="Rectangle 36"/>
          <p:cNvSpPr>
            <a:spLocks noChangeArrowheads="1"/>
          </p:cNvSpPr>
          <p:nvPr/>
        </p:nvSpPr>
        <p:spPr bwMode="auto">
          <a:xfrm>
            <a:off x="2" y="0"/>
            <a:ext cx="12601575" cy="72009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3081" tIns="56543" rIns="113081" bIns="56543" anchor="ctr"/>
          <a:lstStyle/>
          <a:p>
            <a:endParaRPr lang="vi-VN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70713" y="4640580"/>
            <a:ext cx="1995249" cy="7200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13081" tIns="56543" rIns="113081" bIns="56543" anchor="ctr"/>
          <a:lstStyle/>
          <a:p>
            <a:pPr algn="ctr">
              <a:defRPr/>
            </a:pPr>
            <a:r>
              <a:rPr lang="en-US" sz="3500" b="1" dirty="0" smtClean="0">
                <a:solidFill>
                  <a:prstClr val="white"/>
                </a:solidFill>
                <a:latin typeface="Times New Roman"/>
                <a:cs typeface="Times New Roman" pitchFamily="18" charset="0"/>
              </a:rPr>
              <a:t>40 000</a:t>
            </a:r>
            <a:endParaRPr lang="en-US" sz="3500" b="1" dirty="0">
              <a:solidFill>
                <a:prstClr val="white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8737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1536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1536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8" dur="5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6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4" dur="5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2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0" dur="5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8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76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84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92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0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8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2" dur="50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/>
      <p:bldP spid="153604" grpId="1" animBg="1"/>
      <p:bldP spid="153605" grpId="0" animBg="1"/>
      <p:bldP spid="153605" grpId="1" animBg="1"/>
      <p:bldP spid="153606" grpId="0" animBg="1"/>
      <p:bldP spid="153606" grpId="1" animBg="1"/>
      <p:bldP spid="153607" grpId="0" animBg="1"/>
      <p:bldP spid="153607" grpId="1" animBg="1"/>
      <p:bldP spid="153608" grpId="0" animBg="1"/>
      <p:bldP spid="153608" grpId="1" animBg="1"/>
      <p:bldP spid="153609" grpId="0" animBg="1"/>
      <p:bldP spid="153609" grpId="1" animBg="1"/>
      <p:bldP spid="153610" grpId="0" animBg="1"/>
      <p:bldP spid="153610" grpId="1" animBg="1"/>
      <p:bldP spid="153611" grpId="0" animBg="1"/>
      <p:bldP spid="153611" grpId="1" animBg="1"/>
      <p:bldP spid="153612" grpId="0" animBg="1"/>
      <p:bldP spid="153612" grpId="1" animBg="1"/>
      <p:bldP spid="153613" grpId="0" animBg="1"/>
      <p:bldP spid="153613" grpId="1" animBg="1"/>
      <p:bldP spid="153619" grpId="0" animBg="1"/>
      <p:bldP spid="153619" grpId="1" animBg="1"/>
      <p:bldP spid="153629" grpId="0"/>
      <p:bldP spid="50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" y="3"/>
            <a:ext cx="12601575" cy="4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081" tIns="56543" rIns="113081" bIns="56543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2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53603" name="Picture 3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9766235" y="1386840"/>
            <a:ext cx="2233717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Oval 4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53605" name="Oval 5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3606" name="Oval 6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53607" name="Oval 7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53608" name="Oval 8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53609" name="Oval 9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53610" name="Oval 10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153611" name="Oval 11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153612" name="Oval 12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153613" name="Oval 13"/>
          <p:cNvSpPr>
            <a:spLocks noChangeArrowheads="1"/>
          </p:cNvSpPr>
          <p:nvPr/>
        </p:nvSpPr>
        <p:spPr bwMode="auto">
          <a:xfrm>
            <a:off x="10396300" y="2000250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53619" name="Oval 19"/>
          <p:cNvSpPr>
            <a:spLocks noChangeArrowheads="1"/>
          </p:cNvSpPr>
          <p:nvPr/>
        </p:nvSpPr>
        <p:spPr bwMode="auto">
          <a:xfrm>
            <a:off x="10399053" y="1985435"/>
            <a:ext cx="1155144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pPr algn="ctr"/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pic>
        <p:nvPicPr>
          <p:cNvPr id="24596" name="Picture 26" descr="0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83"/>
            <a:ext cx="2415302" cy="178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7" name="AutoShape 27"/>
          <p:cNvSpPr>
            <a:spLocks noChangeArrowheads="1"/>
          </p:cNvSpPr>
          <p:nvPr/>
        </p:nvSpPr>
        <p:spPr bwMode="auto">
          <a:xfrm>
            <a:off x="1785223" y="808437"/>
            <a:ext cx="8401050" cy="1191815"/>
          </a:xfrm>
          <a:prstGeom prst="cloudCallout">
            <a:avLst>
              <a:gd name="adj1" fmla="val -46514"/>
              <a:gd name="adj2" fmla="val 60417"/>
            </a:avLst>
          </a:prstGeom>
          <a:gradFill rotWithShape="1">
            <a:gsLst>
              <a:gs pos="0">
                <a:schemeClr val="bg1"/>
              </a:gs>
              <a:gs pos="100000">
                <a:srgbClr val="CCFF66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13081" tIns="56543" rIns="113081" bIns="56543"/>
          <a:lstStyle/>
          <a:p>
            <a:pPr algn="ctr"/>
            <a:r>
              <a:rPr lang="en-US" altLang="en-US" sz="40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nhanh, </a:t>
            </a: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đúng?</a:t>
            </a:r>
          </a:p>
        </p:txBody>
      </p:sp>
      <p:sp>
        <p:nvSpPr>
          <p:cNvPr id="153629" name="Rectangle 29"/>
          <p:cNvSpPr>
            <a:spLocks noChangeArrowheads="1"/>
          </p:cNvSpPr>
          <p:nvPr/>
        </p:nvSpPr>
        <p:spPr bwMode="auto">
          <a:xfrm>
            <a:off x="2100277" y="3985502"/>
            <a:ext cx="2730341" cy="269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081" tIns="56543" rIns="113081" bIns="56543">
            <a:spAutoFit/>
          </a:bodyPr>
          <a:lstStyle/>
          <a:p>
            <a:r>
              <a:rPr lang="en-US" altLang="en-US" sz="3000" b="1">
                <a:solidFill>
                  <a:prstClr val="white"/>
                </a:solidFill>
                <a:latin typeface="Times New Roman" pitchFamily="18" charset="0"/>
              </a:rPr>
              <a:t>13,53     3</a:t>
            </a:r>
          </a:p>
          <a:p>
            <a:r>
              <a:rPr lang="en-US" altLang="en-US" sz="3000" b="1">
                <a:solidFill>
                  <a:prstClr val="white"/>
                </a:solidFill>
                <a:latin typeface="Times New Roman" pitchFamily="18" charset="0"/>
              </a:rPr>
              <a:t>  1 5       4,51                                          </a:t>
            </a:r>
          </a:p>
          <a:p>
            <a:r>
              <a:rPr lang="en-US" altLang="en-US" sz="3000" b="1">
                <a:solidFill>
                  <a:prstClr val="white"/>
                </a:solidFill>
                <a:latin typeface="Times New Roman" pitchFamily="18" charset="0"/>
              </a:rPr>
              <a:t>     03</a:t>
            </a:r>
          </a:p>
          <a:p>
            <a:r>
              <a:rPr lang="en-US" altLang="en-US" sz="3000" b="1">
                <a:solidFill>
                  <a:prstClr val="white"/>
                </a:solidFill>
                <a:latin typeface="Times New Roman" pitchFamily="18" charset="0"/>
              </a:rPr>
              <a:t>       0</a:t>
            </a:r>
          </a:p>
          <a:p>
            <a:pPr>
              <a:spcBef>
                <a:spcPct val="50000"/>
              </a:spcBef>
            </a:pPr>
            <a:endParaRPr lang="en-US" altLang="en-US" sz="300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24603" name="AutoShape 4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131394" y="6240780"/>
            <a:ext cx="1365171" cy="56007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13081" tIns="56543" rIns="113081" bIns="56543" anchor="ctr"/>
          <a:lstStyle/>
          <a:p>
            <a:endParaRPr lang="vi-VN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>
          <a:xfrm>
            <a:off x="630079" y="3600450"/>
            <a:ext cx="11341418" cy="72307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 </a:t>
            </a:r>
            <a:br>
              <a:rPr lang="en-US" sz="3600" b="1" dirty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</a:br>
            <a:r>
              <a:rPr lang="en-US" sz="3600" b="1" dirty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/>
            </a:r>
            <a:br>
              <a:rPr lang="en-US" sz="3600" b="1" dirty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</a:br>
            <a:r>
              <a:rPr lang="en-US" sz="3600" b="1" dirty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Kết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quả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của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phép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tính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>: 63 121 + 8 294 =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  <a:t/>
            </a:r>
            <a:b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sym typeface=".VnTime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24609" name="Rectangle 36"/>
          <p:cNvSpPr>
            <a:spLocks noChangeArrowheads="1"/>
          </p:cNvSpPr>
          <p:nvPr/>
        </p:nvSpPr>
        <p:spPr bwMode="auto">
          <a:xfrm>
            <a:off x="2" y="0"/>
            <a:ext cx="12601575" cy="72009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3081" tIns="56543" rIns="113081" bIns="56543" anchor="ctr"/>
          <a:lstStyle/>
          <a:p>
            <a:endParaRPr lang="vi-VN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70713" y="4640580"/>
            <a:ext cx="1995249" cy="7200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13081" tIns="56543" rIns="113081" bIns="56543" anchor="ctr"/>
          <a:lstStyle/>
          <a:p>
            <a:pPr algn="ctr">
              <a:defRPr/>
            </a:pPr>
            <a:r>
              <a:rPr lang="en-US" sz="3500" b="1" dirty="0" smtClean="0">
                <a:solidFill>
                  <a:prstClr val="white"/>
                </a:solidFill>
                <a:latin typeface="Times New Roman"/>
                <a:cs typeface="Times New Roman" pitchFamily="18" charset="0"/>
              </a:rPr>
              <a:t>71 415</a:t>
            </a:r>
            <a:endParaRPr lang="en-US" sz="3500" b="1" dirty="0">
              <a:solidFill>
                <a:prstClr val="white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7836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1536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1536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8" dur="5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6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4" dur="5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2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0" dur="5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8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76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84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92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0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8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2" dur="50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/>
      <p:bldP spid="153604" grpId="1" animBg="1"/>
      <p:bldP spid="153605" grpId="0" animBg="1"/>
      <p:bldP spid="153605" grpId="1" animBg="1"/>
      <p:bldP spid="153606" grpId="0" animBg="1"/>
      <p:bldP spid="153606" grpId="1" animBg="1"/>
      <p:bldP spid="153607" grpId="0" animBg="1"/>
      <p:bldP spid="153607" grpId="1" animBg="1"/>
      <p:bldP spid="153608" grpId="0" animBg="1"/>
      <p:bldP spid="153608" grpId="1" animBg="1"/>
      <p:bldP spid="153609" grpId="0" animBg="1"/>
      <p:bldP spid="153609" grpId="1" animBg="1"/>
      <p:bldP spid="153610" grpId="0" animBg="1"/>
      <p:bldP spid="153610" grpId="1" animBg="1"/>
      <p:bldP spid="153611" grpId="0" animBg="1"/>
      <p:bldP spid="153611" grpId="1" animBg="1"/>
      <p:bldP spid="153612" grpId="0" animBg="1"/>
      <p:bldP spid="153612" grpId="1" animBg="1"/>
      <p:bldP spid="153613" grpId="0" animBg="1"/>
      <p:bldP spid="153613" grpId="1" animBg="1"/>
      <p:bldP spid="153619" grpId="0" animBg="1"/>
      <p:bldP spid="153619" grpId="1" animBg="1"/>
      <p:bldP spid="153629" grpId="0"/>
      <p:bldP spid="50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28339"/>
            <a:ext cx="12601575" cy="71758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883112" y="1200150"/>
            <a:ext cx="5068024" cy="2000250"/>
          </a:xfrm>
          <a:prstGeom prst="rect">
            <a:avLst/>
          </a:prstGeom>
          <a:noFill/>
        </p:spPr>
        <p:txBody>
          <a:bodyPr wrap="none" lIns="94988" tIns="47493" rIns="94988" bIns="47493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DẶN DÒ</a:t>
            </a:r>
          </a:p>
        </p:txBody>
      </p:sp>
      <p:sp>
        <p:nvSpPr>
          <p:cNvPr id="8" name="Rounded Rectangle 5"/>
          <p:cNvSpPr/>
          <p:nvPr/>
        </p:nvSpPr>
        <p:spPr>
          <a:xfrm>
            <a:off x="4095515" y="3520440"/>
            <a:ext cx="7324665" cy="1760220"/>
          </a:xfrm>
          <a:prstGeom prst="roundRect">
            <a:avLst/>
          </a:prstGeom>
          <a:noFill/>
          <a:ln w="28575">
            <a:solidFill>
              <a:srgbClr val="0033CC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4988" tIns="47493" rIns="94988" bIns="47493" anchor="ctr"/>
          <a:lstStyle/>
          <a:p>
            <a:pPr algn="just">
              <a:defRPr/>
            </a:pP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Hoàn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chỉnh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các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tập</a:t>
            </a:r>
            <a:endParaRPr lang="en-US" sz="3300" b="1" i="1" dirty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  <a:p>
            <a:pPr algn="just">
              <a:defRPr/>
            </a:pP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Chuẩn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bị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: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Giải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toán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tỉ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trăm</a:t>
            </a:r>
            <a:endParaRPr lang="en-US" sz="3300" b="1" i="1" dirty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. 29 039 + 32 309                     b. 12 934 + 34 873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6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26" y="8890"/>
            <a:ext cx="8894077" cy="72009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893243" y="-157797"/>
            <a:ext cx="6037377" cy="285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" y="5715799"/>
            <a:ext cx="12825761" cy="148511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" y="4453902"/>
            <a:ext cx="2864799" cy="2586909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=""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11" y="93346"/>
            <a:ext cx="2717215" cy="2600325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6233" y="17"/>
            <a:ext cx="4023565" cy="264032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505714" y="-260834"/>
            <a:ext cx="6037377" cy="285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85449" y="-181811"/>
            <a:ext cx="6037377" cy="285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550648" y="-211137"/>
            <a:ext cx="6037377" cy="285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61904" y="19146"/>
            <a:ext cx="2176950" cy="3552670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706" y="4393599"/>
            <a:ext cx="4158889" cy="3397699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=""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732" y="5192596"/>
            <a:ext cx="1976937" cy="20083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9968" y="731617"/>
            <a:ext cx="4442441" cy="1837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829D8D-3C13-422F-8489-28CC84ABD7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43351" y="2253383"/>
            <a:ext cx="9036113" cy="23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48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5715796"/>
            <a:ext cx="12644676" cy="14851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215DDB4-C646-4A52-A584-31081D5A3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461" y="12"/>
            <a:ext cx="10617925" cy="5270659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E990A6D2-DB19-401C-8CD2-7564F9AF5668}"/>
              </a:ext>
            </a:extLst>
          </p:cNvPr>
          <p:cNvSpPr/>
          <p:nvPr/>
        </p:nvSpPr>
        <p:spPr>
          <a:xfrm>
            <a:off x="4115212" y="4480561"/>
            <a:ext cx="3967527" cy="790098"/>
          </a:xfrm>
          <a:prstGeom prst="roundRect">
            <a:avLst>
              <a:gd name="adj" fmla="val 30645"/>
            </a:avLst>
          </a:prstGeom>
          <a:ln w="57150">
            <a:solidFill>
              <a:srgbClr val="CF59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5016" tIns="47508" rIns="95016" bIns="47508" rtlCol="0" anchor="ctr"/>
          <a:lstStyle/>
          <a:p>
            <a:pPr algn="ctr" defTabSz="950154">
              <a:defRPr/>
            </a:pP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23 285 – 12 967 = ?</a:t>
            </a:r>
          </a:p>
        </p:txBody>
      </p:sp>
    </p:spTree>
    <p:extLst>
      <p:ext uri="{BB962C8B-B14F-4D97-AF65-F5344CB8AC3E}">
        <p14:creationId xmlns:p14="http://schemas.microsoft.com/office/powerpoint/2010/main" val="471512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6159656"/>
            <a:ext cx="12644676" cy="10412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95949" y="896793"/>
            <a:ext cx="2688336" cy="140584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2060"/>
                </a:solidFill>
              </a:rPr>
              <a:t>23 285</a:t>
            </a:r>
          </a:p>
          <a:p>
            <a:pPr defTabSz="950154">
              <a:defRPr/>
            </a:pPr>
            <a:r>
              <a:rPr lang="en-US" sz="4200" dirty="0">
                <a:solidFill>
                  <a:srgbClr val="002060"/>
                </a:solidFill>
              </a:rPr>
              <a:t>12 967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74722" y="2165175"/>
            <a:ext cx="163886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88329" y="1253269"/>
            <a:ext cx="462058" cy="75143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868956" y="1033644"/>
            <a:ext cx="9439569" cy="549381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marL="475070" indent="-475070" defTabSz="950154"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5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không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trừ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được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7,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lấy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15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trừ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7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bằng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8,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viết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8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nhớ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903949" y="2087148"/>
            <a:ext cx="498893" cy="75143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868946" y="1570278"/>
            <a:ext cx="8199437" cy="549381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marL="475070" indent="-475070" defTabSz="950154"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8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trừ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bằng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7; 7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trừ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6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bằng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1,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viết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621796" y="2087148"/>
            <a:ext cx="498893" cy="75143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847954" y="2148919"/>
            <a:ext cx="9753631" cy="549381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marL="475070" indent="-475070" defTabSz="950154"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2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không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trừ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được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9,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lấy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12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trừ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9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bằng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3,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viết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3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nhớ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45976" y="2090702"/>
            <a:ext cx="327900" cy="75143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847954" y="2766605"/>
            <a:ext cx="8199437" cy="549381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marL="475070" indent="-475070" defTabSz="950154"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3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trừ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bằng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2; 2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trừ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2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bằng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0,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viết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904317" y="2097150"/>
            <a:ext cx="498893" cy="75143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35901" y="4360546"/>
            <a:ext cx="7295129" cy="9455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6" tIns="47508" rIns="95016" bIns="47508" rtlCol="0" anchor="ctr"/>
          <a:lstStyle/>
          <a:p>
            <a:pPr algn="ctr" defTabSz="950154">
              <a:defRPr/>
            </a:pPr>
            <a:r>
              <a:rPr lang="en-US" sz="4200" b="1" dirty="0">
                <a:solidFill>
                  <a:srgbClr val="002060"/>
                </a:solidFill>
              </a:rPr>
              <a:t>23 285 – 12 967 = 10 318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89269" y="2097150"/>
            <a:ext cx="498893" cy="75143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857799" y="3466683"/>
            <a:ext cx="8199437" cy="549381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marL="475070" indent="-475070" defTabSz="950154"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2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trừ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bằng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1; </a:t>
            </a:r>
            <a:r>
              <a:rPr lang="en-US" sz="2900" dirty="0" err="1">
                <a:solidFill>
                  <a:srgbClr val="000000">
                    <a:lumMod val="10000"/>
                  </a:srgbClr>
                </a:solidFill>
              </a:rPr>
              <a:t>viết</a:t>
            </a:r>
            <a:r>
              <a:rPr lang="en-US" sz="2900" dirty="0">
                <a:solidFill>
                  <a:srgbClr val="000000">
                    <a:lumMod val="10000"/>
                  </a:srgbClr>
                </a:solidFill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504388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6159656"/>
            <a:ext cx="12644676" cy="104124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92618" y="194770"/>
            <a:ext cx="2490777" cy="948564"/>
            <a:chOff x="822" y="275"/>
            <a:chExt cx="2349" cy="1067"/>
          </a:xfrm>
        </p:grpSpPr>
        <p:sp>
          <p:nvSpPr>
            <p:cNvPr id="30" name="Text Box 14">
              <a:extLst>
                <a:ext uri="{FF2B5EF4-FFF2-40B4-BE49-F238E27FC236}">
                  <a16:creationId xmlns=""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323" cy="87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6684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sz="40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66840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FFFFFF"/>
                  </a:solidFill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=""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66840">
                  <a:lnSpc>
                    <a:spcPct val="120000"/>
                  </a:lnSpc>
                  <a:buClr>
                    <a:srgbClr val="000000"/>
                  </a:buClr>
                  <a:defRPr/>
                </a:pPr>
                <a:r>
                  <a:rPr lang="en-US" sz="4400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3F6D82E-78FE-457C-979C-8A53505B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3" y="1375179"/>
            <a:ext cx="10227775" cy="16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72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6159656"/>
            <a:ext cx="12644676" cy="104124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92613" y="194770"/>
            <a:ext cx="5850378" cy="1668656"/>
            <a:chOff x="822" y="275"/>
            <a:chExt cx="4275" cy="1877"/>
          </a:xfrm>
        </p:grpSpPr>
        <p:sp>
          <p:nvSpPr>
            <p:cNvPr id="30" name="Text Box 14">
              <a:extLst>
                <a:ext uri="{FF2B5EF4-FFF2-40B4-BE49-F238E27FC236}">
                  <a16:creationId xmlns=""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1767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6684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66840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FFFFFF"/>
                  </a:solidFill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=""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66840">
                  <a:lnSpc>
                    <a:spcPct val="120000"/>
                  </a:lnSpc>
                  <a:buClr>
                    <a:srgbClr val="000000"/>
                  </a:buClr>
                  <a:defRPr/>
                </a:pPr>
                <a:r>
                  <a:rPr lang="en-US" sz="4400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E6F358-999E-4B34-95C2-34F794A05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0" y="1995249"/>
            <a:ext cx="10957467" cy="15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57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6159656"/>
            <a:ext cx="12644676" cy="104124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92615" y="194770"/>
            <a:ext cx="6137343" cy="948564"/>
            <a:chOff x="822" y="275"/>
            <a:chExt cx="5788" cy="1067"/>
          </a:xfrm>
        </p:grpSpPr>
        <p:sp>
          <p:nvSpPr>
            <p:cNvPr id="30" name="Text Box 14">
              <a:extLst>
                <a:ext uri="{FF2B5EF4-FFF2-40B4-BE49-F238E27FC236}">
                  <a16:creationId xmlns=""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762" cy="93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66842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66842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FFFFFF"/>
                  </a:solidFill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=""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66842">
                  <a:lnSpc>
                    <a:spcPct val="120000"/>
                  </a:lnSpc>
                  <a:buClr>
                    <a:srgbClr val="000000"/>
                  </a:buClr>
                  <a:defRPr/>
                </a:pPr>
                <a:r>
                  <a:rPr lang="en-US" sz="4400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343108" y="1430187"/>
            <a:ext cx="8643893" cy="231028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6" tIns="47508" rIns="95016" bIns="47508" rtlCol="0" anchor="ctr"/>
          <a:lstStyle/>
          <a:p>
            <a:pPr algn="ctr" defTabSz="95015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D99F56-D07B-4C05-9DE0-EE1E53C5871C}"/>
              </a:ext>
            </a:extLst>
          </p:cNvPr>
          <p:cNvSpPr txBox="1"/>
          <p:nvPr/>
        </p:nvSpPr>
        <p:spPr>
          <a:xfrm>
            <a:off x="4154584" y="1610209"/>
            <a:ext cx="5276910" cy="678648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4">
              <a:defRPr/>
            </a:pP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13 000 – 6 000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845208" y="2380303"/>
            <a:ext cx="7964589" cy="678648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4">
              <a:defRPr/>
            </a:pP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7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923967" y="2990374"/>
            <a:ext cx="7964589" cy="678648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4">
              <a:defRPr/>
            </a:pP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– 6 000 = 7 000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30E50E-4027-4568-8D1F-4BA0EA6CE91A}"/>
              </a:ext>
            </a:extLst>
          </p:cNvPr>
          <p:cNvSpPr txBox="1"/>
          <p:nvPr/>
        </p:nvSpPr>
        <p:spPr>
          <a:xfrm>
            <a:off x="580864" y="4590574"/>
            <a:ext cx="12020721" cy="614014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3217567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6159656"/>
            <a:ext cx="12644676" cy="104124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185591" y="200033"/>
            <a:ext cx="8023659" cy="1640204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6" tIns="47508" rIns="95016" bIns="47508" rtlCol="0" anchor="ctr"/>
          <a:lstStyle/>
          <a:p>
            <a:pPr algn="ctr" defTabSz="95015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136367" y="280035"/>
            <a:ext cx="7964589" cy="678648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4">
              <a:defRPr/>
            </a:pP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15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7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7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520322" y="870109"/>
            <a:ext cx="7964589" cy="678648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4">
              <a:defRPr/>
            </a:pP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 = 8 000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40BE16-5063-48E6-AC7C-1F12F89D2F4A}"/>
              </a:ext>
            </a:extLst>
          </p:cNvPr>
          <p:cNvSpPr txBox="1"/>
          <p:nvPr/>
        </p:nvSpPr>
        <p:spPr>
          <a:xfrm>
            <a:off x="856521" y="360045"/>
            <a:ext cx="935273" cy="75143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0000"/>
                </a:solidFill>
              </a:rPr>
              <a:t>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D14181B-7BC8-47E4-A2A8-06E430D7B5B2}"/>
              </a:ext>
            </a:extLst>
          </p:cNvPr>
          <p:cNvSpPr/>
          <p:nvPr/>
        </p:nvSpPr>
        <p:spPr>
          <a:xfrm>
            <a:off x="2175746" y="2200283"/>
            <a:ext cx="8023659" cy="1640204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6" tIns="47508" rIns="95016" bIns="47508" rtlCol="0" anchor="ctr"/>
          <a:lstStyle/>
          <a:p>
            <a:pPr algn="ctr" defTabSz="95015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0D8FAD-17F6-4815-BAD7-FDE5E1BCE9A6}"/>
              </a:ext>
            </a:extLst>
          </p:cNvPr>
          <p:cNvSpPr txBox="1"/>
          <p:nvPr/>
        </p:nvSpPr>
        <p:spPr>
          <a:xfrm>
            <a:off x="2126522" y="2280285"/>
            <a:ext cx="7964589" cy="678648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4">
              <a:defRPr/>
            </a:pP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7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3DA2B32-585A-4255-BE9F-589BAB639236}"/>
              </a:ext>
            </a:extLst>
          </p:cNvPr>
          <p:cNvSpPr txBox="1"/>
          <p:nvPr/>
        </p:nvSpPr>
        <p:spPr>
          <a:xfrm>
            <a:off x="2510478" y="2870359"/>
            <a:ext cx="7964589" cy="678648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4">
              <a:defRPr/>
            </a:pP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 = 7 000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3F2BE82-F618-4593-96AB-9045EFC5B5BF}"/>
              </a:ext>
            </a:extLst>
          </p:cNvPr>
          <p:cNvSpPr txBox="1"/>
          <p:nvPr/>
        </p:nvSpPr>
        <p:spPr>
          <a:xfrm>
            <a:off x="846674" y="2360295"/>
            <a:ext cx="935273" cy="75143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0000"/>
                </a:solidFill>
              </a:rPr>
              <a:t>b)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8EF6CF03-725B-4661-A764-7C269780C920}"/>
              </a:ext>
            </a:extLst>
          </p:cNvPr>
          <p:cNvSpPr/>
          <p:nvPr/>
        </p:nvSpPr>
        <p:spPr>
          <a:xfrm>
            <a:off x="2343113" y="4260535"/>
            <a:ext cx="8023659" cy="1640204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6" tIns="47508" rIns="95016" bIns="47508" rtlCol="0" anchor="ctr"/>
          <a:lstStyle/>
          <a:p>
            <a:pPr algn="ctr" defTabSz="95015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22DD68-C1F1-4DE4-B15F-C309C6CB3B21}"/>
              </a:ext>
            </a:extLst>
          </p:cNvPr>
          <p:cNvSpPr txBox="1"/>
          <p:nvPr/>
        </p:nvSpPr>
        <p:spPr>
          <a:xfrm>
            <a:off x="2293886" y="4340548"/>
            <a:ext cx="7964589" cy="678648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4">
              <a:defRPr/>
            </a:pP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17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8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</a:t>
            </a:r>
            <a:r>
              <a:rPr lang="en-US" sz="3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7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8ED4A19-652A-4800-BB61-23D2A6EF43C2}"/>
              </a:ext>
            </a:extLst>
          </p:cNvPr>
          <p:cNvSpPr txBox="1"/>
          <p:nvPr/>
        </p:nvSpPr>
        <p:spPr>
          <a:xfrm>
            <a:off x="2677841" y="4930622"/>
            <a:ext cx="7964589" cy="678648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algn="ctr" defTabSz="950154">
              <a:defRPr/>
            </a:pPr>
            <a:r>
              <a:rPr lang="en-US" sz="3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 = 9 000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4DFA721-895A-47C5-9CF6-BAABD0D49C94}"/>
              </a:ext>
            </a:extLst>
          </p:cNvPr>
          <p:cNvSpPr txBox="1"/>
          <p:nvPr/>
        </p:nvSpPr>
        <p:spPr>
          <a:xfrm>
            <a:off x="1014040" y="4420553"/>
            <a:ext cx="935273" cy="751437"/>
          </a:xfrm>
          <a:prstGeom prst="rect">
            <a:avLst/>
          </a:prstGeom>
          <a:noFill/>
        </p:spPr>
        <p:txBody>
          <a:bodyPr wrap="square" lIns="95016" tIns="47508" rIns="95016" bIns="47508" rtlCol="0">
            <a:spAutoFit/>
          </a:bodyPr>
          <a:lstStyle/>
          <a:p>
            <a:pPr defTabSz="950154">
              <a:defRPr/>
            </a:pPr>
            <a:r>
              <a:rPr lang="en-US" sz="4200" dirty="0">
                <a:solidFill>
                  <a:srgbClr val="000000"/>
                </a:solidFill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222715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10379</TotalTime>
  <Words>714</Words>
  <Application>Microsoft Office PowerPoint</Application>
  <PresentationFormat>Custom</PresentationFormat>
  <Paragraphs>197</Paragraphs>
  <Slides>19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Office Theme</vt:lpstr>
      <vt:lpstr>1_Office Theme</vt:lpstr>
      <vt:lpstr>2_Office Theme</vt:lpstr>
      <vt:lpstr>Office 主题</vt:lpstr>
      <vt:lpstr>1_Office 主题​​</vt:lpstr>
      <vt:lpstr>3_Office Theme</vt:lpstr>
      <vt:lpstr>PowerPoint Presentation</vt:lpstr>
      <vt:lpstr>Đặt tính rồi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Phép tính nào đúng ?</vt:lpstr>
      <vt:lpstr>PowerPoint Presentation</vt:lpstr>
      <vt:lpstr>PowerPoint Presentation</vt:lpstr>
      <vt:lpstr>Phép tính nào đúng ?</vt:lpstr>
      <vt:lpstr>PowerPoint Presentation</vt:lpstr>
      <vt:lpstr>   Kết quả của phép tính:  32 000 + 8 000 = … </vt:lpstr>
      <vt:lpstr>    Kết quả của phép tính: 63 121 + 8 294 =   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NLPC</cp:lastModifiedBy>
  <cp:revision>1039</cp:revision>
  <dcterms:created xsi:type="dcterms:W3CDTF">2017-11-24T09:12:01Z</dcterms:created>
  <dcterms:modified xsi:type="dcterms:W3CDTF">2024-08-14T02:22:12Z</dcterms:modified>
</cp:coreProperties>
</file>