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61" r:id="rId3"/>
    <p:sldMasterId id="2147483774" r:id="rId4"/>
    <p:sldMasterId id="2147483787" r:id="rId5"/>
    <p:sldMasterId id="2147483800" r:id="rId6"/>
  </p:sldMasterIdLst>
  <p:sldIdLst>
    <p:sldId id="315" r:id="rId7"/>
    <p:sldId id="261" r:id="rId8"/>
    <p:sldId id="314" r:id="rId9"/>
    <p:sldId id="311" r:id="rId10"/>
    <p:sldId id="312" r:id="rId11"/>
    <p:sldId id="313" r:id="rId12"/>
    <p:sldId id="298" r:id="rId13"/>
    <p:sldId id="276" r:id="rId14"/>
    <p:sldId id="281" r:id="rId15"/>
    <p:sldId id="316" r:id="rId16"/>
    <p:sldId id="277" r:id="rId17"/>
    <p:sldId id="299" r:id="rId18"/>
    <p:sldId id="278" r:id="rId19"/>
    <p:sldId id="285" r:id="rId20"/>
    <p:sldId id="286" r:id="rId21"/>
    <p:sldId id="300" r:id="rId22"/>
    <p:sldId id="301" r:id="rId23"/>
    <p:sldId id="319" r:id="rId24"/>
    <p:sldId id="318" r:id="rId25"/>
    <p:sldId id="303" r:id="rId26"/>
    <p:sldId id="304" r:id="rId27"/>
    <p:sldId id="283" r:id="rId28"/>
    <p:sldId id="317" r:id="rId29"/>
  </p:sldIdLst>
  <p:sldSz cx="12192000" cy="6858000"/>
  <p:notesSz cx="6858000" cy="9144000"/>
  <p:defaultTextStyle>
    <a:defPPr>
      <a:defRPr lang="en-US"/>
    </a:defPPr>
    <a:lvl1pPr marL="0" algn="l" defTabSz="9143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1" algn="l" defTabSz="9143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4" algn="l" defTabSz="9143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7" algn="l" defTabSz="9143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2" algn="l" defTabSz="9143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1" algn="l" defTabSz="9143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28" algn="l" defTabSz="9143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16" algn="l" defTabSz="9143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1" algn="l" defTabSz="9143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4807"/>
    <a:srgbClr val="FFFF66"/>
    <a:srgbClr val="F7BBD5"/>
    <a:srgbClr val="F92D93"/>
    <a:srgbClr val="F7A9F1"/>
    <a:srgbClr val="F4BCD7"/>
    <a:srgbClr val="8CD7F7"/>
    <a:srgbClr val="EDA81F"/>
    <a:srgbClr val="BDDA8A"/>
    <a:srgbClr val="D3B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-8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9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1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7"/>
              <a:t>16/10/2024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1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1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93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1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7"/>
              <a:t>16/10/2024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1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1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71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17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17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1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7"/>
              <a:t>16/10/2024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1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1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188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9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1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7"/>
              <a:t>16/10/2024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1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1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541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1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7"/>
              <a:t>16/10/2024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1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1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78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910"/>
            <a:ext cx="518160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444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1923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5240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82884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1336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43845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1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7"/>
              <a:t>16/10/2024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1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1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617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86"/>
            <a:ext cx="2692400" cy="30173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86"/>
            <a:ext cx="2692400" cy="30173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1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7"/>
              <a:t>16/10/2024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1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1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22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6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00" b="1"/>
            </a:lvl2pPr>
            <a:lvl3pPr marL="609617" indent="0">
              <a:buNone/>
              <a:defRPr sz="1200" b="1"/>
            </a:lvl3pPr>
            <a:lvl4pPr marL="914444" indent="0">
              <a:buNone/>
              <a:defRPr sz="1100" b="1"/>
            </a:lvl4pPr>
            <a:lvl5pPr marL="1219231" indent="0">
              <a:buNone/>
              <a:defRPr sz="1100" b="1"/>
            </a:lvl5pPr>
            <a:lvl6pPr marL="1524041" indent="0">
              <a:buNone/>
              <a:defRPr sz="1100" b="1"/>
            </a:lvl6pPr>
            <a:lvl7pPr marL="1828844" indent="0">
              <a:buNone/>
              <a:defRPr sz="1100" b="1"/>
            </a:lvl7pPr>
            <a:lvl8pPr marL="2133650" indent="0">
              <a:buNone/>
              <a:defRPr sz="1100" b="1"/>
            </a:lvl8pPr>
            <a:lvl9pPr marL="2438456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96" y="1023416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00" b="1"/>
            </a:lvl2pPr>
            <a:lvl3pPr marL="609617" indent="0">
              <a:buNone/>
              <a:defRPr sz="1200" b="1"/>
            </a:lvl3pPr>
            <a:lvl4pPr marL="914444" indent="0">
              <a:buNone/>
              <a:defRPr sz="1100" b="1"/>
            </a:lvl4pPr>
            <a:lvl5pPr marL="1219231" indent="0">
              <a:buNone/>
              <a:defRPr sz="1100" b="1"/>
            </a:lvl5pPr>
            <a:lvl6pPr marL="1524041" indent="0">
              <a:buNone/>
              <a:defRPr sz="1100" b="1"/>
            </a:lvl6pPr>
            <a:lvl7pPr marL="1828844" indent="0">
              <a:buNone/>
              <a:defRPr sz="1100" b="1"/>
            </a:lvl7pPr>
            <a:lvl8pPr marL="2133650" indent="0">
              <a:buNone/>
              <a:defRPr sz="1100" b="1"/>
            </a:lvl8pPr>
            <a:lvl9pPr marL="2438456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96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1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7"/>
              <a:t>16/10/2024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1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1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942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1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7"/>
              <a:t>16/10/2024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1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1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34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1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7"/>
              <a:t>16/10/2024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1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1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67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55" y="182040"/>
            <a:ext cx="2005543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425" y="182135"/>
            <a:ext cx="3407833" cy="3902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55" y="956813"/>
            <a:ext cx="2005543" cy="3127375"/>
          </a:xfrm>
        </p:spPr>
        <p:txBody>
          <a:bodyPr/>
          <a:lstStyle>
            <a:lvl1pPr marL="0" indent="0">
              <a:buNone/>
              <a:defRPr sz="1000"/>
            </a:lvl1pPr>
            <a:lvl2pPr marL="304815" indent="0">
              <a:buNone/>
              <a:defRPr sz="800"/>
            </a:lvl2pPr>
            <a:lvl3pPr marL="609617" indent="0">
              <a:buNone/>
              <a:defRPr sz="700"/>
            </a:lvl3pPr>
            <a:lvl4pPr marL="914444" indent="0">
              <a:buNone/>
              <a:defRPr sz="600"/>
            </a:lvl4pPr>
            <a:lvl5pPr marL="1219231" indent="0">
              <a:buNone/>
              <a:defRPr sz="600"/>
            </a:lvl5pPr>
            <a:lvl6pPr marL="1524041" indent="0">
              <a:buNone/>
              <a:defRPr sz="600"/>
            </a:lvl6pPr>
            <a:lvl7pPr marL="1828844" indent="0">
              <a:buNone/>
              <a:defRPr sz="600"/>
            </a:lvl7pPr>
            <a:lvl8pPr marL="2133650" indent="0">
              <a:buNone/>
              <a:defRPr sz="600"/>
            </a:lvl8pPr>
            <a:lvl9pPr marL="243845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1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7"/>
              <a:t>16/10/2024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1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1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3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1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7"/>
              <a:t>16/10/2024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1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1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89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73" y="3200488"/>
            <a:ext cx="365760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73" y="408517"/>
            <a:ext cx="3657600" cy="2743200"/>
          </a:xfrm>
        </p:spPr>
        <p:txBody>
          <a:bodyPr/>
          <a:lstStyle>
            <a:lvl1pPr marL="0" indent="0">
              <a:buNone/>
              <a:defRPr sz="2100"/>
            </a:lvl1pPr>
            <a:lvl2pPr marL="304815" indent="0">
              <a:buNone/>
              <a:defRPr sz="1800"/>
            </a:lvl2pPr>
            <a:lvl3pPr marL="609617" indent="0">
              <a:buNone/>
              <a:defRPr sz="1600"/>
            </a:lvl3pPr>
            <a:lvl4pPr marL="914444" indent="0">
              <a:buNone/>
              <a:defRPr sz="1300"/>
            </a:lvl4pPr>
            <a:lvl5pPr marL="1219231" indent="0">
              <a:buNone/>
              <a:defRPr sz="1300"/>
            </a:lvl5pPr>
            <a:lvl6pPr marL="1524041" indent="0">
              <a:buNone/>
              <a:defRPr sz="1300"/>
            </a:lvl6pPr>
            <a:lvl7pPr marL="1828844" indent="0">
              <a:buNone/>
              <a:defRPr sz="1300"/>
            </a:lvl7pPr>
            <a:lvl8pPr marL="2133650" indent="0">
              <a:buNone/>
              <a:defRPr sz="1300"/>
            </a:lvl8pPr>
            <a:lvl9pPr marL="2438456" indent="0">
              <a:buNone/>
              <a:defRPr sz="1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73" y="3578232"/>
            <a:ext cx="3657600" cy="536575"/>
          </a:xfrm>
        </p:spPr>
        <p:txBody>
          <a:bodyPr/>
          <a:lstStyle>
            <a:lvl1pPr marL="0" indent="0">
              <a:buNone/>
              <a:defRPr sz="1000"/>
            </a:lvl1pPr>
            <a:lvl2pPr marL="304815" indent="0">
              <a:buNone/>
              <a:defRPr sz="800"/>
            </a:lvl2pPr>
            <a:lvl3pPr marL="609617" indent="0">
              <a:buNone/>
              <a:defRPr sz="700"/>
            </a:lvl3pPr>
            <a:lvl4pPr marL="914444" indent="0">
              <a:buNone/>
              <a:defRPr sz="600"/>
            </a:lvl4pPr>
            <a:lvl5pPr marL="1219231" indent="0">
              <a:buNone/>
              <a:defRPr sz="600"/>
            </a:lvl5pPr>
            <a:lvl6pPr marL="1524041" indent="0">
              <a:buNone/>
              <a:defRPr sz="600"/>
            </a:lvl6pPr>
            <a:lvl7pPr marL="1828844" indent="0">
              <a:buNone/>
              <a:defRPr sz="600"/>
            </a:lvl7pPr>
            <a:lvl8pPr marL="2133650" indent="0">
              <a:buNone/>
              <a:defRPr sz="600"/>
            </a:lvl8pPr>
            <a:lvl9pPr marL="243845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1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7"/>
              <a:t>16/10/2024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1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1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185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1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7"/>
              <a:t>16/10/2024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1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1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851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17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17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1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7"/>
              <a:t>16/10/2024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1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1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086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20C6-0372-404F-B267-16F6A86DCAA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2B38-C6DC-4A32-AD89-36AE9CE1E86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21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20C6-0372-404F-B267-16F6A86DCAA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2B38-C6DC-4A32-AD89-36AE9CE1E86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35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20C6-0372-404F-B267-16F6A86DCAA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2B38-C6DC-4A32-AD89-36AE9CE1E86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915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1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20C6-0372-404F-B267-16F6A86DCAA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2B38-C6DC-4A32-AD89-36AE9CE1E86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7971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4" indent="0">
              <a:buNone/>
              <a:defRPr sz="2000" b="1"/>
            </a:lvl2pPr>
            <a:lvl3pPr marL="914394" indent="0">
              <a:buNone/>
              <a:defRPr sz="1800" b="1"/>
            </a:lvl3pPr>
            <a:lvl4pPr marL="1371593" indent="0">
              <a:buNone/>
              <a:defRPr sz="1600" b="1"/>
            </a:lvl4pPr>
            <a:lvl5pPr marL="1828791" indent="0">
              <a:buNone/>
              <a:defRPr sz="1600" b="1"/>
            </a:lvl5pPr>
            <a:lvl6pPr marL="2285988" indent="0">
              <a:buNone/>
              <a:defRPr sz="1600" b="1"/>
            </a:lvl6pPr>
            <a:lvl7pPr marL="2743182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4" indent="0">
              <a:buNone/>
              <a:defRPr sz="2000" b="1"/>
            </a:lvl2pPr>
            <a:lvl3pPr marL="914394" indent="0">
              <a:buNone/>
              <a:defRPr sz="1800" b="1"/>
            </a:lvl3pPr>
            <a:lvl4pPr marL="1371593" indent="0">
              <a:buNone/>
              <a:defRPr sz="1600" b="1"/>
            </a:lvl4pPr>
            <a:lvl5pPr marL="1828791" indent="0">
              <a:buNone/>
              <a:defRPr sz="1600" b="1"/>
            </a:lvl5pPr>
            <a:lvl6pPr marL="2285988" indent="0">
              <a:buNone/>
              <a:defRPr sz="1600" b="1"/>
            </a:lvl6pPr>
            <a:lvl7pPr marL="2743182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20C6-0372-404F-B267-16F6A86DCAA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2B38-C6DC-4A32-AD89-36AE9CE1E86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64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20C6-0372-404F-B267-16F6A86DCAA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2B38-C6DC-4A32-AD89-36AE9CE1E86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5554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20C6-0372-404F-B267-16F6A86DCAA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2B38-C6DC-4A32-AD89-36AE9CE1E86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57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910"/>
            <a:ext cx="518160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444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1923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5240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82884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1336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43845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1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7"/>
              <a:t>16/10/2024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1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1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625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9" y="27309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9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4" indent="0">
              <a:buNone/>
              <a:defRPr sz="1200"/>
            </a:lvl2pPr>
            <a:lvl3pPr marL="914394" indent="0">
              <a:buNone/>
              <a:defRPr sz="1000"/>
            </a:lvl3pPr>
            <a:lvl4pPr marL="1371593" indent="0">
              <a:buNone/>
              <a:defRPr sz="900"/>
            </a:lvl4pPr>
            <a:lvl5pPr marL="1828791" indent="0">
              <a:buNone/>
              <a:defRPr sz="900"/>
            </a:lvl5pPr>
            <a:lvl6pPr marL="2285988" indent="0">
              <a:buNone/>
              <a:defRPr sz="900"/>
            </a:lvl6pPr>
            <a:lvl7pPr marL="2743182" indent="0">
              <a:buNone/>
              <a:defRPr sz="900"/>
            </a:lvl7pPr>
            <a:lvl8pPr marL="3200381" indent="0">
              <a:buNone/>
              <a:defRPr sz="900"/>
            </a:lvl8pPr>
            <a:lvl9pPr marL="36575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20C6-0372-404F-B267-16F6A86DCAA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2B38-C6DC-4A32-AD89-36AE9CE1E86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8033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3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3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4" indent="0">
              <a:buNone/>
              <a:defRPr sz="2800"/>
            </a:lvl2pPr>
            <a:lvl3pPr marL="914394" indent="0">
              <a:buNone/>
              <a:defRPr sz="2400"/>
            </a:lvl3pPr>
            <a:lvl4pPr marL="1371593" indent="0">
              <a:buNone/>
              <a:defRPr sz="2000"/>
            </a:lvl4pPr>
            <a:lvl5pPr marL="1828791" indent="0">
              <a:buNone/>
              <a:defRPr sz="2000"/>
            </a:lvl5pPr>
            <a:lvl6pPr marL="2285988" indent="0">
              <a:buNone/>
              <a:defRPr sz="2000"/>
            </a:lvl6pPr>
            <a:lvl7pPr marL="2743182" indent="0">
              <a:buNone/>
              <a:defRPr sz="2000"/>
            </a:lvl7pPr>
            <a:lvl8pPr marL="3200381" indent="0">
              <a:buNone/>
              <a:defRPr sz="2000"/>
            </a:lvl8pPr>
            <a:lvl9pPr marL="3657578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3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4" indent="0">
              <a:buNone/>
              <a:defRPr sz="1200"/>
            </a:lvl2pPr>
            <a:lvl3pPr marL="914394" indent="0">
              <a:buNone/>
              <a:defRPr sz="1000"/>
            </a:lvl3pPr>
            <a:lvl4pPr marL="1371593" indent="0">
              <a:buNone/>
              <a:defRPr sz="900"/>
            </a:lvl4pPr>
            <a:lvl5pPr marL="1828791" indent="0">
              <a:buNone/>
              <a:defRPr sz="900"/>
            </a:lvl5pPr>
            <a:lvl6pPr marL="2285988" indent="0">
              <a:buNone/>
              <a:defRPr sz="900"/>
            </a:lvl6pPr>
            <a:lvl7pPr marL="2743182" indent="0">
              <a:buNone/>
              <a:defRPr sz="900"/>
            </a:lvl7pPr>
            <a:lvl8pPr marL="3200381" indent="0">
              <a:buNone/>
              <a:defRPr sz="900"/>
            </a:lvl8pPr>
            <a:lvl9pPr marL="36575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20C6-0372-404F-B267-16F6A86DCAA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2B38-C6DC-4A32-AD89-36AE9CE1E86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923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20C6-0372-404F-B267-16F6A86DCAA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2B38-C6DC-4A32-AD89-36AE9CE1E86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8475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6" y="27468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20C6-0372-404F-B267-16F6A86DCAA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2B38-C6DC-4A32-AD89-36AE9CE1E86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9150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2247050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20C6-0372-404F-B267-16F6A86DCAA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2B38-C6DC-4A32-AD89-36AE9CE1E86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605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20C6-0372-404F-B267-16F6A86DCAA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2B38-C6DC-4A32-AD89-36AE9CE1E86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560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20C6-0372-404F-B267-16F6A86DCAA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2B38-C6DC-4A32-AD89-36AE9CE1E86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1503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1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20C6-0372-404F-B267-16F6A86DCAA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2B38-C6DC-4A32-AD89-36AE9CE1E86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040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4" indent="0">
              <a:buNone/>
              <a:defRPr sz="2000" b="1"/>
            </a:lvl2pPr>
            <a:lvl3pPr marL="914394" indent="0">
              <a:buNone/>
              <a:defRPr sz="1800" b="1"/>
            </a:lvl3pPr>
            <a:lvl4pPr marL="1371593" indent="0">
              <a:buNone/>
              <a:defRPr sz="1600" b="1"/>
            </a:lvl4pPr>
            <a:lvl5pPr marL="1828791" indent="0">
              <a:buNone/>
              <a:defRPr sz="1600" b="1"/>
            </a:lvl5pPr>
            <a:lvl6pPr marL="2285988" indent="0">
              <a:buNone/>
              <a:defRPr sz="1600" b="1"/>
            </a:lvl6pPr>
            <a:lvl7pPr marL="2743182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4" indent="0">
              <a:buNone/>
              <a:defRPr sz="2000" b="1"/>
            </a:lvl2pPr>
            <a:lvl3pPr marL="914394" indent="0">
              <a:buNone/>
              <a:defRPr sz="1800" b="1"/>
            </a:lvl3pPr>
            <a:lvl4pPr marL="1371593" indent="0">
              <a:buNone/>
              <a:defRPr sz="1600" b="1"/>
            </a:lvl4pPr>
            <a:lvl5pPr marL="1828791" indent="0">
              <a:buNone/>
              <a:defRPr sz="1600" b="1"/>
            </a:lvl5pPr>
            <a:lvl6pPr marL="2285988" indent="0">
              <a:buNone/>
              <a:defRPr sz="1600" b="1"/>
            </a:lvl6pPr>
            <a:lvl7pPr marL="2743182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20C6-0372-404F-B267-16F6A86DCAA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2B38-C6DC-4A32-AD89-36AE9CE1E86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69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86"/>
            <a:ext cx="2692400" cy="30173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86"/>
            <a:ext cx="2692400" cy="30173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1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7"/>
              <a:t>16/10/2024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1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1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2652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20C6-0372-404F-B267-16F6A86DCAA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2B38-C6DC-4A32-AD89-36AE9CE1E86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449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20C6-0372-404F-B267-16F6A86DCAA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2B38-C6DC-4A32-AD89-36AE9CE1E86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583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9" y="2730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9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4" indent="0">
              <a:buNone/>
              <a:defRPr sz="1200"/>
            </a:lvl2pPr>
            <a:lvl3pPr marL="914394" indent="0">
              <a:buNone/>
              <a:defRPr sz="1000"/>
            </a:lvl3pPr>
            <a:lvl4pPr marL="1371593" indent="0">
              <a:buNone/>
              <a:defRPr sz="900"/>
            </a:lvl4pPr>
            <a:lvl5pPr marL="1828791" indent="0">
              <a:buNone/>
              <a:defRPr sz="900"/>
            </a:lvl5pPr>
            <a:lvl6pPr marL="2285988" indent="0">
              <a:buNone/>
              <a:defRPr sz="900"/>
            </a:lvl6pPr>
            <a:lvl7pPr marL="2743182" indent="0">
              <a:buNone/>
              <a:defRPr sz="900"/>
            </a:lvl7pPr>
            <a:lvl8pPr marL="3200381" indent="0">
              <a:buNone/>
              <a:defRPr sz="900"/>
            </a:lvl8pPr>
            <a:lvl9pPr marL="36575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20C6-0372-404F-B267-16F6A86DCAA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2B38-C6DC-4A32-AD89-36AE9CE1E86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883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3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3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4" indent="0">
              <a:buNone/>
              <a:defRPr sz="2800"/>
            </a:lvl2pPr>
            <a:lvl3pPr marL="914394" indent="0">
              <a:buNone/>
              <a:defRPr sz="2400"/>
            </a:lvl3pPr>
            <a:lvl4pPr marL="1371593" indent="0">
              <a:buNone/>
              <a:defRPr sz="2000"/>
            </a:lvl4pPr>
            <a:lvl5pPr marL="1828791" indent="0">
              <a:buNone/>
              <a:defRPr sz="2000"/>
            </a:lvl5pPr>
            <a:lvl6pPr marL="2285988" indent="0">
              <a:buNone/>
              <a:defRPr sz="2000"/>
            </a:lvl6pPr>
            <a:lvl7pPr marL="2743182" indent="0">
              <a:buNone/>
              <a:defRPr sz="2000"/>
            </a:lvl7pPr>
            <a:lvl8pPr marL="3200381" indent="0">
              <a:buNone/>
              <a:defRPr sz="2000"/>
            </a:lvl8pPr>
            <a:lvl9pPr marL="3657578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3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4" indent="0">
              <a:buNone/>
              <a:defRPr sz="1200"/>
            </a:lvl2pPr>
            <a:lvl3pPr marL="914394" indent="0">
              <a:buNone/>
              <a:defRPr sz="1000"/>
            </a:lvl3pPr>
            <a:lvl4pPr marL="1371593" indent="0">
              <a:buNone/>
              <a:defRPr sz="900"/>
            </a:lvl4pPr>
            <a:lvl5pPr marL="1828791" indent="0">
              <a:buNone/>
              <a:defRPr sz="900"/>
            </a:lvl5pPr>
            <a:lvl6pPr marL="2285988" indent="0">
              <a:buNone/>
              <a:defRPr sz="900"/>
            </a:lvl6pPr>
            <a:lvl7pPr marL="2743182" indent="0">
              <a:buNone/>
              <a:defRPr sz="900"/>
            </a:lvl7pPr>
            <a:lvl8pPr marL="3200381" indent="0">
              <a:buNone/>
              <a:defRPr sz="900"/>
            </a:lvl8pPr>
            <a:lvl9pPr marL="36575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20C6-0372-404F-B267-16F6A86DCAA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2B38-C6DC-4A32-AD89-36AE9CE1E86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775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20C6-0372-404F-B267-16F6A86DCAA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2B38-C6DC-4A32-AD89-36AE9CE1E86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334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6" y="27466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20C6-0372-404F-B267-16F6A86DCAA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2B38-C6DC-4A32-AD89-36AE9CE1E86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236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3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176866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20C6-0372-404F-B267-16F6A86DCAA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2B38-C6DC-4A32-AD89-36AE9CE1E86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5115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20C6-0372-404F-B267-16F6A86DCAA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2B38-C6DC-4A32-AD89-36AE9CE1E86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657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20C6-0372-404F-B267-16F6A86DCAA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2B38-C6DC-4A32-AD89-36AE9CE1E86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20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6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00" b="1"/>
            </a:lvl2pPr>
            <a:lvl3pPr marL="609617" indent="0">
              <a:buNone/>
              <a:defRPr sz="1200" b="1"/>
            </a:lvl3pPr>
            <a:lvl4pPr marL="914444" indent="0">
              <a:buNone/>
              <a:defRPr sz="1100" b="1"/>
            </a:lvl4pPr>
            <a:lvl5pPr marL="1219231" indent="0">
              <a:buNone/>
              <a:defRPr sz="1100" b="1"/>
            </a:lvl5pPr>
            <a:lvl6pPr marL="1524041" indent="0">
              <a:buNone/>
              <a:defRPr sz="1100" b="1"/>
            </a:lvl6pPr>
            <a:lvl7pPr marL="1828844" indent="0">
              <a:buNone/>
              <a:defRPr sz="1100" b="1"/>
            </a:lvl7pPr>
            <a:lvl8pPr marL="2133650" indent="0">
              <a:buNone/>
              <a:defRPr sz="1100" b="1"/>
            </a:lvl8pPr>
            <a:lvl9pPr marL="2438456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96" y="1023416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00" b="1"/>
            </a:lvl2pPr>
            <a:lvl3pPr marL="609617" indent="0">
              <a:buNone/>
              <a:defRPr sz="1200" b="1"/>
            </a:lvl3pPr>
            <a:lvl4pPr marL="914444" indent="0">
              <a:buNone/>
              <a:defRPr sz="1100" b="1"/>
            </a:lvl4pPr>
            <a:lvl5pPr marL="1219231" indent="0">
              <a:buNone/>
              <a:defRPr sz="1100" b="1"/>
            </a:lvl5pPr>
            <a:lvl6pPr marL="1524041" indent="0">
              <a:buNone/>
              <a:defRPr sz="1100" b="1"/>
            </a:lvl6pPr>
            <a:lvl7pPr marL="1828844" indent="0">
              <a:buNone/>
              <a:defRPr sz="1100" b="1"/>
            </a:lvl7pPr>
            <a:lvl8pPr marL="2133650" indent="0">
              <a:buNone/>
              <a:defRPr sz="1100" b="1"/>
            </a:lvl8pPr>
            <a:lvl9pPr marL="2438456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96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1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7"/>
              <a:t>16/10/2024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1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1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8537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20C6-0372-404F-B267-16F6A86DCAA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2B38-C6DC-4A32-AD89-36AE9CE1E86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631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4" indent="0">
              <a:buNone/>
              <a:defRPr sz="2000" b="1"/>
            </a:lvl2pPr>
            <a:lvl3pPr marL="914394" indent="0">
              <a:buNone/>
              <a:defRPr sz="1800" b="1"/>
            </a:lvl3pPr>
            <a:lvl4pPr marL="1371593" indent="0">
              <a:buNone/>
              <a:defRPr sz="1600" b="1"/>
            </a:lvl4pPr>
            <a:lvl5pPr marL="1828791" indent="0">
              <a:buNone/>
              <a:defRPr sz="1600" b="1"/>
            </a:lvl5pPr>
            <a:lvl6pPr marL="2285988" indent="0">
              <a:buNone/>
              <a:defRPr sz="1600" b="1"/>
            </a:lvl6pPr>
            <a:lvl7pPr marL="2743182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4" indent="0">
              <a:buNone/>
              <a:defRPr sz="2000" b="1"/>
            </a:lvl2pPr>
            <a:lvl3pPr marL="914394" indent="0">
              <a:buNone/>
              <a:defRPr sz="1800" b="1"/>
            </a:lvl3pPr>
            <a:lvl4pPr marL="1371593" indent="0">
              <a:buNone/>
              <a:defRPr sz="1600" b="1"/>
            </a:lvl4pPr>
            <a:lvl5pPr marL="1828791" indent="0">
              <a:buNone/>
              <a:defRPr sz="1600" b="1"/>
            </a:lvl5pPr>
            <a:lvl6pPr marL="2285988" indent="0">
              <a:buNone/>
              <a:defRPr sz="1600" b="1"/>
            </a:lvl6pPr>
            <a:lvl7pPr marL="2743182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20C6-0372-404F-B267-16F6A86DCAA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2B38-C6DC-4A32-AD89-36AE9CE1E86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2763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20C6-0372-404F-B267-16F6A86DCAA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2B38-C6DC-4A32-AD89-36AE9CE1E86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872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20C6-0372-404F-B267-16F6A86DCAA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2B38-C6DC-4A32-AD89-36AE9CE1E86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8466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9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7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4" indent="0">
              <a:buNone/>
              <a:defRPr sz="1200"/>
            </a:lvl2pPr>
            <a:lvl3pPr marL="914394" indent="0">
              <a:buNone/>
              <a:defRPr sz="1000"/>
            </a:lvl3pPr>
            <a:lvl4pPr marL="1371593" indent="0">
              <a:buNone/>
              <a:defRPr sz="900"/>
            </a:lvl4pPr>
            <a:lvl5pPr marL="1828791" indent="0">
              <a:buNone/>
              <a:defRPr sz="900"/>
            </a:lvl5pPr>
            <a:lvl6pPr marL="2285988" indent="0">
              <a:buNone/>
              <a:defRPr sz="900"/>
            </a:lvl6pPr>
            <a:lvl7pPr marL="2743182" indent="0">
              <a:buNone/>
              <a:defRPr sz="900"/>
            </a:lvl7pPr>
            <a:lvl8pPr marL="3200381" indent="0">
              <a:buNone/>
              <a:defRPr sz="900"/>
            </a:lvl8pPr>
            <a:lvl9pPr marL="36575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20C6-0372-404F-B267-16F6A86DCAA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2B38-C6DC-4A32-AD89-36AE9CE1E86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4346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3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3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4" indent="0">
              <a:buNone/>
              <a:defRPr sz="2800"/>
            </a:lvl2pPr>
            <a:lvl3pPr marL="914394" indent="0">
              <a:buNone/>
              <a:defRPr sz="2400"/>
            </a:lvl3pPr>
            <a:lvl4pPr marL="1371593" indent="0">
              <a:buNone/>
              <a:defRPr sz="2000"/>
            </a:lvl4pPr>
            <a:lvl5pPr marL="1828791" indent="0">
              <a:buNone/>
              <a:defRPr sz="2000"/>
            </a:lvl5pPr>
            <a:lvl6pPr marL="2285988" indent="0">
              <a:buNone/>
              <a:defRPr sz="2000"/>
            </a:lvl6pPr>
            <a:lvl7pPr marL="2743182" indent="0">
              <a:buNone/>
              <a:defRPr sz="2000"/>
            </a:lvl7pPr>
            <a:lvl8pPr marL="3200381" indent="0">
              <a:buNone/>
              <a:defRPr sz="2000"/>
            </a:lvl8pPr>
            <a:lvl9pPr marL="3657578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3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4" indent="0">
              <a:buNone/>
              <a:defRPr sz="1200"/>
            </a:lvl2pPr>
            <a:lvl3pPr marL="914394" indent="0">
              <a:buNone/>
              <a:defRPr sz="1000"/>
            </a:lvl3pPr>
            <a:lvl4pPr marL="1371593" indent="0">
              <a:buNone/>
              <a:defRPr sz="900"/>
            </a:lvl4pPr>
            <a:lvl5pPr marL="1828791" indent="0">
              <a:buNone/>
              <a:defRPr sz="900"/>
            </a:lvl5pPr>
            <a:lvl6pPr marL="2285988" indent="0">
              <a:buNone/>
              <a:defRPr sz="900"/>
            </a:lvl6pPr>
            <a:lvl7pPr marL="2743182" indent="0">
              <a:buNone/>
              <a:defRPr sz="900"/>
            </a:lvl7pPr>
            <a:lvl8pPr marL="3200381" indent="0">
              <a:buNone/>
              <a:defRPr sz="900"/>
            </a:lvl8pPr>
            <a:lvl9pPr marL="36575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20C6-0372-404F-B267-16F6A86DCAA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2B38-C6DC-4A32-AD89-36AE9CE1E86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24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20C6-0372-404F-B267-16F6A86DCAA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2B38-C6DC-4A32-AD89-36AE9CE1E86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9177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6" y="27464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20C6-0372-404F-B267-16F6A86DCAA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2B38-C6DC-4A32-AD89-36AE9CE1E86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211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672612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13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14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6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9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3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6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59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6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76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1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7"/>
              <a:t>16/10/2024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1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1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865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922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97" y="4406981"/>
            <a:ext cx="10363200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97" y="2906714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28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865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6297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730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7162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595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8027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3460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5710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931" y="2133692"/>
            <a:ext cx="9662583" cy="6034089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51636" y="2133692"/>
            <a:ext cx="9664700" cy="6034089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76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2"/>
            <a:ext cx="5386917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286" indent="0">
              <a:buNone/>
              <a:defRPr sz="2400" b="1"/>
            </a:lvl2pPr>
            <a:lvl3pPr marL="1086516" indent="0">
              <a:buNone/>
              <a:defRPr sz="2200" b="1"/>
            </a:lvl3pPr>
            <a:lvl4pPr marL="1629775" indent="0">
              <a:buNone/>
              <a:defRPr sz="1800" b="1"/>
            </a:lvl4pPr>
            <a:lvl5pPr marL="2173030" indent="0">
              <a:buNone/>
              <a:defRPr sz="1800" b="1"/>
            </a:lvl5pPr>
            <a:lvl6pPr marL="2716284" indent="0">
              <a:buNone/>
              <a:defRPr sz="1800" b="1"/>
            </a:lvl6pPr>
            <a:lvl7pPr marL="3259537" indent="0">
              <a:buNone/>
              <a:defRPr sz="1800" b="1"/>
            </a:lvl7pPr>
            <a:lvl8pPr marL="3802788" indent="0">
              <a:buNone/>
              <a:defRPr sz="1800" b="1"/>
            </a:lvl8pPr>
            <a:lvl9pPr marL="4346042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8" y="1535112"/>
            <a:ext cx="5389033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286" indent="0">
              <a:buNone/>
              <a:defRPr sz="2400" b="1"/>
            </a:lvl2pPr>
            <a:lvl3pPr marL="1086516" indent="0">
              <a:buNone/>
              <a:defRPr sz="2200" b="1"/>
            </a:lvl3pPr>
            <a:lvl4pPr marL="1629775" indent="0">
              <a:buNone/>
              <a:defRPr sz="1800" b="1"/>
            </a:lvl4pPr>
            <a:lvl5pPr marL="2173030" indent="0">
              <a:buNone/>
              <a:defRPr sz="1800" b="1"/>
            </a:lvl5pPr>
            <a:lvl6pPr marL="2716284" indent="0">
              <a:buNone/>
              <a:defRPr sz="1800" b="1"/>
            </a:lvl6pPr>
            <a:lvl7pPr marL="3259537" indent="0">
              <a:buNone/>
              <a:defRPr sz="1800" b="1"/>
            </a:lvl7pPr>
            <a:lvl8pPr marL="3802788" indent="0">
              <a:buNone/>
              <a:defRPr sz="1800" b="1"/>
            </a:lvl8pPr>
            <a:lvl9pPr marL="4346042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8" y="2174875"/>
            <a:ext cx="5389033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3521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5108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237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64"/>
            <a:ext cx="4011085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826" y="273143"/>
            <a:ext cx="6815667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9"/>
            <a:ext cx="4011085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43286" indent="0">
              <a:buNone/>
              <a:defRPr sz="1400"/>
            </a:lvl2pPr>
            <a:lvl3pPr marL="1086516" indent="0">
              <a:buNone/>
              <a:defRPr sz="1200"/>
            </a:lvl3pPr>
            <a:lvl4pPr marL="1629775" indent="0">
              <a:buNone/>
              <a:defRPr sz="1100"/>
            </a:lvl4pPr>
            <a:lvl5pPr marL="2173030" indent="0">
              <a:buNone/>
              <a:defRPr sz="1100"/>
            </a:lvl5pPr>
            <a:lvl6pPr marL="2716284" indent="0">
              <a:buNone/>
              <a:defRPr sz="1100"/>
            </a:lvl6pPr>
            <a:lvl7pPr marL="3259537" indent="0">
              <a:buNone/>
              <a:defRPr sz="1100"/>
            </a:lvl7pPr>
            <a:lvl8pPr marL="3802788" indent="0">
              <a:buNone/>
              <a:defRPr sz="1100"/>
            </a:lvl8pPr>
            <a:lvl9pPr marL="434604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2890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43" y="4800614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43" y="612774"/>
            <a:ext cx="73152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43286" indent="0">
              <a:buNone/>
              <a:defRPr sz="3300"/>
            </a:lvl2pPr>
            <a:lvl3pPr marL="1086516" indent="0">
              <a:buNone/>
              <a:defRPr sz="2900"/>
            </a:lvl3pPr>
            <a:lvl4pPr marL="1629775" indent="0">
              <a:buNone/>
              <a:defRPr sz="2400"/>
            </a:lvl4pPr>
            <a:lvl5pPr marL="2173030" indent="0">
              <a:buNone/>
              <a:defRPr sz="2400"/>
            </a:lvl5pPr>
            <a:lvl6pPr marL="2716284" indent="0">
              <a:buNone/>
              <a:defRPr sz="2400"/>
            </a:lvl6pPr>
            <a:lvl7pPr marL="3259537" indent="0">
              <a:buNone/>
              <a:defRPr sz="2400"/>
            </a:lvl7pPr>
            <a:lvl8pPr marL="3802788" indent="0">
              <a:buNone/>
              <a:defRPr sz="2400"/>
            </a:lvl8pPr>
            <a:lvl9pPr marL="434604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43" y="5367352"/>
            <a:ext cx="73152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43286" indent="0">
              <a:buNone/>
              <a:defRPr sz="1400"/>
            </a:lvl2pPr>
            <a:lvl3pPr marL="1086516" indent="0">
              <a:buNone/>
              <a:defRPr sz="1200"/>
            </a:lvl3pPr>
            <a:lvl4pPr marL="1629775" indent="0">
              <a:buNone/>
              <a:defRPr sz="1100"/>
            </a:lvl4pPr>
            <a:lvl5pPr marL="2173030" indent="0">
              <a:buNone/>
              <a:defRPr sz="1100"/>
            </a:lvl5pPr>
            <a:lvl6pPr marL="2716284" indent="0">
              <a:buNone/>
              <a:defRPr sz="1100"/>
            </a:lvl6pPr>
            <a:lvl7pPr marL="3259537" indent="0">
              <a:buNone/>
              <a:defRPr sz="1100"/>
            </a:lvl7pPr>
            <a:lvl8pPr marL="3802788" indent="0">
              <a:buNone/>
              <a:defRPr sz="1100"/>
            </a:lvl8pPr>
            <a:lvl9pPr marL="434604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156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4031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35302" y="366713"/>
            <a:ext cx="4881034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931" y="366713"/>
            <a:ext cx="14446249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74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1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7"/>
              <a:t>16/10/2024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1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1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718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55" y="182040"/>
            <a:ext cx="2005543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425" y="182135"/>
            <a:ext cx="3407833" cy="3902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55" y="956813"/>
            <a:ext cx="2005543" cy="3127375"/>
          </a:xfrm>
        </p:spPr>
        <p:txBody>
          <a:bodyPr/>
          <a:lstStyle>
            <a:lvl1pPr marL="0" indent="0">
              <a:buNone/>
              <a:defRPr sz="1000"/>
            </a:lvl1pPr>
            <a:lvl2pPr marL="304815" indent="0">
              <a:buNone/>
              <a:defRPr sz="800"/>
            </a:lvl2pPr>
            <a:lvl3pPr marL="609617" indent="0">
              <a:buNone/>
              <a:defRPr sz="700"/>
            </a:lvl3pPr>
            <a:lvl4pPr marL="914444" indent="0">
              <a:buNone/>
              <a:defRPr sz="600"/>
            </a:lvl4pPr>
            <a:lvl5pPr marL="1219231" indent="0">
              <a:buNone/>
              <a:defRPr sz="600"/>
            </a:lvl5pPr>
            <a:lvl6pPr marL="1524041" indent="0">
              <a:buNone/>
              <a:defRPr sz="600"/>
            </a:lvl6pPr>
            <a:lvl7pPr marL="1828844" indent="0">
              <a:buNone/>
              <a:defRPr sz="600"/>
            </a:lvl7pPr>
            <a:lvl8pPr marL="2133650" indent="0">
              <a:buNone/>
              <a:defRPr sz="600"/>
            </a:lvl8pPr>
            <a:lvl9pPr marL="243845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1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7"/>
              <a:t>16/10/2024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1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1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908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73" y="3200488"/>
            <a:ext cx="365760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73" y="408517"/>
            <a:ext cx="3657600" cy="2743200"/>
          </a:xfrm>
        </p:spPr>
        <p:txBody>
          <a:bodyPr/>
          <a:lstStyle>
            <a:lvl1pPr marL="0" indent="0">
              <a:buNone/>
              <a:defRPr sz="2100"/>
            </a:lvl1pPr>
            <a:lvl2pPr marL="304815" indent="0">
              <a:buNone/>
              <a:defRPr sz="1800"/>
            </a:lvl2pPr>
            <a:lvl3pPr marL="609617" indent="0">
              <a:buNone/>
              <a:defRPr sz="1600"/>
            </a:lvl3pPr>
            <a:lvl4pPr marL="914444" indent="0">
              <a:buNone/>
              <a:defRPr sz="1300"/>
            </a:lvl4pPr>
            <a:lvl5pPr marL="1219231" indent="0">
              <a:buNone/>
              <a:defRPr sz="1300"/>
            </a:lvl5pPr>
            <a:lvl6pPr marL="1524041" indent="0">
              <a:buNone/>
              <a:defRPr sz="1300"/>
            </a:lvl6pPr>
            <a:lvl7pPr marL="1828844" indent="0">
              <a:buNone/>
              <a:defRPr sz="1300"/>
            </a:lvl7pPr>
            <a:lvl8pPr marL="2133650" indent="0">
              <a:buNone/>
              <a:defRPr sz="1300"/>
            </a:lvl8pPr>
            <a:lvl9pPr marL="2438456" indent="0">
              <a:buNone/>
              <a:defRPr sz="1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73" y="3578232"/>
            <a:ext cx="3657600" cy="536575"/>
          </a:xfrm>
        </p:spPr>
        <p:txBody>
          <a:bodyPr/>
          <a:lstStyle>
            <a:lvl1pPr marL="0" indent="0">
              <a:buNone/>
              <a:defRPr sz="1000"/>
            </a:lvl1pPr>
            <a:lvl2pPr marL="304815" indent="0">
              <a:buNone/>
              <a:defRPr sz="800"/>
            </a:lvl2pPr>
            <a:lvl3pPr marL="609617" indent="0">
              <a:buNone/>
              <a:defRPr sz="700"/>
            </a:lvl3pPr>
            <a:lvl4pPr marL="914444" indent="0">
              <a:buNone/>
              <a:defRPr sz="600"/>
            </a:lvl4pPr>
            <a:lvl5pPr marL="1219231" indent="0">
              <a:buNone/>
              <a:defRPr sz="600"/>
            </a:lvl5pPr>
            <a:lvl6pPr marL="1524041" indent="0">
              <a:buNone/>
              <a:defRPr sz="600"/>
            </a:lvl6pPr>
            <a:lvl7pPr marL="1828844" indent="0">
              <a:buNone/>
              <a:defRPr sz="600"/>
            </a:lvl7pPr>
            <a:lvl8pPr marL="2133650" indent="0">
              <a:buNone/>
              <a:defRPr sz="600"/>
            </a:lvl8pPr>
            <a:lvl9pPr marL="243845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1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7"/>
              <a:t>16/10/2024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1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1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3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86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652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1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7"/>
              <a:t>16/10/2024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652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1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652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1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5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17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1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316" indent="-190510" algn="l" defTabSz="60961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1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25" indent="-152408" algn="l" defTabSz="609617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7" indent="-152408" algn="l" defTabSz="609617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44" indent="-152408" algn="l" defTabSz="609617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45" indent="-152408" algn="l" defTabSz="609617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52" indent="-152408" algn="l" defTabSz="609617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863" indent="-152408" algn="l" defTabSz="609617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1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1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17" algn="l" defTabSz="60961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4" algn="l" defTabSz="60961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31" algn="l" defTabSz="60961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41" algn="l" defTabSz="60961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44" algn="l" defTabSz="60961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50" algn="l" defTabSz="60961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56" algn="l" defTabSz="60961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86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652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1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7"/>
              <a:t>16/10/2024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652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1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652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1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14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09617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1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316" indent="-190510" algn="l" defTabSz="60961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1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25" indent="-152408" algn="l" defTabSz="609617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7" indent="-152408" algn="l" defTabSz="609617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44" indent="-152408" algn="l" defTabSz="609617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45" indent="-152408" algn="l" defTabSz="609617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52" indent="-152408" algn="l" defTabSz="609617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863" indent="-152408" algn="l" defTabSz="609617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1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1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17" algn="l" defTabSz="60961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4" algn="l" defTabSz="60961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31" algn="l" defTabSz="60961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41" algn="l" defTabSz="60961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44" algn="l" defTabSz="60961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50" algn="l" defTabSz="60961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56" algn="l" defTabSz="60961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1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9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020C6-0372-404F-B267-16F6A86DCAA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9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9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A2B38-C6DC-4A32-AD89-36AE9CE1E86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40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xStyles>
    <p:titleStyle>
      <a:lvl1pPr algn="ctr" defTabSz="91439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39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39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2" indent="-228600" algn="l" defTabSz="91439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3" indent="-228600" algn="l" defTabSz="9143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8" indent="-228600" algn="l" defTabSz="91439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600" algn="l" defTabSz="9143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600" algn="l" defTabSz="9143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600" algn="l" defTabSz="9143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600" algn="l" defTabSz="9143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4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4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3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1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8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2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8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1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020C6-0372-404F-B267-16F6A86DCAA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A2B38-C6DC-4A32-AD89-36AE9CE1E86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7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txStyles>
    <p:titleStyle>
      <a:lvl1pPr algn="ctr" defTabSz="91439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39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39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2" indent="-228600" algn="l" defTabSz="91439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3" indent="-228600" algn="l" defTabSz="9143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8" indent="-228600" algn="l" defTabSz="91439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600" algn="l" defTabSz="9143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600" algn="l" defTabSz="9143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600" algn="l" defTabSz="9143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600" algn="l" defTabSz="9143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4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4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3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1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8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2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8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020C6-0372-404F-B267-16F6A86DCAA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A2B38-C6DC-4A32-AD89-36AE9CE1E86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3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txStyles>
    <p:titleStyle>
      <a:lvl1pPr algn="ctr" defTabSz="91439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39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39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2" indent="-228600" algn="l" defTabSz="91439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3" indent="-228600" algn="l" defTabSz="9143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8" indent="-228600" algn="l" defTabSz="91439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600" algn="l" defTabSz="9143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600" algn="l" defTabSz="9143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600" algn="l" defTabSz="9143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600" algn="l" defTabSz="9143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4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4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3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1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8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2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8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08663" tIns="54330" rIns="108663" bIns="5433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93"/>
            <a:ext cx="10972800" cy="4525963"/>
          </a:xfrm>
          <a:prstGeom prst="rect">
            <a:avLst/>
          </a:prstGeom>
        </p:spPr>
        <p:txBody>
          <a:bodyPr vert="horz" lIns="108663" tIns="54330" rIns="108663" bIns="5433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42"/>
            <a:ext cx="2844800" cy="365125"/>
          </a:xfrm>
          <a:prstGeom prst="rect">
            <a:avLst/>
          </a:prstGeom>
        </p:spPr>
        <p:txBody>
          <a:bodyPr vert="horz" lIns="108663" tIns="54330" rIns="108663" bIns="5433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6516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6516"/>
              <a:t>16/10/2024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14" y="6356442"/>
            <a:ext cx="3860800" cy="365125"/>
          </a:xfrm>
          <a:prstGeom prst="rect">
            <a:avLst/>
          </a:prstGeom>
        </p:spPr>
        <p:txBody>
          <a:bodyPr vert="horz" lIns="108663" tIns="54330" rIns="108663" bIns="5433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6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42"/>
            <a:ext cx="2844800" cy="365125"/>
          </a:xfrm>
          <a:prstGeom prst="rect">
            <a:avLst/>
          </a:prstGeom>
        </p:spPr>
        <p:txBody>
          <a:bodyPr vert="horz" lIns="108663" tIns="54330" rIns="108663" bIns="5433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6516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6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86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defTabSz="108651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477" indent="-407477" algn="l" defTabSz="108651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2843" indent="-339560" algn="l" defTabSz="108651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8148" indent="-271655" algn="l" defTabSz="108651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1394" indent="-271655" algn="l" defTabSz="108651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4654" indent="-271655" algn="l" defTabSz="108651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7907" indent="-271655" algn="l" defTabSz="10865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1161" indent="-271655" algn="l" defTabSz="10865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4416" indent="-271655" algn="l" defTabSz="10865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7673" indent="-271655" algn="l" defTabSz="10865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5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286" algn="l" defTabSz="10865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516" algn="l" defTabSz="10865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29775" algn="l" defTabSz="10865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030" algn="l" defTabSz="10865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284" algn="l" defTabSz="10865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59537" algn="l" defTabSz="10865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2788" algn="l" defTabSz="10865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6042" algn="l" defTabSz="10865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2.svg"/><Relationship Id="rId18" Type="http://schemas.openxmlformats.org/officeDocument/2006/relationships/image" Target="../media/image15.png"/><Relationship Id="rId21" Type="http://schemas.microsoft.com/office/2007/relationships/hdphoto" Target="../media/hdphoto6.wdp"/><Relationship Id="rId7" Type="http://schemas.openxmlformats.org/officeDocument/2006/relationships/image" Target="../media/image6.svg"/><Relationship Id="rId12" Type="http://schemas.openxmlformats.org/officeDocument/2006/relationships/image" Target="../media/image21.png"/><Relationship Id="rId17" Type="http://schemas.microsoft.com/office/2007/relationships/hdphoto" Target="../media/hdphoto5.wdp"/><Relationship Id="rId2" Type="http://schemas.openxmlformats.org/officeDocument/2006/relationships/image" Target="../media/image18.png"/><Relationship Id="rId16" Type="http://schemas.openxmlformats.org/officeDocument/2006/relationships/image" Target="../media/image23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5" Type="http://schemas.openxmlformats.org/officeDocument/2006/relationships/image" Target="../media/image14.svg"/><Relationship Id="rId10" Type="http://schemas.openxmlformats.org/officeDocument/2006/relationships/image" Target="../media/image20.png"/><Relationship Id="rId19" Type="http://schemas.microsoft.com/office/2007/relationships/hdphoto" Target="../media/hdphoto2.wdp"/><Relationship Id="rId9" Type="http://schemas.openxmlformats.org/officeDocument/2006/relationships/image" Target="../media/image8.svg"/><Relationship Id="rId1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video%20nguy%20hi&#7875;m.mp4" TargetMode="Externa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3.png"/><Relationship Id="rId7" Type="http://schemas.openxmlformats.org/officeDocument/2006/relationships/image" Target="../media/image3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5.png"/><Relationship Id="rId21" Type="http://schemas.openxmlformats.org/officeDocument/2006/relationships/image" Target="../media/image24.png"/><Relationship Id="rId17" Type="http://schemas.microsoft.com/office/2007/relationships/hdphoto" Target="../media/hdphoto5.wdp"/><Relationship Id="rId2" Type="http://schemas.openxmlformats.org/officeDocument/2006/relationships/image" Target="../media/image21.png"/><Relationship Id="rId16" Type="http://schemas.openxmlformats.org/officeDocument/2006/relationships/image" Target="../media/image2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4.svg"/><Relationship Id="rId19" Type="http://schemas.microsoft.com/office/2007/relationships/hdphoto" Target="../media/hdphoto2.wdp"/><Relationship Id="rId14" Type="http://schemas.openxmlformats.org/officeDocument/2006/relationships/image" Target="../media/image22.png"/><Relationship Id="rId22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7.png"/><Relationship Id="rId5" Type="http://schemas.microsoft.com/office/2007/relationships/media" Target="../media/media3.mp3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7.png"/><Relationship Id="rId5" Type="http://schemas.microsoft.com/office/2007/relationships/media" Target="../media/media3.mp3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7.png"/><Relationship Id="rId5" Type="http://schemas.microsoft.com/office/2007/relationships/media" Target="../media/media3.mp3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7.png"/><Relationship Id="rId5" Type="http://schemas.microsoft.com/office/2007/relationships/media" Target="../media/media3.mp3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417663" y="547302"/>
            <a:ext cx="7518400" cy="51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478" tIns="53738" rIns="107478" bIns="537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6376">
              <a:spcBef>
                <a:spcPct val="50000"/>
              </a:spcBef>
            </a:pPr>
            <a:r>
              <a:rPr lang="en-US" altLang="en-US" sz="2600" b="1" dirty="0">
                <a:solidFill>
                  <a:srgbClr val="FF0066"/>
                </a:solidFill>
                <a:latin typeface="Times New Roman" pitchFamily="18" charset="0"/>
              </a:rPr>
              <a:t>TRƯỜNG TIỂU HỌC NAM HƯNG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0743" y="3257553"/>
            <a:ext cx="10112236" cy="118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478" tIns="53738" rIns="107478" bIns="537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6376" eaLnBrk="1" hangingPunct="1">
              <a:spcBef>
                <a:spcPts val="1349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086376"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T.2)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33" y="1543051"/>
            <a:ext cx="8592457" cy="149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478" tIns="53738" rIns="107478" bIns="537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6376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1086376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279" y="5189654"/>
            <a:ext cx="4206723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788" y="1085850"/>
            <a:ext cx="4483705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954532" y="5543564"/>
            <a:ext cx="2853877" cy="415490"/>
          </a:xfrm>
          <a:prstGeom prst="rect">
            <a:avLst/>
          </a:prstGeom>
          <a:noFill/>
        </p:spPr>
        <p:txBody>
          <a:bodyPr wrap="square" lIns="68395" tIns="34197" rIns="68395" bIns="34197" rtlCol="0">
            <a:spAutoFit/>
          </a:bodyPr>
          <a:lstStyle/>
          <a:p>
            <a:pPr defTabSz="1086376"/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endParaRPr lang="en-US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79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32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3496" y="127183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" y="-35968"/>
            <a:ext cx="12192000" cy="6893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11" y="224226"/>
            <a:ext cx="1029889" cy="11686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72636" y="623806"/>
            <a:ext cx="7697941" cy="52322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vi-VN" sz="2800" dirty="0">
                <a:solidFill>
                  <a:srgbClr val="00B050"/>
                </a:solidFill>
                <a:latin typeface="+mj-lt"/>
              </a:rPr>
              <a:t>Em cùng bạn thực hành các bước sử dụng quạt điện.</a:t>
            </a:r>
            <a:endParaRPr lang="en-US" sz="2800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57" l="1575" r="96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0856" y="3151208"/>
            <a:ext cx="2170779" cy="31450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89" b="98295" l="9091" r="100000">
                        <a14:backgroundMark x1="89723" y1="43466" x2="89723" y2="43466"/>
                        <a14:backgroundMark x1="79447" y1="46591" x2="79447" y2="46591"/>
                        <a14:backgroundMark x1="82213" y1="59943" x2="82213" y2="59943"/>
                        <a14:backgroundMark x1="81818" y1="55398" x2="81818" y2="553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7382" y="3127025"/>
            <a:ext cx="2474231" cy="3442409"/>
          </a:xfrm>
          <a:prstGeom prst="rect">
            <a:avLst/>
          </a:prstGeom>
        </p:spPr>
      </p:pic>
      <p:pic>
        <p:nvPicPr>
          <p:cNvPr id="18" name="Picture 2" descr="Hình ảnh Dùng Kính Lúp để Quan Sát Mọi Thứ Cô Gái PNG , Kính Lúp, Cô Gái,  Nghiêm Túc đấy Cô Gái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50" b="89375" l="26563" r="88594">
                        <a14:backgroundMark x1="70781" y1="15625" x2="70781" y2="15625"/>
                        <a14:backgroundMark x1="82969" y1="22813" x2="82969" y2="2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51" t="6591" r="10660" b="10967"/>
          <a:stretch/>
        </p:blipFill>
        <p:spPr bwMode="auto">
          <a:xfrm>
            <a:off x="7366688" y="3179525"/>
            <a:ext cx="2408445" cy="308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55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BC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355601" y="358648"/>
            <a:ext cx="11549019" cy="6238096"/>
            <a:chOff x="0" y="0"/>
            <a:chExt cx="3899707" cy="2214804"/>
          </a:xfrm>
          <a:solidFill>
            <a:schemeClr val="bg1"/>
          </a:solidFill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3903920" cy="2214804"/>
            </a:xfrm>
            <a:custGeom>
              <a:avLst/>
              <a:gdLst/>
              <a:ahLst/>
              <a:cxnLst/>
              <a:rect l="l" t="t" r="r" b="b"/>
              <a:pathLst>
                <a:path w="3903920" h="2214804">
                  <a:moveTo>
                    <a:pt x="278431" y="16918"/>
                  </a:moveTo>
                  <a:cubicBezTo>
                    <a:pt x="278431" y="16918"/>
                    <a:pt x="604014" y="12258"/>
                    <a:pt x="939603" y="12454"/>
                  </a:cubicBezTo>
                  <a:cubicBezTo>
                    <a:pt x="2771746" y="12671"/>
                    <a:pt x="3629851" y="0"/>
                    <a:pt x="3629851" y="0"/>
                  </a:cubicBezTo>
                  <a:cubicBezTo>
                    <a:pt x="3697315" y="0"/>
                    <a:pt x="3773252" y="0"/>
                    <a:pt x="3852025" y="85073"/>
                  </a:cubicBezTo>
                  <a:cubicBezTo>
                    <a:pt x="3895003" y="131488"/>
                    <a:pt x="3896071" y="240224"/>
                    <a:pt x="3896476" y="320281"/>
                  </a:cubicBezTo>
                  <a:cubicBezTo>
                    <a:pt x="3896476" y="320281"/>
                    <a:pt x="3894772" y="1210032"/>
                    <a:pt x="3894772" y="1452220"/>
                  </a:cubicBezTo>
                  <a:cubicBezTo>
                    <a:pt x="3894772" y="1666379"/>
                    <a:pt x="3903920" y="1965558"/>
                    <a:pt x="3903920" y="1965558"/>
                  </a:cubicBezTo>
                  <a:cubicBezTo>
                    <a:pt x="3903920" y="2094227"/>
                    <a:pt x="3899750" y="2214804"/>
                    <a:pt x="3646912" y="2206670"/>
                  </a:cubicBezTo>
                  <a:cubicBezTo>
                    <a:pt x="3646912" y="2206670"/>
                    <a:pt x="3270440" y="2186372"/>
                    <a:pt x="2837360" y="2193970"/>
                  </a:cubicBezTo>
                  <a:cubicBezTo>
                    <a:pt x="1290440" y="2202104"/>
                    <a:pt x="304023" y="2214804"/>
                    <a:pt x="304023" y="2214804"/>
                  </a:cubicBezTo>
                  <a:cubicBezTo>
                    <a:pt x="132548" y="2214804"/>
                    <a:pt x="4213" y="2113735"/>
                    <a:pt x="8532" y="1911188"/>
                  </a:cubicBezTo>
                  <a:cubicBezTo>
                    <a:pt x="8532" y="1911188"/>
                    <a:pt x="9630" y="1412647"/>
                    <a:pt x="4815" y="97984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  <a:ln>
              <a:solidFill>
                <a:srgbClr val="FFFFFF"/>
              </a:solidFill>
            </a:ln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80231">
            <a:off x="383227" y="1687761"/>
            <a:ext cx="554555" cy="55455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80231">
            <a:off x="1836399" y="500436"/>
            <a:ext cx="574944" cy="587768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682344">
            <a:off x="157084" y="704988"/>
            <a:ext cx="1565616" cy="51238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625094" y="245550"/>
            <a:ext cx="740399" cy="82600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365463" y="1141939"/>
            <a:ext cx="554555" cy="55455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281" l="6818" r="893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2422" y="5444951"/>
            <a:ext cx="1093789" cy="115179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9457" l="1575" r="96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991" y="5388855"/>
            <a:ext cx="803848" cy="116463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281" l="6818" r="893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10858" y="5501148"/>
            <a:ext cx="1093789" cy="11517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9457" l="1575" r="96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97425" y="5445052"/>
            <a:ext cx="803848" cy="11646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DB2DD22-29B2-C4C4-DD77-80D26F326D35}"/>
              </a:ext>
            </a:extLst>
          </p:cNvPr>
          <p:cNvSpPr txBox="1"/>
          <p:nvPr/>
        </p:nvSpPr>
        <p:spPr>
          <a:xfrm>
            <a:off x="1790699" y="1237692"/>
            <a:ext cx="8610600" cy="446079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	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bước sử dụng quạt điện là: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en-US" sz="2800" b="1" dirty="0">
              <a:solidFill>
                <a:srgbClr val="FF0000"/>
              </a:solidFill>
              <a:latin typeface="Open Sans" panose="020B0606030504020204" pitchFamily="34" charset="0"/>
            </a:endParaRPr>
          </a:p>
          <a:p>
            <a:pPr lvl="0">
              <a:defRPr/>
            </a:pPr>
            <a:endParaRPr lang="en-US" sz="2800" b="1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lvl="0">
              <a:defRPr/>
            </a:pPr>
            <a:endParaRPr lang="en-US" sz="2800" b="1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lvl="0">
              <a:defRPr/>
            </a:pPr>
            <a:endParaRPr lang="en-US" sz="2800" b="1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lvl="0">
              <a:defRPr/>
            </a:pPr>
            <a:endParaRPr lang="en-US" sz="2800" b="1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lvl="0">
              <a:defRPr/>
            </a:pPr>
            <a:endParaRPr lang="en-US" sz="2800" b="1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lvl="0">
              <a:defRPr/>
            </a:pP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   </a:t>
            </a: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04782" y="2217663"/>
            <a:ext cx="6409511" cy="95410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Bước 1: Đặt quạt điện trên bề mặt bằng phẳng, chắc chắn.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09814" y="3100672"/>
            <a:ext cx="6649437" cy="95410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vi-VN" sz="2800" dirty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 Bước 2: Bật quạt và chọn tốc độ quay của cánh quạt</a:t>
            </a:r>
            <a:endParaRPr lang="en-US" sz="2800" dirty="0">
              <a:solidFill>
                <a:srgbClr val="984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30169" y="4095407"/>
            <a:ext cx="4836580" cy="52322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Bước 3: Điều chỉnh hướng gió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30234" y="4736100"/>
            <a:ext cx="5638018" cy="52322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Bước 4: Tắt quạt khi không sử dụng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667" b="96000" l="6164" r="96575">
                        <a14:foregroundMark x1="68493" y1="68000" x2="68493" y2="68000"/>
                        <a14:foregroundMark x1="68493" y1="68000" x2="68493" y2="6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917" y="1967365"/>
            <a:ext cx="2454248" cy="252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2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3496" y="127183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93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16" y="196696"/>
            <a:ext cx="964111" cy="12582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33783" y="414886"/>
            <a:ext cx="9778235" cy="95410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369" y="1656716"/>
            <a:ext cx="5277393" cy="4585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7BAAB50E-1425-F429-67EF-8F7936DBDD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000" r="98286">
                        <a14:foregroundMark x1="28000" y1="78571" x2="28000" y2="78571"/>
                        <a14:foregroundMark x1="18857" y1="37143" x2="18857" y2="37143"/>
                        <a14:foregroundMark x1="37714" y1="41429" x2="37714" y2="4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73887" y="4800813"/>
            <a:ext cx="2186891" cy="1817000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xmlns="" id="{9983C60C-E901-DAA5-AC1C-ABD9B76BCFAC}"/>
              </a:ext>
            </a:extLst>
          </p:cNvPr>
          <p:cNvSpPr/>
          <p:nvPr/>
        </p:nvSpPr>
        <p:spPr>
          <a:xfrm>
            <a:off x="9202849" y="3446986"/>
            <a:ext cx="2480360" cy="948980"/>
          </a:xfrm>
          <a:prstGeom prst="cloud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 defTabSz="609539">
              <a:defRPr/>
            </a:pPr>
            <a:endParaRPr lang="en-US" sz="2000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09539">
              <a:defRPr/>
            </a:pPr>
            <a:r>
              <a:rPr lang="en-US" sz="2000" dirty="0" err="1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000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70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3496" y="127183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93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16" y="196696"/>
            <a:ext cx="964111" cy="12582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27" y="1563549"/>
            <a:ext cx="3895899" cy="3545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1758235" y="414886"/>
            <a:ext cx="9112031" cy="95410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tình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huống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quạt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5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mất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an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7939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3496" y="127183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93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16" y="196696"/>
            <a:ext cx="964111" cy="12582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395" y="1807196"/>
            <a:ext cx="3518871" cy="3114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1758235" y="414886"/>
            <a:ext cx="9112031" cy="95410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8948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3496" y="127183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93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16" y="196696"/>
            <a:ext cx="964111" cy="125824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58235" y="414886"/>
            <a:ext cx="9112031" cy="95410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705" y="1748899"/>
            <a:ext cx="3998737" cy="3280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4581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3496" y="127183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93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16" y="196696"/>
            <a:ext cx="964111" cy="125824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58235" y="414886"/>
            <a:ext cx="9112031" cy="95410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7767" y="1656773"/>
            <a:ext cx="4371291" cy="3425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0213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file"/>
          </p:cNvPr>
          <p:cNvSpPr txBox="1"/>
          <p:nvPr/>
        </p:nvSpPr>
        <p:spPr>
          <a:xfrm>
            <a:off x="1914041" y="976393"/>
            <a:ext cx="1704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20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xmlns="" id="{E91DC736-0EF8-4F87-9146-EBF1D2EE4D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609617"/>
            <a:endParaRPr lang="en-US" sz="1200">
              <a:solidFill>
                <a:prstClr val="white"/>
              </a:solidFill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9D0624C8-4D79-C60F-5081-CC78422FEB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0138"/>
          <a:stretch/>
        </p:blipFill>
        <p:spPr>
          <a:xfrm>
            <a:off x="3523488" y="42"/>
            <a:ext cx="8668512" cy="6857993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97CD68E-23E3-4007-8847-CD0944C4F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609617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1CDA5A-B024-D5B3-4D0B-010F074979C9}"/>
              </a:ext>
            </a:extLst>
          </p:cNvPr>
          <p:cNvSpPr txBox="1"/>
          <p:nvPr/>
        </p:nvSpPr>
        <p:spPr>
          <a:xfrm>
            <a:off x="152400" y="1651003"/>
            <a:ext cx="7366000" cy="3204134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defTabSz="609617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400">
                <a:solidFill>
                  <a:srgbClr val="57C7D4"/>
                </a:solidFill>
                <a:latin typeface="Sigmar One" panose="00000500000000000000" pitchFamily="2" charset="0"/>
              </a:rPr>
              <a:t>Củng cố</a:t>
            </a:r>
          </a:p>
          <a:p>
            <a:pPr defTabSz="609617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400">
                <a:solidFill>
                  <a:srgbClr val="57C7D4"/>
                </a:solidFill>
                <a:latin typeface="Sigmar One" panose="00000500000000000000" pitchFamily="2" charset="0"/>
              </a:rPr>
              <a:t>            Dặn dò</a:t>
            </a:r>
          </a:p>
          <a:p>
            <a:pPr indent="-152408" defTabSz="609617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endParaRPr lang="en-US" sz="6400">
              <a:solidFill>
                <a:prstClr val="black"/>
              </a:solidFill>
              <a:latin typeface="Sigmar One" panose="000005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35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609617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609617"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C8A3EEF3-C730-EF72-8C57-2EF76FDA0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81029" y="3284449"/>
            <a:ext cx="2029968" cy="192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4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5">
            <a:extLst>
              <a:ext uri="{FF2B5EF4-FFF2-40B4-BE49-F238E27FC236}">
                <a16:creationId xmlns:a16="http://schemas.microsoft.com/office/drawing/2014/main" xmlns="" id="{22F15A2D-2324-487D-A02A-BF46C5C580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609617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Freeform: Shape 27">
            <a:extLst>
              <a:ext uri="{FF2B5EF4-FFF2-40B4-BE49-F238E27FC236}">
                <a16:creationId xmlns:a16="http://schemas.microsoft.com/office/drawing/2014/main" xmlns="" id="{17A7F34E-D418-47E2-9F86-2C45BBC312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735" y="32174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 defTabSz="609617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ight Triangle 29">
            <a:extLst>
              <a:ext uri="{FF2B5EF4-FFF2-40B4-BE49-F238E27FC236}">
                <a16:creationId xmlns:a16="http://schemas.microsoft.com/office/drawing/2014/main" xmlns="" id="{2AEAFA59-923A-4F54-8B49-44C970BCC3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609617"/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xmlns="" id="{0381C55F-8E9F-B550-DCE4-AC458AEE2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729488" y="1327926"/>
            <a:ext cx="4979334" cy="48127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A0E28F7-C2FC-6CA9-E824-0E775DE5C238}"/>
              </a:ext>
            </a:extLst>
          </p:cNvPr>
          <p:cNvSpPr txBox="1"/>
          <p:nvPr/>
        </p:nvSpPr>
        <p:spPr>
          <a:xfrm>
            <a:off x="5947305" y="1955887"/>
            <a:ext cx="5145039" cy="1952947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rmAutofit/>
          </a:bodyPr>
          <a:lstStyle/>
          <a:p>
            <a:pPr indent="-152408" algn="ctr" defTabSz="609617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400" dirty="0" err="1">
                <a:solidFill>
                  <a:srgbClr val="F92D93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6400" dirty="0">
                <a:solidFill>
                  <a:srgbClr val="F92D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solidFill>
                  <a:srgbClr val="F92D93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6400" dirty="0">
              <a:solidFill>
                <a:srgbClr val="F92D9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>
            <a:extLst>
              <a:ext uri="{FF2B5EF4-FFF2-40B4-BE49-F238E27FC236}">
                <a16:creationId xmlns:a16="http://schemas.microsoft.com/office/drawing/2014/main" xmlns="" id="{C6258C25-9AC4-F6CB-0E86-31EDD3BE5F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89" r="4870" b="1"/>
          <a:stretch/>
        </p:blipFill>
        <p:spPr>
          <a:xfrm>
            <a:off x="-67297" y="-39877"/>
            <a:ext cx="12196243" cy="685799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707F116-8EC0-4822-9067-186AC8C96E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38684" y="1316442"/>
            <a:ext cx="4225136" cy="4225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609617">
              <a:defRPr/>
            </a:pPr>
            <a:endParaRPr lang="en-US" sz="11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49F1A7E4-819D-4D21-8E8B-32671A9F98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563980" y="753384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 defTabSz="609617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F839EB8-8201-63F3-BBB7-AFBB0E77BB6D}"/>
              </a:ext>
            </a:extLst>
          </p:cNvPr>
          <p:cNvSpPr txBox="1"/>
          <p:nvPr/>
        </p:nvSpPr>
        <p:spPr>
          <a:xfrm>
            <a:off x="975796" y="1770127"/>
            <a:ext cx="4248319" cy="1952947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rmAutofit/>
          </a:bodyPr>
          <a:lstStyle/>
          <a:p>
            <a:pPr algn="ctr" defTabSz="609617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defRPr/>
            </a:pPr>
            <a:r>
              <a:rPr lang="en-US" sz="5900" dirty="0" err="1">
                <a:solidFill>
                  <a:srgbClr val="F92D93"/>
                </a:solidFill>
                <a:latin typeface="Sigmar One" panose="00000500000000000000" pitchFamily="2" charset="0"/>
              </a:rPr>
              <a:t>Vận</a:t>
            </a:r>
            <a:r>
              <a:rPr lang="en-US" sz="5900" dirty="0">
                <a:solidFill>
                  <a:srgbClr val="F92D93"/>
                </a:solidFill>
                <a:latin typeface="Sigmar One" panose="00000500000000000000" pitchFamily="2" charset="0"/>
              </a:rPr>
              <a:t> </a:t>
            </a:r>
            <a:r>
              <a:rPr lang="en-US" sz="5900" dirty="0" err="1">
                <a:solidFill>
                  <a:srgbClr val="F92D93"/>
                </a:solidFill>
                <a:latin typeface="Sigmar One" panose="00000500000000000000" pitchFamily="2" charset="0"/>
              </a:rPr>
              <a:t>dụng</a:t>
            </a:r>
            <a:endParaRPr lang="en-US" sz="5900" dirty="0">
              <a:solidFill>
                <a:srgbClr val="F92D93"/>
              </a:solidFill>
              <a:latin typeface="Sigmar One" panose="00000500000000000000" pitchFamily="2" charset="0"/>
            </a:endParaRPr>
          </a:p>
          <a:p>
            <a:pPr indent="-152408" algn="ctr" defTabSz="609617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defRPr/>
            </a:pPr>
            <a:endParaRPr lang="en-US" sz="3600" dirty="0">
              <a:solidFill>
                <a:srgbClr val="40AFB9"/>
              </a:solidFill>
              <a:latin typeface="Calibri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B1ECBAC9-8FF8-4D44-BD49-6B81C38167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951660" y="-621186"/>
            <a:ext cx="2495927" cy="1767671"/>
          </a:xfrm>
          <a:custGeom>
            <a:avLst/>
            <a:gdLst>
              <a:gd name="connsiteX0" fmla="*/ 0 w 2495927"/>
              <a:gd name="connsiteY0" fmla="*/ 1767670 h 1767670"/>
              <a:gd name="connsiteX1" fmla="*/ 1767670 w 2495927"/>
              <a:gd name="connsiteY1" fmla="*/ 0 h 1767670"/>
              <a:gd name="connsiteX2" fmla="*/ 2495927 w 2495927"/>
              <a:gd name="connsiteY2" fmla="*/ 728256 h 1767670"/>
              <a:gd name="connsiteX3" fmla="*/ 2495927 w 2495927"/>
              <a:gd name="connsiteY3" fmla="*/ 1767670 h 176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5927" h="1767670">
                <a:moveTo>
                  <a:pt x="0" y="1767670"/>
                </a:moveTo>
                <a:lnTo>
                  <a:pt x="1767670" y="0"/>
                </a:lnTo>
                <a:lnTo>
                  <a:pt x="2495927" y="728256"/>
                </a:lnTo>
                <a:lnTo>
                  <a:pt x="2495927" y="176767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609617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30F234A-713C-4B90-B43E-8F10C8B679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136655" y="419921"/>
            <a:ext cx="1130961" cy="113096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609617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A2C8816B-132C-4433-807D-BE8737D460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96004" y="5609070"/>
            <a:ext cx="780053" cy="747280"/>
            <a:chOff x="7011922" y="4095164"/>
            <a:chExt cx="1203067" cy="115252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3D9E8922-1B3D-4020-A05C-C539C0C550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7135024" y="4167722"/>
              <a:ext cx="1079965" cy="1079965"/>
            </a:xfrm>
            <a:prstGeom prst="rect">
              <a:avLst/>
            </a:prstGeom>
            <a:solidFill>
              <a:schemeClr val="accent5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17">
                <a:defRPr/>
              </a:pP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A8064EBB-920B-4259-AC3A-6F286FAF21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7011922" y="4095164"/>
              <a:ext cx="485578" cy="485578"/>
            </a:xfrm>
            <a:prstGeom prst="rect">
              <a:avLst/>
            </a:prstGeom>
            <a:solidFill>
              <a:schemeClr val="accent5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17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3FE43375-339B-4A67-BEC7-44D202CA1F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562603" y="5490560"/>
            <a:ext cx="803395" cy="855268"/>
            <a:chOff x="10246841" y="5975889"/>
            <a:chExt cx="1378553" cy="146756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52329D9A-3D48-4B69-939D-2A480F1478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0246842" y="5975888"/>
              <a:ext cx="1316404" cy="1316405"/>
            </a:xfrm>
            <a:prstGeom prst="rect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17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2D5CC4CB-7B78-480A-A0AE-A8A35C08E1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38860" y="6856918"/>
              <a:ext cx="586534" cy="586535"/>
            </a:xfrm>
            <a:prstGeom prst="rect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17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89DECC1B-0AAB-435F-81AE-4C770DACCA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085883" y="6047234"/>
            <a:ext cx="1636827" cy="818413"/>
            <a:chOff x="8085870" y="5837885"/>
            <a:chExt cx="2055357" cy="1027679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DC580C66-5435-4F00-873E-679D3D5049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9241090" y="5965012"/>
              <a:ext cx="696678" cy="69667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17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xmlns="" id="{B4AFD177-1A38-4FAE-87D4-840AE22C86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85870" y="5837885"/>
              <a:ext cx="2055357" cy="1027679"/>
            </a:xfrm>
            <a:prstGeom prst="triangl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17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FB1CDD8E-A095-9B0A-25AF-6330DA73F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33630" y="3429101"/>
            <a:ext cx="2149149" cy="234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2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3496" y="127183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93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81" l="6818" r="893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93990" y="5601908"/>
            <a:ext cx="1107551" cy="11662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57" l="1575" r="96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511" y="5655512"/>
            <a:ext cx="811459" cy="11756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5405" y="422760"/>
            <a:ext cx="3796232" cy="52322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>
              <a:defRPr/>
            </a:pPr>
            <a:r>
              <a:rPr lang="pt-BR" sz="2800" dirty="0">
                <a:solidFill>
                  <a:srgbClr val="00B050"/>
                </a:solidFill>
                <a:latin typeface="Nunito Black" pitchFamily="2" charset="0"/>
              </a:rPr>
              <a:t>Em hãy chia sẻ với bạn:</a:t>
            </a:r>
            <a:endParaRPr lang="en-US" sz="2800" dirty="0">
              <a:solidFill>
                <a:srgbClr val="00B050"/>
              </a:solidFill>
              <a:latin typeface="Nunito Black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642" y="293613"/>
            <a:ext cx="1368653" cy="12089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75411" y="1139876"/>
            <a:ext cx="8688115" cy="83099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vi-VN" sz="2400" dirty="0">
                <a:solidFill>
                  <a:srgbClr val="0070C0"/>
                </a:solidFill>
                <a:latin typeface="Nunito Black" pitchFamily="2" charset="0"/>
              </a:rPr>
              <a:t>- Trong gia đình em có những loại quạt điện nào? Mỗi loại quạt được dùng ở đâu và trong trường hợp nào?</a:t>
            </a:r>
            <a:endParaRPr lang="en-US" sz="2400" dirty="0">
              <a:solidFill>
                <a:srgbClr val="0070C0"/>
              </a:solidFill>
              <a:latin typeface="Nunito Black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75476" y="2170824"/>
            <a:ext cx="6665607" cy="46166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984807"/>
                </a:solidFill>
                <a:latin typeface="Nunito Black" pitchFamily="2" charset="0"/>
              </a:rPr>
              <a:t>- </a:t>
            </a:r>
            <a:r>
              <a:rPr lang="en-US" sz="2400" dirty="0" err="1">
                <a:solidFill>
                  <a:srgbClr val="984807"/>
                </a:solidFill>
                <a:latin typeface="Nunito Black" pitchFamily="2" charset="0"/>
              </a:rPr>
              <a:t>Cách</a:t>
            </a:r>
            <a:r>
              <a:rPr lang="en-US" sz="2400" dirty="0">
                <a:solidFill>
                  <a:srgbClr val="984807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984807"/>
                </a:solidFill>
                <a:latin typeface="Nunito Black" pitchFamily="2" charset="0"/>
              </a:rPr>
              <a:t>sử</a:t>
            </a:r>
            <a:r>
              <a:rPr lang="en-US" sz="2400" dirty="0">
                <a:solidFill>
                  <a:srgbClr val="984807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984807"/>
                </a:solidFill>
                <a:latin typeface="Nunito Black" pitchFamily="2" charset="0"/>
              </a:rPr>
              <a:t>dụng</a:t>
            </a:r>
            <a:r>
              <a:rPr lang="en-US" sz="2400" dirty="0">
                <a:solidFill>
                  <a:srgbClr val="984807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984807"/>
                </a:solidFill>
                <a:latin typeface="Nunito Black" pitchFamily="2" charset="0"/>
              </a:rPr>
              <a:t>quạt</a:t>
            </a:r>
            <a:r>
              <a:rPr lang="en-US" sz="2400" dirty="0">
                <a:solidFill>
                  <a:srgbClr val="984807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984807"/>
                </a:solidFill>
                <a:latin typeface="Nunito Black" pitchFamily="2" charset="0"/>
              </a:rPr>
              <a:t>điện</a:t>
            </a:r>
            <a:r>
              <a:rPr lang="en-US" sz="2400" dirty="0">
                <a:solidFill>
                  <a:srgbClr val="984807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984807"/>
                </a:solidFill>
                <a:latin typeface="Nunito Black" pitchFamily="2" charset="0"/>
              </a:rPr>
              <a:t>đúng</a:t>
            </a:r>
            <a:r>
              <a:rPr lang="en-US" sz="2400" dirty="0">
                <a:solidFill>
                  <a:srgbClr val="984807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984807"/>
                </a:solidFill>
                <a:latin typeface="Nunito Black" pitchFamily="2" charset="0"/>
              </a:rPr>
              <a:t>cách</a:t>
            </a:r>
            <a:r>
              <a:rPr lang="en-US" sz="2400" dirty="0">
                <a:solidFill>
                  <a:srgbClr val="984807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984807"/>
                </a:solidFill>
                <a:latin typeface="Nunito Black" pitchFamily="2" charset="0"/>
              </a:rPr>
              <a:t>và</a:t>
            </a:r>
            <a:r>
              <a:rPr lang="en-US" sz="2400" dirty="0">
                <a:solidFill>
                  <a:srgbClr val="984807"/>
                </a:solidFill>
                <a:latin typeface="Nunito Black" pitchFamily="2" charset="0"/>
              </a:rPr>
              <a:t> an </a:t>
            </a:r>
            <a:r>
              <a:rPr lang="en-US" sz="2400" dirty="0" err="1">
                <a:solidFill>
                  <a:srgbClr val="984807"/>
                </a:solidFill>
                <a:latin typeface="Nunito Black" pitchFamily="2" charset="0"/>
              </a:rPr>
              <a:t>toàn</a:t>
            </a:r>
            <a:r>
              <a:rPr lang="en-US" sz="2400" dirty="0">
                <a:solidFill>
                  <a:srgbClr val="984807"/>
                </a:solidFill>
                <a:latin typeface="Nunito Black" pitchFamily="2" charset="0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4144" y="3657211"/>
            <a:ext cx="4196813" cy="232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4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3496" y="127183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7846"/>
            <a:ext cx="12192000" cy="68939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1575" r="96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511" y="5655512"/>
            <a:ext cx="811459" cy="11756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5405" y="422760"/>
            <a:ext cx="3796232" cy="52322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pt-BR" sz="2800" dirty="0">
                <a:solidFill>
                  <a:srgbClr val="00B050"/>
                </a:solidFill>
                <a:latin typeface="Nunito Black" pitchFamily="2" charset="0"/>
              </a:rPr>
              <a:t>Em hãy chia sẻ với bạn:</a:t>
            </a:r>
            <a:endParaRPr lang="en-US" sz="2800" dirty="0">
              <a:solidFill>
                <a:srgbClr val="00B050"/>
              </a:solidFill>
              <a:latin typeface="Nunito Black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642" y="293613"/>
            <a:ext cx="1368653" cy="12089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19271" y="902403"/>
            <a:ext cx="868811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2000" dirty="0">
                <a:solidFill>
                  <a:srgbClr val="0070C0"/>
                </a:solidFill>
                <a:latin typeface="Nunito Black" pitchFamily="2" charset="0"/>
              </a:rPr>
              <a:t>- Trong gia đình em có những loại quạt điện nào? Mỗi loại quạt được dùng ở đâu và trong trường hợp nào?</a:t>
            </a:r>
            <a:endParaRPr lang="en-US" sz="2000" dirty="0">
              <a:solidFill>
                <a:srgbClr val="0070C0"/>
              </a:solidFill>
              <a:latin typeface="Nunito Black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9267" y="1711269"/>
            <a:ext cx="5652652" cy="3991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dirty="0">
                <a:solidFill>
                  <a:srgbClr val="984807"/>
                </a:solidFill>
                <a:latin typeface="Nunito Black" pitchFamily="2" charset="0"/>
              </a:rPr>
              <a:t>- </a:t>
            </a:r>
            <a:r>
              <a:rPr lang="en-US" sz="2000" dirty="0" err="1">
                <a:solidFill>
                  <a:srgbClr val="984807"/>
                </a:solidFill>
                <a:latin typeface="Nunito Black" pitchFamily="2" charset="0"/>
              </a:rPr>
              <a:t>Cách</a:t>
            </a:r>
            <a:r>
              <a:rPr lang="en-US" sz="2000" dirty="0">
                <a:solidFill>
                  <a:srgbClr val="984807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rgbClr val="984807"/>
                </a:solidFill>
                <a:latin typeface="Nunito Black" pitchFamily="2" charset="0"/>
              </a:rPr>
              <a:t>sử</a:t>
            </a:r>
            <a:r>
              <a:rPr lang="en-US" sz="2000" dirty="0">
                <a:solidFill>
                  <a:srgbClr val="984807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rgbClr val="984807"/>
                </a:solidFill>
                <a:latin typeface="Nunito Black" pitchFamily="2" charset="0"/>
              </a:rPr>
              <a:t>dụng</a:t>
            </a:r>
            <a:r>
              <a:rPr lang="en-US" sz="2000" dirty="0">
                <a:solidFill>
                  <a:srgbClr val="984807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rgbClr val="984807"/>
                </a:solidFill>
                <a:latin typeface="Nunito Black" pitchFamily="2" charset="0"/>
              </a:rPr>
              <a:t>quạt</a:t>
            </a:r>
            <a:r>
              <a:rPr lang="en-US" sz="2000" dirty="0">
                <a:solidFill>
                  <a:srgbClr val="984807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rgbClr val="984807"/>
                </a:solidFill>
                <a:latin typeface="Nunito Black" pitchFamily="2" charset="0"/>
              </a:rPr>
              <a:t>điện</a:t>
            </a:r>
            <a:r>
              <a:rPr lang="en-US" sz="2000" dirty="0">
                <a:solidFill>
                  <a:srgbClr val="984807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rgbClr val="984807"/>
                </a:solidFill>
                <a:latin typeface="Nunito Black" pitchFamily="2" charset="0"/>
              </a:rPr>
              <a:t>đúng</a:t>
            </a:r>
            <a:r>
              <a:rPr lang="en-US" sz="2000" dirty="0">
                <a:solidFill>
                  <a:srgbClr val="984807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rgbClr val="984807"/>
                </a:solidFill>
                <a:latin typeface="Nunito Black" pitchFamily="2" charset="0"/>
              </a:rPr>
              <a:t>cách</a:t>
            </a:r>
            <a:r>
              <a:rPr lang="en-US" sz="2000" dirty="0">
                <a:solidFill>
                  <a:srgbClr val="984807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rgbClr val="984807"/>
                </a:solidFill>
                <a:latin typeface="Nunito Black" pitchFamily="2" charset="0"/>
              </a:rPr>
              <a:t>và</a:t>
            </a:r>
            <a:r>
              <a:rPr lang="en-US" sz="2000" dirty="0">
                <a:solidFill>
                  <a:srgbClr val="984807"/>
                </a:solidFill>
                <a:latin typeface="Nunito Black" pitchFamily="2" charset="0"/>
              </a:rPr>
              <a:t> an </a:t>
            </a:r>
            <a:r>
              <a:rPr lang="en-US" sz="2000" dirty="0" err="1">
                <a:solidFill>
                  <a:srgbClr val="984807"/>
                </a:solidFill>
                <a:latin typeface="Nunito Black" pitchFamily="2" charset="0"/>
              </a:rPr>
              <a:t>toàn</a:t>
            </a:r>
            <a:r>
              <a:rPr lang="en-US" sz="2000" dirty="0">
                <a:solidFill>
                  <a:srgbClr val="984807"/>
                </a:solidFill>
                <a:latin typeface="Nunito Black" pitchFamily="2" charset="0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8174" y="5655527"/>
            <a:ext cx="1940399" cy="10757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8070" y="655671"/>
            <a:ext cx="3912239" cy="370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3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BC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355601" y="358648"/>
            <a:ext cx="11549019" cy="6238096"/>
            <a:chOff x="0" y="0"/>
            <a:chExt cx="3899707" cy="2214804"/>
          </a:xfrm>
          <a:solidFill>
            <a:schemeClr val="bg1"/>
          </a:solidFill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3903920" cy="2214804"/>
            </a:xfrm>
            <a:custGeom>
              <a:avLst/>
              <a:gdLst/>
              <a:ahLst/>
              <a:cxnLst/>
              <a:rect l="l" t="t" r="r" b="b"/>
              <a:pathLst>
                <a:path w="3903920" h="2214804">
                  <a:moveTo>
                    <a:pt x="278431" y="16918"/>
                  </a:moveTo>
                  <a:cubicBezTo>
                    <a:pt x="278431" y="16918"/>
                    <a:pt x="604014" y="12258"/>
                    <a:pt x="939603" y="12454"/>
                  </a:cubicBezTo>
                  <a:cubicBezTo>
                    <a:pt x="2771746" y="12671"/>
                    <a:pt x="3629851" y="0"/>
                    <a:pt x="3629851" y="0"/>
                  </a:cubicBezTo>
                  <a:cubicBezTo>
                    <a:pt x="3697315" y="0"/>
                    <a:pt x="3773252" y="0"/>
                    <a:pt x="3852025" y="85073"/>
                  </a:cubicBezTo>
                  <a:cubicBezTo>
                    <a:pt x="3895003" y="131488"/>
                    <a:pt x="3896071" y="240224"/>
                    <a:pt x="3896476" y="320281"/>
                  </a:cubicBezTo>
                  <a:cubicBezTo>
                    <a:pt x="3896476" y="320281"/>
                    <a:pt x="3894772" y="1210032"/>
                    <a:pt x="3894772" y="1452220"/>
                  </a:cubicBezTo>
                  <a:cubicBezTo>
                    <a:pt x="3894772" y="1666379"/>
                    <a:pt x="3903920" y="1965558"/>
                    <a:pt x="3903920" y="1965558"/>
                  </a:cubicBezTo>
                  <a:cubicBezTo>
                    <a:pt x="3903920" y="2094227"/>
                    <a:pt x="3899750" y="2214804"/>
                    <a:pt x="3646912" y="2206670"/>
                  </a:cubicBezTo>
                  <a:cubicBezTo>
                    <a:pt x="3646912" y="2206670"/>
                    <a:pt x="3270440" y="2186372"/>
                    <a:pt x="2837360" y="2193970"/>
                  </a:cubicBezTo>
                  <a:cubicBezTo>
                    <a:pt x="1290440" y="2202104"/>
                    <a:pt x="304023" y="2214804"/>
                    <a:pt x="304023" y="2214804"/>
                  </a:cubicBezTo>
                  <a:cubicBezTo>
                    <a:pt x="132548" y="2214804"/>
                    <a:pt x="4213" y="2113735"/>
                    <a:pt x="8532" y="1911188"/>
                  </a:cubicBezTo>
                  <a:cubicBezTo>
                    <a:pt x="8532" y="1911188"/>
                    <a:pt x="9630" y="1412647"/>
                    <a:pt x="4815" y="97984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  <a:ln>
              <a:solidFill>
                <a:srgbClr val="FFFFFF"/>
              </a:solidFill>
            </a:ln>
          </p:spPr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625094" y="245550"/>
            <a:ext cx="740399" cy="82600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365463" y="1141939"/>
            <a:ext cx="554555" cy="55455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281" l="6818" r="893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2422" y="5444951"/>
            <a:ext cx="1093789" cy="115179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9457" l="1575" r="96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991" y="5388855"/>
            <a:ext cx="803848" cy="116463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281" l="6818" r="893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10858" y="5501148"/>
            <a:ext cx="1093789" cy="11517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9457" l="1575" r="96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97425" y="5445052"/>
            <a:ext cx="803848" cy="116463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DB2DD22-29B2-C4C4-DD77-80D26F326D35}"/>
              </a:ext>
            </a:extLst>
          </p:cNvPr>
          <p:cNvSpPr txBox="1"/>
          <p:nvPr/>
        </p:nvSpPr>
        <p:spPr>
          <a:xfrm>
            <a:off x="1307112" y="2425363"/>
            <a:ext cx="9503746" cy="10556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				</a:t>
            </a:r>
          </a:p>
          <a:p>
            <a:pPr>
              <a:defRPr/>
            </a:pPr>
            <a:endParaRPr lang="en-US" sz="2800" b="1" dirty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01889" y="2495195"/>
            <a:ext cx="3060884" cy="1743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667" b="96000" l="6164" r="96575">
                        <a14:foregroundMark x1="68493" y1="68000" x2="68493" y2="68000"/>
                        <a14:foregroundMark x1="68493" y1="68000" x2="68493" y2="6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2861" y="158472"/>
            <a:ext cx="2454248" cy="25214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3993" y="2495195"/>
            <a:ext cx="60653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rung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07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14" y="-49888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659941" y="3284984"/>
            <a:ext cx="10872191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384954" y="3616553"/>
            <a:ext cx="9383697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6135902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806338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6435579" y="5202784"/>
            <a:ext cx="4650419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Dây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nguồn</a:t>
            </a:r>
            <a:endParaRPr lang="en-US" sz="20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1106015" y="6060425"/>
            <a:ext cx="4650419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Thân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quạt</a:t>
            </a:r>
            <a:endParaRPr lang="en-US" sz="20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806338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613590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1161188" y="5192429"/>
            <a:ext cx="4650419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Đế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quạt</a:t>
            </a:r>
            <a:endParaRPr lang="en-US" sz="20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6422621" y="6030740"/>
            <a:ext cx="4963048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nút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điều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khiển</a:t>
            </a:r>
            <a:endParaRPr lang="en-US" sz="20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7" y="863911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7" y="1478702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11" y="2074207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11" y="26304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2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6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8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0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2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14" y="-49888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659941" y="3284984"/>
            <a:ext cx="10872191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384954" y="3616553"/>
            <a:ext cx="9383697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quatjt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6135902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806338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6435579" y="5202784"/>
            <a:ext cx="4650419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Cánh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quạt</a:t>
            </a:r>
            <a:endParaRPr lang="en-US" sz="20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1106015" y="6060425"/>
            <a:ext cx="4650419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Thân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quạt</a:t>
            </a:r>
            <a:endParaRPr lang="en-US" sz="20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806338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613590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1106015" y="5197162"/>
            <a:ext cx="4650419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Đế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quạt</a:t>
            </a:r>
            <a:endParaRPr lang="en-US" sz="20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6384038" y="6021288"/>
            <a:ext cx="4963048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Tuốc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năng</a:t>
            </a:r>
            <a:endParaRPr lang="en-US" sz="20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7" y="863911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7" y="1478702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11" y="2074207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11" y="26304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8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6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8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0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2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06" y="-49888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659928" y="3284984"/>
            <a:ext cx="10872191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384940" y="3616547"/>
            <a:ext cx="9383697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804611" y="5961292"/>
            <a:ext cx="8134436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613590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1104285" y="6063524"/>
            <a:ext cx="7511570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bật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tắt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,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thay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đổi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chế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hướng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gió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xa</a:t>
            </a:r>
            <a:endParaRPr lang="en-US" sz="24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6435579" y="5197188"/>
            <a:ext cx="4650419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ổ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cắm</a:t>
            </a:r>
            <a:endParaRPr lang="en-US" sz="24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806338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1106015" y="5197188"/>
            <a:ext cx="4650419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cánh</a:t>
            </a:r>
            <a:endParaRPr lang="en-US" sz="24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7" y="863891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7" y="1478702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11" y="2074187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11" y="26304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5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3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4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3" grpId="0"/>
      <p:bldP spid="33" grpId="1"/>
      <p:bldP spid="33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92" y="-49894"/>
            <a:ext cx="3694129" cy="316766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659913" y="3401203"/>
            <a:ext cx="10872191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384926" y="3616556"/>
            <a:ext cx="9383697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2009,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( James Dyson)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6135902" y="5740367"/>
            <a:ext cx="5249773" cy="82236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 algn="ctr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6135902" y="4941172"/>
            <a:ext cx="5249773" cy="758303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 algn="ctr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6288029" y="5981218"/>
            <a:ext cx="5038573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Quạt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không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cánh</a:t>
            </a:r>
            <a:endParaRPr lang="en-US" sz="20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6288030" y="5189130"/>
            <a:ext cx="4950097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Quạt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hộp</a:t>
            </a:r>
            <a:endParaRPr lang="en-US" sz="20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806338" y="4941169"/>
            <a:ext cx="5249773" cy="79919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806338" y="5877275"/>
            <a:ext cx="5249773" cy="685463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815421" y="5157192"/>
            <a:ext cx="4950097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Quạt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trần</a:t>
            </a:r>
            <a:endParaRPr lang="en-US" sz="20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911424" y="6021288"/>
            <a:ext cx="4950096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Quạt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bàn</a:t>
            </a:r>
            <a:endParaRPr lang="en-US" sz="20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7" y="86386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7" y="1478702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11" y="207416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11" y="263042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7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2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9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2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1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8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7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>
            <a:extLst>
              <a:ext uri="{FF2B5EF4-FFF2-40B4-BE49-F238E27FC236}">
                <a16:creationId xmlns:a16="http://schemas.microsoft.com/office/drawing/2014/main" xmlns="" id="{D2BF21FF-F40E-20C9-9A3E-948335DAF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7307" y="3656766"/>
            <a:ext cx="3987625" cy="2075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3F78383-08B4-8072-A611-E22385B21675}"/>
              </a:ext>
            </a:extLst>
          </p:cNvPr>
          <p:cNvSpPr txBox="1"/>
          <p:nvPr/>
        </p:nvSpPr>
        <p:spPr>
          <a:xfrm>
            <a:off x="6056211" y="1296047"/>
            <a:ext cx="5655380" cy="1952947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defRPr/>
            </a:pPr>
            <a:r>
              <a:rPr lang="en-US" sz="5900" dirty="0" err="1">
                <a:solidFill>
                  <a:srgbClr val="F92D93"/>
                </a:solidFill>
                <a:latin typeface="Sigmar One" panose="00000500000000000000" pitchFamily="2" charset="0"/>
              </a:rPr>
              <a:t>Hoạt</a:t>
            </a:r>
            <a:r>
              <a:rPr lang="en-US" sz="5900" dirty="0">
                <a:solidFill>
                  <a:srgbClr val="F92D93"/>
                </a:solidFill>
                <a:latin typeface="Sigmar One" panose="00000500000000000000" pitchFamily="2" charset="0"/>
              </a:rPr>
              <a:t> </a:t>
            </a:r>
            <a:r>
              <a:rPr lang="en-US" sz="5900" dirty="0" err="1">
                <a:solidFill>
                  <a:srgbClr val="F92D93"/>
                </a:solidFill>
                <a:latin typeface="Sigmar One" panose="00000500000000000000" pitchFamily="2" charset="0"/>
              </a:rPr>
              <a:t>động</a:t>
            </a:r>
            <a:r>
              <a:rPr lang="en-US" sz="5900" dirty="0">
                <a:solidFill>
                  <a:srgbClr val="F92D93"/>
                </a:solidFill>
                <a:latin typeface="Sigmar One" panose="00000500000000000000" pitchFamily="2" charset="0"/>
              </a:rPr>
              <a:t> </a:t>
            </a:r>
          </a:p>
          <a:p>
            <a:pPr indent="-152408"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defRPr/>
            </a:pPr>
            <a:endParaRPr lang="en-US" sz="3600" dirty="0">
              <a:solidFill>
                <a:srgbClr val="40AFB9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54454" y="2455831"/>
            <a:ext cx="5401791" cy="29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1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3496" y="127183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93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16" y="196696"/>
            <a:ext cx="964111" cy="12582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03314" y="493780"/>
            <a:ext cx="5025735" cy="52322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3783" y="1017092"/>
            <a:ext cx="10018059" cy="46166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  <a:latin typeface="+mj-lt"/>
              </a:rPr>
              <a:t>Em hãy sắp xếp các bước trong Hình 4 theo thứ tự hợp lí khi sử dụng quạt điện</a:t>
            </a:r>
            <a:endParaRPr lang="en-US" sz="24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649" y="1906802"/>
            <a:ext cx="4905459" cy="4699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7BAAB50E-1425-F429-67EF-8F7936DBDD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000" r="98286">
                        <a14:foregroundMark x1="28000" y1="78571" x2="28000" y2="78571"/>
                        <a14:foregroundMark x1="18857" y1="37143" x2="18857" y2="37143"/>
                        <a14:foregroundMark x1="37714" y1="41429" x2="37714" y2="4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73887" y="4800813"/>
            <a:ext cx="2186891" cy="1817000"/>
          </a:xfrm>
          <a:prstGeom prst="rect">
            <a:avLst/>
          </a:prstGeom>
        </p:spPr>
      </p:pic>
      <p:sp>
        <p:nvSpPr>
          <p:cNvPr id="15" name="Cloud 14">
            <a:extLst>
              <a:ext uri="{FF2B5EF4-FFF2-40B4-BE49-F238E27FC236}">
                <a16:creationId xmlns:a16="http://schemas.microsoft.com/office/drawing/2014/main" xmlns="" id="{9983C60C-E901-DAA5-AC1C-ABD9B76BCFAC}"/>
              </a:ext>
            </a:extLst>
          </p:cNvPr>
          <p:cNvSpPr/>
          <p:nvPr/>
        </p:nvSpPr>
        <p:spPr>
          <a:xfrm>
            <a:off x="9202849" y="3446986"/>
            <a:ext cx="2480360" cy="948980"/>
          </a:xfrm>
          <a:prstGeom prst="cloud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 defTabSz="609539">
              <a:defRPr/>
            </a:pPr>
            <a:endParaRPr lang="en-US" sz="2000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09539">
              <a:defRPr/>
            </a:pPr>
            <a:r>
              <a:rPr lang="en-US" sz="2000" dirty="0" err="1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000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99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3496" y="127183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81" y="2"/>
            <a:ext cx="12192000" cy="6893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16" y="196696"/>
            <a:ext cx="964111" cy="125824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187695" y="451648"/>
            <a:ext cx="5025735" cy="52322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6443" y="1111956"/>
            <a:ext cx="10873803" cy="43088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vi-VN" sz="2200" dirty="0">
                <a:solidFill>
                  <a:srgbClr val="0070C0"/>
                </a:solidFill>
                <a:latin typeface="+mj-lt"/>
              </a:rPr>
              <a:t>Em hãy sắp xếp các bước trong Hình 4 theo thứ tự hợp lí khi sử dụng quạt điện</a:t>
            </a:r>
            <a:endParaRPr lang="en-US" sz="22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8" name="Picture 17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7BAAB50E-1425-F429-67EF-8F7936DBDD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000" r="98286">
                        <a14:foregroundMark x1="28000" y1="78571" x2="28000" y2="78571"/>
                        <a14:foregroundMark x1="18857" y1="37143" x2="18857" y2="37143"/>
                        <a14:foregroundMark x1="37714" y1="41429" x2="37714" y2="4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21759" y="4893448"/>
            <a:ext cx="2186891" cy="1817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906" y="1993933"/>
            <a:ext cx="4441559" cy="4254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DB2DD22-29B2-C4C4-DD77-80D26F326D35}"/>
              </a:ext>
            </a:extLst>
          </p:cNvPr>
          <p:cNvSpPr txBox="1"/>
          <p:nvPr/>
        </p:nvSpPr>
        <p:spPr>
          <a:xfrm>
            <a:off x="5321547" y="1858525"/>
            <a:ext cx="6826819" cy="91940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400" dirty="0">
                <a:solidFill>
                  <a:srgbClr val="000000"/>
                </a:solidFill>
                <a:latin typeface="+mj-lt"/>
              </a:rPr>
              <a:t>Bước 1: Đặt quạt điện trên bề mặt bằng phẳng, chắc chắn (Hình a)</a:t>
            </a:r>
            <a:endParaRPr lang="en-US" sz="2400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DB2DD22-29B2-C4C4-DD77-80D26F326D35}"/>
              </a:ext>
            </a:extLst>
          </p:cNvPr>
          <p:cNvSpPr txBox="1"/>
          <p:nvPr/>
        </p:nvSpPr>
        <p:spPr>
          <a:xfrm>
            <a:off x="5321616" y="2905107"/>
            <a:ext cx="6331895" cy="919401"/>
          </a:xfrm>
          <a:prstGeom prst="roundRect">
            <a:avLst/>
          </a:prstGeom>
          <a:solidFill>
            <a:srgbClr val="F7A9F1"/>
          </a:solidFill>
          <a:ln w="38100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400" dirty="0">
                <a:solidFill>
                  <a:srgbClr val="000000"/>
                </a:solidFill>
                <a:latin typeface="+mj-lt"/>
              </a:rPr>
              <a:t>Bước 2: Bật quạt và chọn tốc độ quay của cánh quạt (Hình c)</a:t>
            </a:r>
            <a:endParaRPr lang="en-US" sz="2400" dirty="0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DB2DD22-29B2-C4C4-DD77-80D26F326D35}"/>
              </a:ext>
            </a:extLst>
          </p:cNvPr>
          <p:cNvSpPr txBox="1"/>
          <p:nvPr/>
        </p:nvSpPr>
        <p:spPr>
          <a:xfrm>
            <a:off x="5321545" y="3951689"/>
            <a:ext cx="5893659" cy="919401"/>
          </a:xfrm>
          <a:prstGeom prst="roundRect">
            <a:avLst/>
          </a:prstGeom>
          <a:solidFill>
            <a:srgbClr val="92D050"/>
          </a:solidFill>
          <a:ln w="38100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+mj-lt"/>
              </a:rPr>
              <a:t>Bước 3: Điều chỉnh hướng gió </a:t>
            </a:r>
            <a:endParaRPr lang="en-US" sz="24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vi-VN" sz="2400" dirty="0">
                <a:solidFill>
                  <a:srgbClr val="000000"/>
                </a:solidFill>
                <a:latin typeface="+mj-lt"/>
              </a:rPr>
              <a:t>(Hình d)</a:t>
            </a:r>
            <a:endParaRPr lang="en-US" sz="2400" dirty="0"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DB2DD22-29B2-C4C4-DD77-80D26F326D35}"/>
              </a:ext>
            </a:extLst>
          </p:cNvPr>
          <p:cNvSpPr txBox="1"/>
          <p:nvPr/>
        </p:nvSpPr>
        <p:spPr>
          <a:xfrm>
            <a:off x="5321539" y="4998271"/>
            <a:ext cx="5364920" cy="9194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+mj-lt"/>
              </a:rPr>
              <a:t>Bước 4: Tắt quạt khi không sử dụng</a:t>
            </a:r>
            <a:endParaRPr lang="en-US" sz="24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vi-VN" sz="2400" dirty="0">
                <a:solidFill>
                  <a:srgbClr val="000000"/>
                </a:solidFill>
                <a:latin typeface="+mj-lt"/>
              </a:rPr>
              <a:t> (Hình b)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933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</TotalTime>
  <Words>566</Words>
  <Application>Microsoft Office PowerPoint</Application>
  <PresentationFormat>Custom</PresentationFormat>
  <Paragraphs>71</Paragraphs>
  <Slides>23</Slides>
  <Notes>0</Notes>
  <HiddenSlides>0</HiddenSlides>
  <MMClips>16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1_Office Theme</vt:lpstr>
      <vt:lpstr>Office Theme</vt:lpstr>
      <vt:lpstr>8_Office Theme</vt:lpstr>
      <vt:lpstr>9_Office Theme</vt:lpstr>
      <vt:lpstr>10_Office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NLPC</cp:lastModifiedBy>
  <cp:revision>81</cp:revision>
  <dcterms:created xsi:type="dcterms:W3CDTF">2022-07-17T22:20:46Z</dcterms:created>
  <dcterms:modified xsi:type="dcterms:W3CDTF">2024-10-16T15:34:08Z</dcterms:modified>
</cp:coreProperties>
</file>