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6" r:id="rId3"/>
    <p:sldMasterId id="2147483718" r:id="rId4"/>
  </p:sldMasterIdLst>
  <p:notesMasterIdLst>
    <p:notesMasterId r:id="rId24"/>
  </p:notesMasterIdLst>
  <p:sldIdLst>
    <p:sldId id="427" r:id="rId5"/>
    <p:sldId id="258" r:id="rId6"/>
    <p:sldId id="259" r:id="rId7"/>
    <p:sldId id="257" r:id="rId8"/>
    <p:sldId id="4410" r:id="rId9"/>
    <p:sldId id="274" r:id="rId10"/>
    <p:sldId id="276" r:id="rId11"/>
    <p:sldId id="308" r:id="rId12"/>
    <p:sldId id="278" r:id="rId13"/>
    <p:sldId id="267" r:id="rId14"/>
    <p:sldId id="279" r:id="rId15"/>
    <p:sldId id="280" r:id="rId16"/>
    <p:sldId id="281" r:id="rId17"/>
    <p:sldId id="282" r:id="rId18"/>
    <p:sldId id="4415" r:id="rId19"/>
    <p:sldId id="283" r:id="rId20"/>
    <p:sldId id="4408" r:id="rId21"/>
    <p:sldId id="269" r:id="rId22"/>
    <p:sldId id="44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81896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0415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32068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67247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4353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48378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16504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8879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8681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39167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40029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2025/3/16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8634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21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60552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22651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861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3264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60312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7731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84044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5618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65517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99757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14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74593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3/16/2025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09224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024473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253945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3544707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2535829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72738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808884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17443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3256762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4260415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52888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533358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FB99C5D-967B-49F0-8FAE-B3707F5FC772}"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1"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289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9814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3/16/2025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6362429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42925325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9.xml"/><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 Id="rId5" Type="http://schemas.openxmlformats.org/officeDocument/2006/relationships/image" Target="../media/image57.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10.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2394857" y="204120"/>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fontAlgn="base">
              <a:spcBef>
                <a:spcPct val="50000"/>
              </a:spcBef>
              <a:spcAft>
                <a:spcPct val="0"/>
              </a:spcAft>
            </a:pPr>
            <a:r>
              <a:rPr lang="en-US" altLang="en-US" sz="2622" b="1" dirty="0">
                <a:solidFill>
                  <a:srgbClr val="FF0066"/>
                </a:solidFill>
                <a:latin typeface="Times New Roman" pitchFamily="18" charset="0"/>
              </a:rPr>
              <a:t>PHÒNG GD&amp;ĐT HUYỆN TIÊN LÃNG</a:t>
            </a:r>
          </a:p>
        </p:txBody>
      </p:sp>
      <p:cxnSp>
        <p:nvCxnSpPr>
          <p:cNvPr id="26" name="Straight Connector 25"/>
          <p:cNvCxnSpPr/>
          <p:nvPr/>
        </p:nvCxnSpPr>
        <p:spPr>
          <a:xfrm flipV="1">
            <a:off x="4050695" y="746356"/>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4383674" y="850045"/>
            <a:ext cx="37100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467190" y="2972380"/>
            <a:ext cx="9480401" cy="128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defTabSz="684886" eaLnBrk="1" fontAlgn="base" hangingPunct="1">
              <a:spcBef>
                <a:spcPts val="1348"/>
              </a:spcBef>
              <a:spcAft>
                <a:spcPct val="0"/>
              </a:spcAft>
              <a:defRPr/>
            </a:pPr>
            <a:r>
              <a:rPr lang="vi-VN"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28</a:t>
            </a:r>
            <a:r>
              <a:rPr lang="vi-VN"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9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Bốn</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9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mùa</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9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mơ</a:t>
            </a:r>
            <a:r>
              <a:rPr lang="en-US"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9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ước</a:t>
            </a:r>
            <a:r>
              <a:rPr lang="vi-VN" sz="359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(T1)</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3748035" y="5215972"/>
            <a:ext cx="7847619" cy="93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886" fontAlgn="base">
              <a:spcBef>
                <a:spcPct val="0"/>
              </a:spcBef>
              <a:spcAft>
                <a:spcPct val="0"/>
              </a:spcAft>
            </a:pPr>
            <a:r>
              <a:rPr lang="en-US" altLang="en-US" sz="2696" b="1" i="1" dirty="0" err="1">
                <a:solidFill>
                  <a:srgbClr val="0000CC"/>
                </a:solidFill>
                <a:latin typeface="Times New Roman" pitchFamily="18" charset="0"/>
              </a:rPr>
              <a:t>Giáo</a:t>
            </a:r>
            <a:r>
              <a:rPr lang="en-US" altLang="en-US" sz="2696" b="1" i="1" dirty="0">
                <a:solidFill>
                  <a:srgbClr val="0000CC"/>
                </a:solidFill>
                <a:latin typeface="Times New Roman" pitchFamily="18" charset="0"/>
              </a:rPr>
              <a:t> </a:t>
            </a:r>
            <a:r>
              <a:rPr lang="en-US" altLang="en-US" sz="2696" b="1" i="1" dirty="0" err="1">
                <a:solidFill>
                  <a:srgbClr val="0000CC"/>
                </a:solidFill>
                <a:latin typeface="Times New Roman" pitchFamily="18" charset="0"/>
              </a:rPr>
              <a:t>viên</a:t>
            </a:r>
            <a:r>
              <a:rPr lang="en-US" altLang="en-US" sz="2696" b="1" i="1" dirty="0">
                <a:solidFill>
                  <a:srgbClr val="0000CC"/>
                </a:solidFill>
                <a:latin typeface="Times New Roman" pitchFamily="18" charset="0"/>
              </a:rPr>
              <a:t>: </a:t>
            </a:r>
            <a:r>
              <a:rPr lang="en-US" altLang="en-US" sz="2696" b="1" i="1" dirty="0" err="1">
                <a:solidFill>
                  <a:srgbClr val="0000CC"/>
                </a:solidFill>
                <a:latin typeface="Times New Roman" pitchFamily="18" charset="0"/>
              </a:rPr>
              <a:t>Vũ</a:t>
            </a:r>
            <a:r>
              <a:rPr lang="en-US" altLang="en-US" sz="2696" b="1" i="1" dirty="0">
                <a:solidFill>
                  <a:srgbClr val="0000CC"/>
                </a:solidFill>
                <a:latin typeface="Times New Roman" pitchFamily="18" charset="0"/>
              </a:rPr>
              <a:t> </a:t>
            </a:r>
            <a:r>
              <a:rPr lang="en-US" altLang="en-US" sz="2696" b="1" i="1" dirty="0" err="1">
                <a:solidFill>
                  <a:srgbClr val="0000CC"/>
                </a:solidFill>
                <a:latin typeface="Times New Roman" pitchFamily="18" charset="0"/>
              </a:rPr>
              <a:t>Thị</a:t>
            </a:r>
            <a:r>
              <a:rPr lang="en-US" altLang="en-US" sz="2696" b="1" i="1" dirty="0">
                <a:solidFill>
                  <a:srgbClr val="0000CC"/>
                </a:solidFill>
                <a:latin typeface="Times New Roman" pitchFamily="18" charset="0"/>
              </a:rPr>
              <a:t> </a:t>
            </a:r>
            <a:r>
              <a:rPr lang="en-US" altLang="en-US" sz="2696" b="1" i="1" dirty="0" err="1">
                <a:solidFill>
                  <a:srgbClr val="0000CC"/>
                </a:solidFill>
                <a:latin typeface="Times New Roman" pitchFamily="18" charset="0"/>
              </a:rPr>
              <a:t>Ngọc</a:t>
            </a:r>
            <a:r>
              <a:rPr lang="en-US" altLang="en-US" sz="2696" b="1" i="1" dirty="0">
                <a:solidFill>
                  <a:srgbClr val="0000CC"/>
                </a:solidFill>
                <a:latin typeface="Times New Roman" pitchFamily="18" charset="0"/>
              </a:rPr>
              <a:t> </a:t>
            </a:r>
            <a:r>
              <a:rPr lang="en-US" altLang="en-US" sz="2696" b="1" i="1" dirty="0" err="1">
                <a:solidFill>
                  <a:srgbClr val="0000CC"/>
                </a:solidFill>
                <a:latin typeface="Times New Roman" pitchFamily="18" charset="0"/>
              </a:rPr>
              <a:t>Diệp</a:t>
            </a:r>
            <a:endParaRPr lang="en-US" altLang="en-US" sz="2696" b="1" i="1" dirty="0">
              <a:solidFill>
                <a:srgbClr val="0000CC"/>
              </a:solidFill>
              <a:latin typeface="Times New Roman" pitchFamily="18" charset="0"/>
            </a:endParaRPr>
          </a:p>
          <a:p>
            <a:pPr defTabSz="684886" fontAlgn="base">
              <a:spcBef>
                <a:spcPct val="0"/>
              </a:spcBef>
              <a:spcAft>
                <a:spcPct val="0"/>
              </a:spcAft>
            </a:pPr>
            <a:r>
              <a:rPr lang="en-US" altLang="en-US" sz="2696" b="1" i="1" dirty="0">
                <a:solidFill>
                  <a:srgbClr val="0000CC"/>
                </a:solidFill>
                <a:latin typeface="Times New Roman" pitchFamily="18" charset="0"/>
              </a:rPr>
              <a:t>Lớp:  </a:t>
            </a:r>
            <a:r>
              <a:rPr lang="en-US" altLang="en-US" sz="2696" b="1" i="1" dirty="0" smtClean="0">
                <a:solidFill>
                  <a:srgbClr val="0000CC"/>
                </a:solidFill>
                <a:latin typeface="Times New Roman" pitchFamily="18" charset="0"/>
              </a:rPr>
              <a:t>4B</a:t>
            </a:r>
            <a:endParaRPr lang="en-US" altLang="en-US" sz="2696" b="1" i="1" dirty="0">
              <a:solidFill>
                <a:srgbClr val="0000CC"/>
              </a:solidFill>
              <a:latin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377" y="485772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415642" y="1309938"/>
            <a:ext cx="9098220"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Aft>
                <a:spcPct val="0"/>
              </a:spcAft>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684886" eaLnBrk="1" fontAlgn="base" hangingPunct="1">
              <a:spcAft>
                <a:spcPct val="0"/>
              </a:spcAft>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0447677" y="295102"/>
            <a:ext cx="896732" cy="11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744470" y="5189453"/>
            <a:ext cx="831809" cy="60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2031325"/>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r>
              <a:rPr lang="en-US" sz="4000" b="1" dirty="0">
                <a:solidFill>
                  <a:srgbClr val="C00000"/>
                </a:solidFill>
                <a:latin typeface="Cambria" panose="02040503050406030204" pitchFamily="18" charset="0"/>
                <a:ea typeface="Cambria" panose="02040503050406030204" pitchFamily="18" charset="0"/>
              </a:rPr>
              <a:t>?</a:t>
            </a:r>
          </a:p>
          <a:p>
            <a:pPr lvl="0" algn="ctr">
              <a:spcBef>
                <a:spcPts val="600"/>
              </a:spcBef>
              <a:spcAft>
                <a:spcPts val="600"/>
              </a:spcAft>
              <a:defRPr/>
            </a:pP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93627" y="1255586"/>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4585871"/>
          </a:xfrm>
          <a:prstGeom prst="rect">
            <a:avLst/>
          </a:prstGeom>
          <a:noFill/>
        </p:spPr>
        <p:txBody>
          <a:bodyPr wrap="square" numCol="1" rtlCol="0">
            <a:spAutoFit/>
          </a:bodyPr>
          <a:lstStyle/>
          <a:p>
            <a:pPr lvl="0" algn="just">
              <a:spcBef>
                <a:spcPts val="600"/>
              </a:spcBef>
              <a:spcAft>
                <a:spcPts val="600"/>
              </a:spcAft>
              <a:defRPr/>
            </a:pPr>
            <a:endParaRPr lang="en-US" sz="3600" b="1"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AutoShape 27">
            <a:extLst>
              <a:ext uri="{FF2B5EF4-FFF2-40B4-BE49-F238E27FC236}">
                <a16:creationId xmlns:a16="http://schemas.microsoft.com/office/drawing/2014/main" id="{1B050369-09CE-41E0-9CF0-6C121BDE7D94}"/>
              </a:ext>
            </a:extLst>
          </p:cNvPr>
          <p:cNvSpPr>
            <a:spLocks noChangeArrowheads="1"/>
          </p:cNvSpPr>
          <p:nvPr/>
        </p:nvSpPr>
        <p:spPr bwMode="auto">
          <a:xfrm>
            <a:off x="1616274" y="101684"/>
            <a:ext cx="7261459" cy="823441"/>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lIns="113081" tIns="56543" rIns="113081" bIns="56543"/>
          <a:lstStyle/>
          <a:p>
            <a:pPr algn="ctr"/>
            <a:r>
              <a:rPr lang="en-US" altLang="en-US" sz="4000" b="1" i="1" dirty="0">
                <a:solidFill>
                  <a:srgbClr val="0000FF"/>
                </a:solidFill>
                <a:latin typeface="Times New Roman" pitchFamily="18" charset="0"/>
                <a:cs typeface="Times New Roman" pitchFamily="18" charset="0"/>
              </a:rPr>
              <a:t>Ai </a:t>
            </a:r>
            <a:r>
              <a:rPr lang="en-US" altLang="en-US" sz="4000" b="1" i="1" dirty="0" err="1">
                <a:solidFill>
                  <a:srgbClr val="0000FF"/>
                </a:solidFill>
                <a:latin typeface="Times New Roman" pitchFamily="18" charset="0"/>
                <a:cs typeface="Times New Roman" pitchFamily="18" charset="0"/>
              </a:rPr>
              <a:t>nhanh</a:t>
            </a:r>
            <a:r>
              <a:rPr lang="en-US" altLang="en-US" sz="4000" b="1" i="1" dirty="0">
                <a:solidFill>
                  <a:srgbClr val="0000FF"/>
                </a:solidFill>
                <a:latin typeface="Times New Roman" pitchFamily="18" charset="0"/>
                <a:cs typeface="Times New Roman" pitchFamily="18" charset="0"/>
              </a:rPr>
              <a:t>, </a:t>
            </a:r>
            <a:r>
              <a:rPr lang="en-US" altLang="en-US" sz="4000" b="1" i="1" dirty="0">
                <a:solidFill>
                  <a:srgbClr val="FF0000"/>
                </a:solidFill>
                <a:latin typeface="Times New Roman" pitchFamily="18" charset="0"/>
                <a:cs typeface="Times New Roman" pitchFamily="18" charset="0"/>
              </a:rPr>
              <a:t>ai </a:t>
            </a:r>
            <a:r>
              <a:rPr lang="en-US" altLang="en-US" sz="4000" b="1" i="1" dirty="0" err="1">
                <a:solidFill>
                  <a:srgbClr val="FF0000"/>
                </a:solidFill>
                <a:latin typeface="Times New Roman" pitchFamily="18" charset="0"/>
                <a:cs typeface="Times New Roman" pitchFamily="18" charset="0"/>
              </a:rPr>
              <a:t>đúng</a:t>
            </a:r>
            <a:r>
              <a:rPr lang="en-US" altLang="en-US" sz="4000" b="1" i="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1525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93627" y="1255586"/>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4585871"/>
          </a:xfrm>
          <a:prstGeom prst="rect">
            <a:avLst/>
          </a:prstGeom>
          <a:noFill/>
        </p:spPr>
        <p:txBody>
          <a:bodyPr wrap="square" numCol="1" rtlCol="0">
            <a:spAutoFit/>
          </a:bodyPr>
          <a:lstStyle/>
          <a:p>
            <a:pPr lvl="0" algn="just">
              <a:spcBef>
                <a:spcPts val="600"/>
              </a:spcBef>
              <a:spcAft>
                <a:spcPts val="600"/>
              </a:spcAft>
              <a:defRPr/>
            </a:pPr>
            <a:endParaRPr lang="en-US" sz="3600" b="1"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AutoShape 27">
            <a:extLst>
              <a:ext uri="{FF2B5EF4-FFF2-40B4-BE49-F238E27FC236}">
                <a16:creationId xmlns:a16="http://schemas.microsoft.com/office/drawing/2014/main" id="{1B050369-09CE-41E0-9CF0-6C121BDE7D94}"/>
              </a:ext>
            </a:extLst>
          </p:cNvPr>
          <p:cNvSpPr>
            <a:spLocks noChangeArrowheads="1"/>
          </p:cNvSpPr>
          <p:nvPr/>
        </p:nvSpPr>
        <p:spPr bwMode="auto">
          <a:xfrm>
            <a:off x="1616274" y="101684"/>
            <a:ext cx="7261459" cy="823441"/>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lIns="113081" tIns="56543" rIns="113081" bIns="56543"/>
          <a:lstStyle/>
          <a:p>
            <a:pPr algn="ctr"/>
            <a:r>
              <a:rPr lang="en-US" altLang="en-US" sz="4000" b="1" i="1" dirty="0">
                <a:solidFill>
                  <a:srgbClr val="0000FF"/>
                </a:solidFill>
                <a:latin typeface="Times New Roman" pitchFamily="18" charset="0"/>
                <a:cs typeface="Times New Roman" pitchFamily="18" charset="0"/>
              </a:rPr>
              <a:t>Ai </a:t>
            </a:r>
            <a:r>
              <a:rPr lang="en-US" altLang="en-US" sz="4000" b="1" i="1" dirty="0" err="1">
                <a:solidFill>
                  <a:srgbClr val="0000FF"/>
                </a:solidFill>
                <a:latin typeface="Times New Roman" pitchFamily="18" charset="0"/>
                <a:cs typeface="Times New Roman" pitchFamily="18" charset="0"/>
              </a:rPr>
              <a:t>nhanh</a:t>
            </a:r>
            <a:r>
              <a:rPr lang="en-US" altLang="en-US" sz="4000" b="1" i="1" dirty="0">
                <a:solidFill>
                  <a:srgbClr val="0000FF"/>
                </a:solidFill>
                <a:latin typeface="Times New Roman" pitchFamily="18" charset="0"/>
                <a:cs typeface="Times New Roman" pitchFamily="18" charset="0"/>
              </a:rPr>
              <a:t>, </a:t>
            </a:r>
            <a:r>
              <a:rPr lang="en-US" altLang="en-US" sz="4000" b="1" i="1" dirty="0">
                <a:solidFill>
                  <a:srgbClr val="FF0000"/>
                </a:solidFill>
                <a:latin typeface="Times New Roman" pitchFamily="18" charset="0"/>
                <a:cs typeface="Times New Roman" pitchFamily="18" charset="0"/>
              </a:rPr>
              <a:t>ai </a:t>
            </a:r>
            <a:r>
              <a:rPr lang="en-US" altLang="en-US" sz="4000" b="1" i="1" dirty="0" err="1">
                <a:solidFill>
                  <a:srgbClr val="FF0000"/>
                </a:solidFill>
                <a:latin typeface="Times New Roman" pitchFamily="18" charset="0"/>
                <a:cs typeface="Times New Roman" pitchFamily="18" charset="0"/>
              </a:rPr>
              <a:t>đúng</a:t>
            </a:r>
            <a:r>
              <a:rPr lang="en-US" altLang="en-US" sz="4000" b="1" i="1" dirty="0">
                <a:solidFill>
                  <a:srgbClr val="FF0000"/>
                </a:solidFill>
                <a:latin typeface="Times New Roman" pitchFamily="18" charset="0"/>
                <a:cs typeface="Times New Roman" pitchFamily="18" charset="0"/>
              </a:rPr>
              <a:t>?</a:t>
            </a:r>
          </a:p>
        </p:txBody>
      </p:sp>
      <p:sp>
        <p:nvSpPr>
          <p:cNvPr id="29" name="Oval 4">
            <a:extLst>
              <a:ext uri="{FF2B5EF4-FFF2-40B4-BE49-F238E27FC236}">
                <a16:creationId xmlns:a16="http://schemas.microsoft.com/office/drawing/2014/main" id="{B06BEF2A-AC86-4801-BBAA-22A94A81AD36}"/>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0</a:t>
            </a:r>
          </a:p>
        </p:txBody>
      </p:sp>
      <p:sp>
        <p:nvSpPr>
          <p:cNvPr id="30" name="Oval 5">
            <a:extLst>
              <a:ext uri="{FF2B5EF4-FFF2-40B4-BE49-F238E27FC236}">
                <a16:creationId xmlns:a16="http://schemas.microsoft.com/office/drawing/2014/main" id="{695F11D7-FAB4-4CDF-93FF-D33658859152}"/>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2</a:t>
            </a:r>
          </a:p>
        </p:txBody>
      </p:sp>
      <p:sp>
        <p:nvSpPr>
          <p:cNvPr id="31" name="Oval 6">
            <a:extLst>
              <a:ext uri="{FF2B5EF4-FFF2-40B4-BE49-F238E27FC236}">
                <a16:creationId xmlns:a16="http://schemas.microsoft.com/office/drawing/2014/main" id="{96E1C40E-0288-4D92-9DF9-756FBE840016}"/>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3</a:t>
            </a:r>
          </a:p>
        </p:txBody>
      </p:sp>
      <p:sp>
        <p:nvSpPr>
          <p:cNvPr id="32" name="Oval 7">
            <a:extLst>
              <a:ext uri="{FF2B5EF4-FFF2-40B4-BE49-F238E27FC236}">
                <a16:creationId xmlns:a16="http://schemas.microsoft.com/office/drawing/2014/main" id="{D8B326CB-42A7-43F2-8E74-FA8ABD28D6C7}"/>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4</a:t>
            </a:r>
          </a:p>
        </p:txBody>
      </p:sp>
      <p:sp>
        <p:nvSpPr>
          <p:cNvPr id="33" name="Oval 8">
            <a:extLst>
              <a:ext uri="{FF2B5EF4-FFF2-40B4-BE49-F238E27FC236}">
                <a16:creationId xmlns:a16="http://schemas.microsoft.com/office/drawing/2014/main" id="{52818CD7-8673-43A7-A262-E4725A8BA2A8}"/>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5</a:t>
            </a:r>
          </a:p>
        </p:txBody>
      </p:sp>
      <p:sp>
        <p:nvSpPr>
          <p:cNvPr id="34" name="Oval 9">
            <a:extLst>
              <a:ext uri="{FF2B5EF4-FFF2-40B4-BE49-F238E27FC236}">
                <a16:creationId xmlns:a16="http://schemas.microsoft.com/office/drawing/2014/main" id="{E2ADD5CD-BAC4-4A98-87E3-28CFFB4A3A70}"/>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6</a:t>
            </a:r>
          </a:p>
        </p:txBody>
      </p:sp>
      <p:sp>
        <p:nvSpPr>
          <p:cNvPr id="35" name="Oval 10">
            <a:extLst>
              <a:ext uri="{FF2B5EF4-FFF2-40B4-BE49-F238E27FC236}">
                <a16:creationId xmlns:a16="http://schemas.microsoft.com/office/drawing/2014/main" id="{150A9CE4-B083-448A-9A0B-995E13694CF4}"/>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7</a:t>
            </a:r>
          </a:p>
        </p:txBody>
      </p:sp>
      <p:sp>
        <p:nvSpPr>
          <p:cNvPr id="36" name="Oval 11">
            <a:extLst>
              <a:ext uri="{FF2B5EF4-FFF2-40B4-BE49-F238E27FC236}">
                <a16:creationId xmlns:a16="http://schemas.microsoft.com/office/drawing/2014/main" id="{9FA491F9-E17E-480A-B0AA-6360288C586E}"/>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8</a:t>
            </a:r>
          </a:p>
        </p:txBody>
      </p:sp>
      <p:sp>
        <p:nvSpPr>
          <p:cNvPr id="37" name="Oval 12">
            <a:extLst>
              <a:ext uri="{FF2B5EF4-FFF2-40B4-BE49-F238E27FC236}">
                <a16:creationId xmlns:a16="http://schemas.microsoft.com/office/drawing/2014/main" id="{5BD8937C-73DF-4908-BF92-039C7BF5BC30}"/>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9</a:t>
            </a:r>
          </a:p>
        </p:txBody>
      </p:sp>
      <p:sp>
        <p:nvSpPr>
          <p:cNvPr id="38" name="Oval 13">
            <a:extLst>
              <a:ext uri="{FF2B5EF4-FFF2-40B4-BE49-F238E27FC236}">
                <a16:creationId xmlns:a16="http://schemas.microsoft.com/office/drawing/2014/main" id="{046CEEAC-8357-459C-AB42-583B57A9CAA2}"/>
              </a:ext>
            </a:extLst>
          </p:cNvPr>
          <p:cNvSpPr>
            <a:spLocks noChangeArrowheads="1"/>
          </p:cNvSpPr>
          <p:nvPr/>
        </p:nvSpPr>
        <p:spPr bwMode="auto">
          <a:xfrm>
            <a:off x="10762343" y="297663"/>
            <a:ext cx="1155144" cy="8001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lIns="113081" tIns="56543" rIns="113081" bIns="56543" anchor="ctr"/>
          <a:lstStyle/>
          <a:p>
            <a:pPr algn="ctr"/>
            <a:r>
              <a:rPr lang="en-US" altLang="en-US" sz="4000" b="1">
                <a:solidFill>
                  <a:prstClr val="black"/>
                </a:solidFill>
                <a:latin typeface="Times New Roman" pitchFamily="18" charset="0"/>
              </a:rPr>
              <a:t>10</a:t>
            </a:r>
          </a:p>
        </p:txBody>
      </p:sp>
      <p:sp>
        <p:nvSpPr>
          <p:cNvPr id="39" name="Oval 38">
            <a:extLst>
              <a:ext uri="{FF2B5EF4-FFF2-40B4-BE49-F238E27FC236}">
                <a16:creationId xmlns:a16="http://schemas.microsoft.com/office/drawing/2014/main" id="{7F23AAD7-850E-45BF-A218-4B4A8F28034B}"/>
              </a:ext>
            </a:extLst>
          </p:cNvPr>
          <p:cNvSpPr>
            <a:spLocks noChangeArrowheads="1"/>
          </p:cNvSpPr>
          <p:nvPr/>
        </p:nvSpPr>
        <p:spPr bwMode="auto">
          <a:xfrm>
            <a:off x="10765096" y="282848"/>
            <a:ext cx="1155144" cy="8001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lIns="113081" tIns="56543" rIns="113081" bIns="56543" anchor="ctr"/>
          <a:lstStyle/>
          <a:p>
            <a:pPr algn="ctr"/>
            <a:r>
              <a:rPr lang="en-US" altLang="en-US" sz="4000" b="1" dirty="0">
                <a:solidFill>
                  <a:prstClr val="black"/>
                </a:solidFill>
                <a:latin typeface="Times New Roman" pitchFamily="18" charset="0"/>
              </a:rPr>
              <a:t>1</a:t>
            </a:r>
          </a:p>
        </p:txBody>
      </p:sp>
    </p:spTree>
    <p:extLst>
      <p:ext uri="{BB962C8B-B14F-4D97-AF65-F5344CB8AC3E}">
        <p14:creationId xmlns:p14="http://schemas.microsoft.com/office/powerpoint/2010/main" val="417482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21" presetClass="exit" presetSubtype="8" fill="hold" nodeType="afterEffect">
                                  <p:stCondLst>
                                    <p:cond delay="0"/>
                                  </p:stCondLst>
                                  <p:childTnLst>
                                    <p:animEffect transition="out" filter="wheel(8)">
                                      <p:cBhvr>
                                        <p:cTn id="10" dur="500"/>
                                        <p:tgtEl>
                                          <p:spTgt spid="38"/>
                                        </p:tgtEl>
                                      </p:cBhvr>
                                    </p:animEffect>
                                    <p:set>
                                      <p:cBhvr>
                                        <p:cTn id="11" dur="1" fill="hold">
                                          <p:stCondLst>
                                            <p:cond delay="499"/>
                                          </p:stCondLst>
                                        </p:cTn>
                                        <p:tgtEl>
                                          <p:spTgt spid="38"/>
                                        </p:tgtEl>
                                        <p:attrNameLst>
                                          <p:attrName>style.visibility</p:attrName>
                                        </p:attrNameLst>
                                      </p:cBhvr>
                                      <p:to>
                                        <p:strVal val="hidden"/>
                                      </p:to>
                                    </p:se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edge">
                                      <p:cBhvr>
                                        <p:cTn id="15" dur="5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1500"/>
                            </p:stCondLst>
                            <p:childTnLst>
                              <p:par>
                                <p:cTn id="17" presetID="21" presetClass="exit" presetSubtype="8" fill="hold" nodeType="afterEffect">
                                  <p:stCondLst>
                                    <p:cond delay="0"/>
                                  </p:stCondLst>
                                  <p:childTnLst>
                                    <p:animEffect transition="out" filter="wheel(8)">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par>
                          <p:cTn id="20" fill="hold">
                            <p:stCondLst>
                              <p:cond delay="2000"/>
                            </p:stCondLst>
                            <p:childTnLst>
                              <p:par>
                                <p:cTn id="21" presetID="2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edge">
                                      <p:cBhvr>
                                        <p:cTn id="23" dur="5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4" fill="hold">
                            <p:stCondLst>
                              <p:cond delay="2500"/>
                            </p:stCondLst>
                            <p:childTnLst>
                              <p:par>
                                <p:cTn id="25" presetID="21" presetClass="exit" presetSubtype="8" fill="hold" nodeType="afterEffect">
                                  <p:stCondLst>
                                    <p:cond delay="0"/>
                                  </p:stCondLst>
                                  <p:childTnLst>
                                    <p:animEffect transition="out" filter="wheel(8)">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par>
                          <p:cTn id="28" fill="hold">
                            <p:stCondLst>
                              <p:cond delay="3000"/>
                            </p:stCondLst>
                            <p:childTnLst>
                              <p:par>
                                <p:cTn id="29" presetID="2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edge">
                                      <p:cBhvr>
                                        <p:cTn id="31" dur="500"/>
                                        <p:tgtEl>
                                          <p:spTgt spid="35"/>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par>
                          <p:cTn id="32" fill="hold">
                            <p:stCondLst>
                              <p:cond delay="3500"/>
                            </p:stCondLst>
                            <p:childTnLst>
                              <p:par>
                                <p:cTn id="33" presetID="21" presetClass="exit" presetSubtype="8" fill="hold" nodeType="afterEffect">
                                  <p:stCondLst>
                                    <p:cond delay="0"/>
                                  </p:stCondLst>
                                  <p:childTnLst>
                                    <p:animEffect transition="out" filter="wheel(8)">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par>
                          <p:cTn id="36" fill="hold">
                            <p:stCondLst>
                              <p:cond delay="4000"/>
                            </p:stCondLst>
                            <p:childTnLst>
                              <p:par>
                                <p:cTn id="37" presetID="20" presetClass="entr" presetSubtype="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edge">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par>
                          <p:cTn id="40" fill="hold">
                            <p:stCondLst>
                              <p:cond delay="4500"/>
                            </p:stCondLst>
                            <p:childTnLst>
                              <p:par>
                                <p:cTn id="41" presetID="21" presetClass="exit" presetSubtype="8" fill="hold" nodeType="afterEffect">
                                  <p:stCondLst>
                                    <p:cond delay="0"/>
                                  </p:stCondLst>
                                  <p:childTnLst>
                                    <p:animEffect transition="out" filter="wheel(8)">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par>
                          <p:cTn id="44" fill="hold">
                            <p:stCondLst>
                              <p:cond delay="5000"/>
                            </p:stCondLst>
                            <p:childTnLst>
                              <p:par>
                                <p:cTn id="45" presetID="20"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par>
                          <p:cTn id="48" fill="hold">
                            <p:stCondLst>
                              <p:cond delay="5500"/>
                            </p:stCondLst>
                            <p:childTnLst>
                              <p:par>
                                <p:cTn id="49" presetID="21" presetClass="exit" presetSubtype="8" fill="hold" nodeType="afterEffect">
                                  <p:stCondLst>
                                    <p:cond delay="0"/>
                                  </p:stCondLst>
                                  <p:childTnLst>
                                    <p:animEffect transition="out" filter="wheel(8)">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6000"/>
                            </p:stCondLst>
                            <p:childTnLst>
                              <p:par>
                                <p:cTn id="53" presetID="2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edg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par>
                          <p:cTn id="56" fill="hold">
                            <p:stCondLst>
                              <p:cond delay="6500"/>
                            </p:stCondLst>
                            <p:childTnLst>
                              <p:par>
                                <p:cTn id="57" presetID="21" presetClass="exit" presetSubtype="8" fill="hold" nodeType="afterEffect">
                                  <p:stCondLst>
                                    <p:cond delay="0"/>
                                  </p:stCondLst>
                                  <p:childTnLst>
                                    <p:animEffect transition="out" filter="wheel(8)">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childTnLst>
                          </p:cTn>
                        </p:par>
                        <p:par>
                          <p:cTn id="60" fill="hold">
                            <p:stCondLst>
                              <p:cond delay="7000"/>
                            </p:stCondLst>
                            <p:childTnLst>
                              <p:par>
                                <p:cTn id="61" presetID="20" presetClass="entr" presetSubtype="0"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edg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par>
                          <p:cTn id="64" fill="hold">
                            <p:stCondLst>
                              <p:cond delay="7500"/>
                            </p:stCondLst>
                            <p:childTnLst>
                              <p:par>
                                <p:cTn id="65" presetID="21" presetClass="exit" presetSubtype="8" fill="hold" nodeType="afterEffect">
                                  <p:stCondLst>
                                    <p:cond delay="0"/>
                                  </p:stCondLst>
                                  <p:childTnLst>
                                    <p:animEffect transition="out" filter="wheel(8)">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childTnLst>
                          </p:cTn>
                        </p:par>
                        <p:par>
                          <p:cTn id="68" fill="hold">
                            <p:stCondLst>
                              <p:cond delay="8000"/>
                            </p:stCondLst>
                            <p:childTnLst>
                              <p:par>
                                <p:cTn id="69" presetID="20" presetClass="entr" presetSubtype="0"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edg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par>
                          <p:cTn id="72" fill="hold">
                            <p:stCondLst>
                              <p:cond delay="8500"/>
                            </p:stCondLst>
                            <p:childTnLst>
                              <p:par>
                                <p:cTn id="73" presetID="21" presetClass="exit" presetSubtype="8" fill="hold" nodeType="afterEffect">
                                  <p:stCondLst>
                                    <p:cond delay="0"/>
                                  </p:stCondLst>
                                  <p:childTnLst>
                                    <p:animEffect transition="out" filter="wheel(8)">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9000"/>
                            </p:stCondLst>
                            <p:childTnLst>
                              <p:par>
                                <p:cTn id="77" presetID="20" presetClass="entr" presetSubtype="0" fill="hold"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edge">
                                      <p:cBhvr>
                                        <p:cTn id="79" dur="1500"/>
                                        <p:tgtEl>
                                          <p:spTgt spid="39"/>
                                        </p:tgtEl>
                                      </p:cBhvr>
                                    </p:animEffec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par>
                          <p:cTn id="80" fill="hold">
                            <p:stCondLst>
                              <p:cond delay="10500"/>
                            </p:stCondLst>
                            <p:childTnLst>
                              <p:par>
                                <p:cTn id="81" presetID="21" presetClass="exit" presetSubtype="8" fill="hold" nodeType="afterEffect">
                                  <p:stCondLst>
                                    <p:cond delay="0"/>
                                  </p:stCondLst>
                                  <p:childTnLst>
                                    <p:animEffect transition="out" filter="wheel(8)">
                                      <p:cBhvr>
                                        <p:cTn id="82" dur="1500"/>
                                        <p:tgtEl>
                                          <p:spTgt spid="39"/>
                                        </p:tgtEl>
                                      </p:cBhvr>
                                    </p:animEffect>
                                    <p:set>
                                      <p:cBhvr>
                                        <p:cTn id="83" dur="1" fill="hold">
                                          <p:stCondLst>
                                            <p:cond delay="1499"/>
                                          </p:stCondLst>
                                        </p:cTn>
                                        <p:tgtEl>
                                          <p:spTgt spid="39"/>
                                        </p:tgtEl>
                                        <p:attrNameLst>
                                          <p:attrName>style.visibility</p:attrName>
                                        </p:attrNameLst>
                                      </p:cBhvr>
                                      <p:to>
                                        <p:strVal val="hidden"/>
                                      </p:to>
                                    </p:set>
                                  </p:childTnLst>
                                </p:cTn>
                              </p:par>
                            </p:childTnLst>
                          </p:cTn>
                        </p:par>
                        <p:par>
                          <p:cTn id="84" fill="hold">
                            <p:stCondLst>
                              <p:cond delay="12000"/>
                            </p:stCondLst>
                            <p:childTnLst>
                              <p:par>
                                <p:cTn id="85" presetID="20" presetClass="entr" presetSubtype="0"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edge">
                                      <p:cBhvr>
                                        <p:cTn id="87" dur="500"/>
                                        <p:tgtEl>
                                          <p:spTgt spid="29"/>
                                        </p:tgtEl>
                                      </p:cBhvr>
                                    </p:animEffect>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par>
                          <p:cTn id="88" fill="hold">
                            <p:stCondLst>
                              <p:cond delay="12500"/>
                            </p:stCondLst>
                            <p:childTnLst>
                              <p:par>
                                <p:cTn id="89" presetID="21" presetClass="exit" presetSubtype="8" fill="hold" nodeType="afterEffect">
                                  <p:stCondLst>
                                    <p:cond delay="0"/>
                                  </p:stCondLst>
                                  <p:childTnLst>
                                    <p:animEffect transition="out" filter="wheel(8)">
                                      <p:cBhvr>
                                        <p:cTn id="90" dur="500"/>
                                        <p:tgtEl>
                                          <p:spTgt spid="29"/>
                                        </p:tgtEl>
                                      </p:cBhvr>
                                    </p:animEffect>
                                    <p:set>
                                      <p:cBhvr>
                                        <p:cTn id="91" dur="1" fill="hold">
                                          <p:stCondLst>
                                            <p:cond delay="499"/>
                                          </p:stCondLst>
                                        </p:cTn>
                                        <p:tgtEl>
                                          <p:spTgt spid="29"/>
                                        </p:tgtEl>
                                        <p:attrNameLst>
                                          <p:attrName>style.visibility</p:attrName>
                                        </p:attrNameLst>
                                      </p:cBhvr>
                                      <p:to>
                                        <p:strVal val="hidden"/>
                                      </p:to>
                                    </p:set>
                                  </p:childTnLst>
                                </p:cTn>
                              </p:par>
                            </p:childTnLst>
                          </p:cTn>
                        </p:par>
                        <p:par>
                          <p:cTn id="92" fill="hold">
                            <p:stCondLst>
                              <p:cond delay="13000"/>
                            </p:stCondLst>
                            <p:childTnLst>
                              <p:par>
                                <p:cTn id="93" presetID="20" presetClass="entr" presetSubtype="0" fill="hold" grpId="1"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edge">
                                      <p:cBhvr>
                                        <p:cTn id="95" dur="500"/>
                                        <p:tgtEl>
                                          <p:spTgt spid="38"/>
                                        </p:tgtEl>
                                      </p:cBhvr>
                                    </p:animEffect>
                                  </p:childTnLst>
                                  <p:subTnLst>
                                    <p:audio>
                                      <p:cMediaNode>
                                        <p:cTn display="0" masterRel="sameClick">
                                          <p:stCondLst>
                                            <p:cond evt="begin" delay="0">
                                              <p:tn val="93"/>
                                            </p:cond>
                                          </p:stCondLst>
                                          <p:endCondLst>
                                            <p:cond evt="onStopAudio" delay="0">
                                              <p:tgtEl>
                                                <p:sldTgt/>
                                              </p:tgtEl>
                                            </p:cond>
                                          </p:endCondLst>
                                        </p:cTn>
                                        <p:tgtEl>
                                          <p:sndTgt r:embed="rId2" name="chimes.wav"/>
                                        </p:tgtEl>
                                      </p:cMediaNode>
                                    </p:audio>
                                  </p:subTnLst>
                                </p:cTn>
                              </p:par>
                            </p:childTnLst>
                          </p:cTn>
                        </p:par>
                        <p:par>
                          <p:cTn id="96" fill="hold">
                            <p:stCondLst>
                              <p:cond delay="13500"/>
                            </p:stCondLst>
                            <p:childTnLst>
                              <p:par>
                                <p:cTn id="97" presetID="21" presetClass="exit" presetSubtype="8" fill="hold" grpId="0" nodeType="afterEffect">
                                  <p:stCondLst>
                                    <p:cond delay="0"/>
                                  </p:stCondLst>
                                  <p:childTnLst>
                                    <p:animEffect transition="out" filter="wheel(8)">
                                      <p:cBhvr>
                                        <p:cTn id="98" dur="500"/>
                                        <p:tgtEl>
                                          <p:spTgt spid="38"/>
                                        </p:tgtEl>
                                      </p:cBhvr>
                                    </p:animEffect>
                                    <p:set>
                                      <p:cBhvr>
                                        <p:cTn id="99" dur="1" fill="hold">
                                          <p:stCondLst>
                                            <p:cond delay="499"/>
                                          </p:stCondLst>
                                        </p:cTn>
                                        <p:tgtEl>
                                          <p:spTgt spid="38"/>
                                        </p:tgtEl>
                                        <p:attrNameLst>
                                          <p:attrName>style.visibility</p:attrName>
                                        </p:attrNameLst>
                                      </p:cBhvr>
                                      <p:to>
                                        <p:strVal val="hidden"/>
                                      </p:to>
                                    </p:set>
                                  </p:childTnLst>
                                </p:cTn>
                              </p:par>
                            </p:childTnLst>
                          </p:cTn>
                        </p:par>
                        <p:par>
                          <p:cTn id="100" fill="hold">
                            <p:stCondLst>
                              <p:cond delay="14000"/>
                            </p:stCondLst>
                            <p:childTnLst>
                              <p:par>
                                <p:cTn id="101" presetID="20" presetClass="entr" presetSubtype="0" fill="hold" grpId="1"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edge">
                                      <p:cBhvr>
                                        <p:cTn id="103" dur="500"/>
                                        <p:tgtEl>
                                          <p:spTgt spid="37"/>
                                        </p:tgtEl>
                                      </p:cBhvr>
                                    </p:animEffect>
                                  </p:childTnLst>
                                  <p:subTnLst>
                                    <p:audio>
                                      <p:cMediaNode>
                                        <p:cTn display="0" masterRel="sameClick">
                                          <p:stCondLst>
                                            <p:cond evt="begin" delay="0">
                                              <p:tn val="101"/>
                                            </p:cond>
                                          </p:stCondLst>
                                          <p:endCondLst>
                                            <p:cond evt="onStopAudio" delay="0">
                                              <p:tgtEl>
                                                <p:sldTgt/>
                                              </p:tgtEl>
                                            </p:cond>
                                          </p:endCondLst>
                                        </p:cTn>
                                        <p:tgtEl>
                                          <p:sndTgt r:embed="rId2" name="chimes.wav"/>
                                        </p:tgtEl>
                                      </p:cMediaNode>
                                    </p:audio>
                                  </p:subTnLst>
                                </p:cTn>
                              </p:par>
                            </p:childTnLst>
                          </p:cTn>
                        </p:par>
                        <p:par>
                          <p:cTn id="104" fill="hold">
                            <p:stCondLst>
                              <p:cond delay="14500"/>
                            </p:stCondLst>
                            <p:childTnLst>
                              <p:par>
                                <p:cTn id="105" presetID="21" presetClass="exit" presetSubtype="8" fill="hold" grpId="0" nodeType="afterEffect">
                                  <p:stCondLst>
                                    <p:cond delay="0"/>
                                  </p:stCondLst>
                                  <p:childTnLst>
                                    <p:animEffect transition="out" filter="wheel(8)">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cTn>
                              </p:par>
                            </p:childTnLst>
                          </p:cTn>
                        </p:par>
                        <p:par>
                          <p:cTn id="108" fill="hold">
                            <p:stCondLst>
                              <p:cond delay="15000"/>
                            </p:stCondLst>
                            <p:childTnLst>
                              <p:par>
                                <p:cTn id="109" presetID="20" presetClass="entr" presetSubtype="0" fill="hold" grpId="1"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wedge">
                                      <p:cBhvr>
                                        <p:cTn id="111" dur="500"/>
                                        <p:tgtEl>
                                          <p:spTgt spid="36"/>
                                        </p:tgtEl>
                                      </p:cBhvr>
                                    </p:animEffect>
                                  </p:childTnLst>
                                  <p:subTnLst>
                                    <p:audio>
                                      <p:cMediaNode>
                                        <p:cTn display="0" masterRel="sameClick">
                                          <p:stCondLst>
                                            <p:cond evt="begin" delay="0">
                                              <p:tn val="109"/>
                                            </p:cond>
                                          </p:stCondLst>
                                          <p:endCondLst>
                                            <p:cond evt="onStopAudio" delay="0">
                                              <p:tgtEl>
                                                <p:sldTgt/>
                                              </p:tgtEl>
                                            </p:cond>
                                          </p:endCondLst>
                                        </p:cTn>
                                        <p:tgtEl>
                                          <p:sndTgt r:embed="rId2" name="chimes.wav"/>
                                        </p:tgtEl>
                                      </p:cMediaNode>
                                    </p:audio>
                                  </p:subTnLst>
                                </p:cTn>
                              </p:par>
                            </p:childTnLst>
                          </p:cTn>
                        </p:par>
                        <p:par>
                          <p:cTn id="112" fill="hold">
                            <p:stCondLst>
                              <p:cond delay="15500"/>
                            </p:stCondLst>
                            <p:childTnLst>
                              <p:par>
                                <p:cTn id="113" presetID="21" presetClass="exit" presetSubtype="8" fill="hold" grpId="0" nodeType="afterEffect">
                                  <p:stCondLst>
                                    <p:cond delay="0"/>
                                  </p:stCondLst>
                                  <p:childTnLst>
                                    <p:animEffect transition="out" filter="wheel(8)">
                                      <p:cBhvr>
                                        <p:cTn id="114" dur="500"/>
                                        <p:tgtEl>
                                          <p:spTgt spid="36"/>
                                        </p:tgtEl>
                                      </p:cBhvr>
                                    </p:animEffect>
                                    <p:set>
                                      <p:cBhvr>
                                        <p:cTn id="115" dur="1" fill="hold">
                                          <p:stCondLst>
                                            <p:cond delay="499"/>
                                          </p:stCondLst>
                                        </p:cTn>
                                        <p:tgtEl>
                                          <p:spTgt spid="36"/>
                                        </p:tgtEl>
                                        <p:attrNameLst>
                                          <p:attrName>style.visibility</p:attrName>
                                        </p:attrNameLst>
                                      </p:cBhvr>
                                      <p:to>
                                        <p:strVal val="hidden"/>
                                      </p:to>
                                    </p:set>
                                  </p:childTnLst>
                                </p:cTn>
                              </p:par>
                            </p:childTnLst>
                          </p:cTn>
                        </p:par>
                        <p:par>
                          <p:cTn id="116" fill="hold">
                            <p:stCondLst>
                              <p:cond delay="16000"/>
                            </p:stCondLst>
                            <p:childTnLst>
                              <p:par>
                                <p:cTn id="117" presetID="20" presetClass="entr" presetSubtype="0" fill="hold" grpId="1"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wedge">
                                      <p:cBhvr>
                                        <p:cTn id="119" dur="500"/>
                                        <p:tgtEl>
                                          <p:spTgt spid="35"/>
                                        </p:tgtEl>
                                      </p:cBhvr>
                                    </p:animEffect>
                                  </p:childTnLst>
                                  <p:subTnLst>
                                    <p:audio>
                                      <p:cMediaNode>
                                        <p:cTn display="0" masterRel="sameClick">
                                          <p:stCondLst>
                                            <p:cond evt="begin" delay="0">
                                              <p:tn val="117"/>
                                            </p:cond>
                                          </p:stCondLst>
                                          <p:endCondLst>
                                            <p:cond evt="onStopAudio" delay="0">
                                              <p:tgtEl>
                                                <p:sldTgt/>
                                              </p:tgtEl>
                                            </p:cond>
                                          </p:endCondLst>
                                        </p:cTn>
                                        <p:tgtEl>
                                          <p:sndTgt r:embed="rId2" name="chimes.wav"/>
                                        </p:tgtEl>
                                      </p:cMediaNode>
                                    </p:audio>
                                  </p:subTnLst>
                                </p:cTn>
                              </p:par>
                            </p:childTnLst>
                          </p:cTn>
                        </p:par>
                        <p:par>
                          <p:cTn id="120" fill="hold">
                            <p:stCondLst>
                              <p:cond delay="16500"/>
                            </p:stCondLst>
                            <p:childTnLst>
                              <p:par>
                                <p:cTn id="121" presetID="21" presetClass="exit" presetSubtype="8" fill="hold" grpId="0" nodeType="afterEffect">
                                  <p:stCondLst>
                                    <p:cond delay="0"/>
                                  </p:stCondLst>
                                  <p:childTnLst>
                                    <p:animEffect transition="out" filter="wheel(8)">
                                      <p:cBhvr>
                                        <p:cTn id="122" dur="500"/>
                                        <p:tgtEl>
                                          <p:spTgt spid="35"/>
                                        </p:tgtEl>
                                      </p:cBhvr>
                                    </p:animEffect>
                                    <p:set>
                                      <p:cBhvr>
                                        <p:cTn id="123" dur="1" fill="hold">
                                          <p:stCondLst>
                                            <p:cond delay="499"/>
                                          </p:stCondLst>
                                        </p:cTn>
                                        <p:tgtEl>
                                          <p:spTgt spid="35"/>
                                        </p:tgtEl>
                                        <p:attrNameLst>
                                          <p:attrName>style.visibility</p:attrName>
                                        </p:attrNameLst>
                                      </p:cBhvr>
                                      <p:to>
                                        <p:strVal val="hidden"/>
                                      </p:to>
                                    </p:set>
                                  </p:childTnLst>
                                </p:cTn>
                              </p:par>
                            </p:childTnLst>
                          </p:cTn>
                        </p:par>
                        <p:par>
                          <p:cTn id="124" fill="hold">
                            <p:stCondLst>
                              <p:cond delay="17000"/>
                            </p:stCondLst>
                            <p:childTnLst>
                              <p:par>
                                <p:cTn id="125" presetID="20" presetClass="entr" presetSubtype="0" fill="hold" grpId="1"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wedge">
                                      <p:cBhvr>
                                        <p:cTn id="127" dur="500"/>
                                        <p:tgtEl>
                                          <p:spTgt spid="34"/>
                                        </p:tgtEl>
                                      </p:cBhvr>
                                    </p:animEffec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par>
                          <p:cTn id="128" fill="hold">
                            <p:stCondLst>
                              <p:cond delay="17500"/>
                            </p:stCondLst>
                            <p:childTnLst>
                              <p:par>
                                <p:cTn id="129" presetID="21" presetClass="exit" presetSubtype="8" fill="hold" grpId="0" nodeType="afterEffect">
                                  <p:stCondLst>
                                    <p:cond delay="0"/>
                                  </p:stCondLst>
                                  <p:childTnLst>
                                    <p:animEffect transition="out" filter="wheel(8)">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childTnLst>
                          </p:cTn>
                        </p:par>
                        <p:par>
                          <p:cTn id="132" fill="hold">
                            <p:stCondLst>
                              <p:cond delay="18000"/>
                            </p:stCondLst>
                            <p:childTnLst>
                              <p:par>
                                <p:cTn id="133" presetID="20" presetClass="entr" presetSubtype="0" fill="hold" grpId="1" nodeType="after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wedge">
                                      <p:cBhvr>
                                        <p:cTn id="135" dur="500"/>
                                        <p:tgtEl>
                                          <p:spTgt spid="33"/>
                                        </p:tgtEl>
                                      </p:cBhvr>
                                    </p:animEffect>
                                  </p:childTnLst>
                                  <p:subTnLst>
                                    <p:audio>
                                      <p:cMediaNode>
                                        <p:cTn display="0" masterRel="sameClick">
                                          <p:stCondLst>
                                            <p:cond evt="begin" delay="0">
                                              <p:tn val="133"/>
                                            </p:cond>
                                          </p:stCondLst>
                                          <p:endCondLst>
                                            <p:cond evt="onStopAudio" delay="0">
                                              <p:tgtEl>
                                                <p:sldTgt/>
                                              </p:tgtEl>
                                            </p:cond>
                                          </p:endCondLst>
                                        </p:cTn>
                                        <p:tgtEl>
                                          <p:sndTgt r:embed="rId2" name="chimes.wav"/>
                                        </p:tgtEl>
                                      </p:cMediaNode>
                                    </p:audio>
                                  </p:subTnLst>
                                </p:cTn>
                              </p:par>
                            </p:childTnLst>
                          </p:cTn>
                        </p:par>
                        <p:par>
                          <p:cTn id="136" fill="hold">
                            <p:stCondLst>
                              <p:cond delay="18500"/>
                            </p:stCondLst>
                            <p:childTnLst>
                              <p:par>
                                <p:cTn id="137" presetID="21" presetClass="exit" presetSubtype="8" fill="hold" grpId="0" nodeType="afterEffect">
                                  <p:stCondLst>
                                    <p:cond delay="0"/>
                                  </p:stCondLst>
                                  <p:childTnLst>
                                    <p:animEffect transition="out" filter="wheel(8)">
                                      <p:cBhvr>
                                        <p:cTn id="138" dur="500"/>
                                        <p:tgtEl>
                                          <p:spTgt spid="33"/>
                                        </p:tgtEl>
                                      </p:cBhvr>
                                    </p:animEffect>
                                    <p:set>
                                      <p:cBhvr>
                                        <p:cTn id="139" dur="1" fill="hold">
                                          <p:stCondLst>
                                            <p:cond delay="499"/>
                                          </p:stCondLst>
                                        </p:cTn>
                                        <p:tgtEl>
                                          <p:spTgt spid="33"/>
                                        </p:tgtEl>
                                        <p:attrNameLst>
                                          <p:attrName>style.visibility</p:attrName>
                                        </p:attrNameLst>
                                      </p:cBhvr>
                                      <p:to>
                                        <p:strVal val="hidden"/>
                                      </p:to>
                                    </p:set>
                                  </p:childTnLst>
                                </p:cTn>
                              </p:par>
                            </p:childTnLst>
                          </p:cTn>
                        </p:par>
                        <p:par>
                          <p:cTn id="140" fill="hold">
                            <p:stCondLst>
                              <p:cond delay="19000"/>
                            </p:stCondLst>
                            <p:childTnLst>
                              <p:par>
                                <p:cTn id="141" presetID="20" presetClass="entr" presetSubtype="0" fill="hold" grpId="1" nodeType="after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wedge">
                                      <p:cBhvr>
                                        <p:cTn id="143" dur="500"/>
                                        <p:tgtEl>
                                          <p:spTgt spid="32"/>
                                        </p:tgtEl>
                                      </p:cBhvr>
                                    </p:animEffect>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par>
                          <p:cTn id="144" fill="hold">
                            <p:stCondLst>
                              <p:cond delay="19500"/>
                            </p:stCondLst>
                            <p:childTnLst>
                              <p:par>
                                <p:cTn id="145" presetID="21" presetClass="exit" presetSubtype="8" fill="hold" grpId="0" nodeType="afterEffect">
                                  <p:stCondLst>
                                    <p:cond delay="0"/>
                                  </p:stCondLst>
                                  <p:childTnLst>
                                    <p:animEffect transition="out" filter="wheel(8)">
                                      <p:cBhvr>
                                        <p:cTn id="146" dur="500"/>
                                        <p:tgtEl>
                                          <p:spTgt spid="32"/>
                                        </p:tgtEl>
                                      </p:cBhvr>
                                    </p:animEffect>
                                    <p:set>
                                      <p:cBhvr>
                                        <p:cTn id="147" dur="1" fill="hold">
                                          <p:stCondLst>
                                            <p:cond delay="499"/>
                                          </p:stCondLst>
                                        </p:cTn>
                                        <p:tgtEl>
                                          <p:spTgt spid="32"/>
                                        </p:tgtEl>
                                        <p:attrNameLst>
                                          <p:attrName>style.visibility</p:attrName>
                                        </p:attrNameLst>
                                      </p:cBhvr>
                                      <p:to>
                                        <p:strVal val="hidden"/>
                                      </p:to>
                                    </p:set>
                                  </p:childTnLst>
                                </p:cTn>
                              </p:par>
                            </p:childTnLst>
                          </p:cTn>
                        </p:par>
                        <p:par>
                          <p:cTn id="148" fill="hold">
                            <p:stCondLst>
                              <p:cond delay="20000"/>
                            </p:stCondLst>
                            <p:childTnLst>
                              <p:par>
                                <p:cTn id="149" presetID="20" presetClass="entr" presetSubtype="0" fill="hold" grpId="1" nodeType="afterEffect">
                                  <p:stCondLst>
                                    <p:cond delay="0"/>
                                  </p:stCondLst>
                                  <p:childTnLst>
                                    <p:set>
                                      <p:cBhvr>
                                        <p:cTn id="150" dur="1" fill="hold">
                                          <p:stCondLst>
                                            <p:cond delay="0"/>
                                          </p:stCondLst>
                                        </p:cTn>
                                        <p:tgtEl>
                                          <p:spTgt spid="31"/>
                                        </p:tgtEl>
                                        <p:attrNameLst>
                                          <p:attrName>style.visibility</p:attrName>
                                        </p:attrNameLst>
                                      </p:cBhvr>
                                      <p:to>
                                        <p:strVal val="visible"/>
                                      </p:to>
                                    </p:set>
                                    <p:animEffect transition="in" filter="wedge">
                                      <p:cBhvr>
                                        <p:cTn id="151" dur="500"/>
                                        <p:tgtEl>
                                          <p:spTgt spid="31"/>
                                        </p:tgtEl>
                                      </p:cBhvr>
                                    </p:animEffect>
                                  </p:childTnLst>
                                  <p:subTnLst>
                                    <p:audio>
                                      <p:cMediaNode>
                                        <p:cTn display="0" masterRel="sameClick">
                                          <p:stCondLst>
                                            <p:cond evt="begin" delay="0">
                                              <p:tn val="149"/>
                                            </p:cond>
                                          </p:stCondLst>
                                          <p:endCondLst>
                                            <p:cond evt="onStopAudio" delay="0">
                                              <p:tgtEl>
                                                <p:sldTgt/>
                                              </p:tgtEl>
                                            </p:cond>
                                          </p:endCondLst>
                                        </p:cTn>
                                        <p:tgtEl>
                                          <p:sndTgt r:embed="rId2" name="chimes.wav"/>
                                        </p:tgtEl>
                                      </p:cMediaNode>
                                    </p:audio>
                                  </p:subTnLst>
                                </p:cTn>
                              </p:par>
                            </p:childTnLst>
                          </p:cTn>
                        </p:par>
                        <p:par>
                          <p:cTn id="152" fill="hold">
                            <p:stCondLst>
                              <p:cond delay="20500"/>
                            </p:stCondLst>
                            <p:childTnLst>
                              <p:par>
                                <p:cTn id="153" presetID="21" presetClass="exit" presetSubtype="8" fill="hold" grpId="0" nodeType="afterEffect">
                                  <p:stCondLst>
                                    <p:cond delay="0"/>
                                  </p:stCondLst>
                                  <p:childTnLst>
                                    <p:animEffect transition="out" filter="wheel(8)">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par>
                          <p:cTn id="156" fill="hold">
                            <p:stCondLst>
                              <p:cond delay="21000"/>
                            </p:stCondLst>
                            <p:childTnLst>
                              <p:par>
                                <p:cTn id="157" presetID="20" presetClass="entr" presetSubtype="0" fill="hold" grpId="1" nodeType="after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wedge">
                                      <p:cBhvr>
                                        <p:cTn id="159" dur="500"/>
                                        <p:tgtEl>
                                          <p:spTgt spid="30"/>
                                        </p:tgtEl>
                                      </p:cBhvr>
                                    </p:animEffect>
                                  </p:childTnLst>
                                  <p:subTnLst>
                                    <p:audio>
                                      <p:cMediaNode>
                                        <p:cTn display="0" masterRel="sameClick">
                                          <p:stCondLst>
                                            <p:cond evt="begin" delay="0">
                                              <p:tn val="157"/>
                                            </p:cond>
                                          </p:stCondLst>
                                          <p:endCondLst>
                                            <p:cond evt="onStopAudio" delay="0">
                                              <p:tgtEl>
                                                <p:sldTgt/>
                                              </p:tgtEl>
                                            </p:cond>
                                          </p:endCondLst>
                                        </p:cTn>
                                        <p:tgtEl>
                                          <p:sndTgt r:embed="rId2" name="chimes.wav"/>
                                        </p:tgtEl>
                                      </p:cMediaNode>
                                    </p:audio>
                                  </p:subTnLst>
                                </p:cTn>
                              </p:par>
                            </p:childTnLst>
                          </p:cTn>
                        </p:par>
                        <p:par>
                          <p:cTn id="160" fill="hold">
                            <p:stCondLst>
                              <p:cond delay="21500"/>
                            </p:stCondLst>
                            <p:childTnLst>
                              <p:par>
                                <p:cTn id="161" presetID="21" presetClass="exit" presetSubtype="8" fill="hold" grpId="0" nodeType="afterEffect">
                                  <p:stCondLst>
                                    <p:cond delay="0"/>
                                  </p:stCondLst>
                                  <p:childTnLst>
                                    <p:animEffect transition="out" filter="wheel(8)">
                                      <p:cBhvr>
                                        <p:cTn id="162" dur="500"/>
                                        <p:tgtEl>
                                          <p:spTgt spid="30"/>
                                        </p:tgtEl>
                                      </p:cBhvr>
                                    </p:animEffect>
                                    <p:set>
                                      <p:cBhvr>
                                        <p:cTn id="163" dur="1" fill="hold">
                                          <p:stCondLst>
                                            <p:cond delay="499"/>
                                          </p:stCondLst>
                                        </p:cTn>
                                        <p:tgtEl>
                                          <p:spTgt spid="30"/>
                                        </p:tgtEl>
                                        <p:attrNameLst>
                                          <p:attrName>style.visibility</p:attrName>
                                        </p:attrNameLst>
                                      </p:cBhvr>
                                      <p:to>
                                        <p:strVal val="hidden"/>
                                      </p:to>
                                    </p:set>
                                  </p:childTnLst>
                                </p:cTn>
                              </p:par>
                            </p:childTnLst>
                          </p:cTn>
                        </p:par>
                        <p:par>
                          <p:cTn id="164" fill="hold">
                            <p:stCondLst>
                              <p:cond delay="22000"/>
                            </p:stCondLst>
                            <p:childTnLst>
                              <p:par>
                                <p:cTn id="165" presetID="20" presetClass="entr" presetSubtype="0" fill="hold" grpId="1" nodeType="after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wedge">
                                      <p:cBhvr>
                                        <p:cTn id="167" dur="2000"/>
                                        <p:tgtEl>
                                          <p:spTgt spid="39"/>
                                        </p:tgtEl>
                                      </p:cBhvr>
                                    </p:animEffect>
                                  </p:childTnLst>
                                  <p:subTnLst>
                                    <p:audio>
                                      <p:cMediaNode>
                                        <p:cTn display="0" masterRel="sameClick">
                                          <p:stCondLst>
                                            <p:cond evt="begin" delay="0">
                                              <p:tn val="165"/>
                                            </p:cond>
                                          </p:stCondLst>
                                          <p:endCondLst>
                                            <p:cond evt="onStopAudio" delay="0">
                                              <p:tgtEl>
                                                <p:sldTgt/>
                                              </p:tgtEl>
                                            </p:cond>
                                          </p:endCondLst>
                                        </p:cTn>
                                        <p:tgtEl>
                                          <p:sndTgt r:embed="rId2" name="chimes.wav"/>
                                        </p:tgtEl>
                                      </p:cMediaNode>
                                    </p:audio>
                                  </p:subTnLst>
                                </p:cTn>
                              </p:par>
                            </p:childTnLst>
                          </p:cTn>
                        </p:par>
                        <p:par>
                          <p:cTn id="168" fill="hold">
                            <p:stCondLst>
                              <p:cond delay="24000"/>
                            </p:stCondLst>
                            <p:childTnLst>
                              <p:par>
                                <p:cTn id="169" presetID="21" presetClass="exit" presetSubtype="8" fill="hold" grpId="0" nodeType="afterEffect">
                                  <p:stCondLst>
                                    <p:cond delay="0"/>
                                  </p:stCondLst>
                                  <p:childTnLst>
                                    <p:animEffect transition="out" filter="wheel(8)">
                                      <p:cBhvr>
                                        <p:cTn id="170" dur="2000"/>
                                        <p:tgtEl>
                                          <p:spTgt spid="39"/>
                                        </p:tgtEl>
                                      </p:cBhvr>
                                    </p:animEffect>
                                    <p:set>
                                      <p:cBhvr>
                                        <p:cTn id="171" dur="1" fill="hold">
                                          <p:stCondLst>
                                            <p:cond delay="1999"/>
                                          </p:stCondLst>
                                        </p:cTn>
                                        <p:tgtEl>
                                          <p:spTgt spid="39"/>
                                        </p:tgtEl>
                                        <p:attrNameLst>
                                          <p:attrName>style.visibility</p:attrName>
                                        </p:attrNameLst>
                                      </p:cBhvr>
                                      <p:to>
                                        <p:strVal val="hidden"/>
                                      </p:to>
                                    </p:set>
                                  </p:childTnLst>
                                </p:cTn>
                              </p:par>
                            </p:childTnLst>
                          </p:cTn>
                        </p:par>
                        <p:par>
                          <p:cTn id="172" fill="hold">
                            <p:stCondLst>
                              <p:cond delay="26000"/>
                            </p:stCondLst>
                            <p:childTnLst>
                              <p:par>
                                <p:cTn id="173" presetID="20" presetClass="entr" presetSubtype="0" fill="hold" grpId="1" nodeType="afterEffect">
                                  <p:stCondLst>
                                    <p:cond delay="0"/>
                                  </p:stCondLst>
                                  <p:childTnLst>
                                    <p:set>
                                      <p:cBhvr>
                                        <p:cTn id="174" dur="1" fill="hold">
                                          <p:stCondLst>
                                            <p:cond delay="0"/>
                                          </p:stCondLst>
                                        </p:cTn>
                                        <p:tgtEl>
                                          <p:spTgt spid="29"/>
                                        </p:tgtEl>
                                        <p:attrNameLst>
                                          <p:attrName>style.visibility</p:attrName>
                                        </p:attrNameLst>
                                      </p:cBhvr>
                                      <p:to>
                                        <p:strVal val="visible"/>
                                      </p:to>
                                    </p:set>
                                    <p:animEffect transition="in" filter="wedge">
                                      <p:cBhvr>
                                        <p:cTn id="175" dur="500"/>
                                        <p:tgtEl>
                                          <p:spTgt spid="29"/>
                                        </p:tgtEl>
                                      </p:cBhvr>
                                    </p:animEffect>
                                  </p:childTnLst>
                                  <p:subTnLst>
                                    <p:audio>
                                      <p:cMediaNode>
                                        <p:cTn display="0" masterRel="sameClick">
                                          <p:stCondLst>
                                            <p:cond evt="begin" delay="0">
                                              <p:tn val="173"/>
                                            </p:cond>
                                          </p:stCondLst>
                                          <p:endCondLst>
                                            <p:cond evt="onStopAudio" delay="0">
                                              <p:tgtEl>
                                                <p:sldTgt/>
                                              </p:tgtEl>
                                            </p:cond>
                                          </p:endCondLst>
                                        </p:cTn>
                                        <p:tgtEl>
                                          <p:sndTgt r:embed="rId2" name="chimes.wav"/>
                                        </p:tgtEl>
                                      </p:cMediaNode>
                                    </p:audio>
                                  </p:subTnLst>
                                </p:cTn>
                              </p:par>
                            </p:childTnLst>
                          </p:cTn>
                        </p:par>
                        <p:par>
                          <p:cTn id="176" fill="hold">
                            <p:stCondLst>
                              <p:cond delay="26500"/>
                            </p:stCondLst>
                            <p:childTnLst>
                              <p:par>
                                <p:cTn id="177" presetID="21" presetClass="exit" presetSubtype="8" fill="hold" grpId="0" nodeType="afterEffect">
                                  <p:stCondLst>
                                    <p:cond delay="0"/>
                                  </p:stCondLst>
                                  <p:childTnLst>
                                    <p:animEffect transition="out" filter="wheel(8)">
                                      <p:cBhvr>
                                        <p:cTn id="178" dur="500"/>
                                        <p:tgtEl>
                                          <p:spTgt spid="29"/>
                                        </p:tgtEl>
                                      </p:cBhvr>
                                    </p:animEffect>
                                    <p:set>
                                      <p:cBhvr>
                                        <p:cTn id="17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Hãy</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trao</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đổi</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với</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bạn</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cùng</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bàn</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về</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000" b="1" noProof="0"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đó</a:t>
            </a:r>
            <a:r>
              <a:rPr lang="en-US" sz="4000" b="1" noProof="0"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11044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dòng</a:t>
              </a:r>
              <a:r>
                <a:rPr lang="en-US" sz="5400" b="1" dirty="0">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57150">
                    <a:noFill/>
                  </a:ln>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thơ</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vầng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trăng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tỏ</a:t>
            </a:r>
            <a:r>
              <a:rPr lang="en-US" sz="3200" b="1" i="1" dirty="0">
                <a:solidFill>
                  <a:srgbClr val="FF0000"/>
                </a:solidFill>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Lung </a:t>
            </a:r>
            <a:r>
              <a:rPr lang="en-US" sz="3200" b="1" i="1" dirty="0" err="1">
                <a:latin typeface="Cambria" panose="02040503050406030204" pitchFamily="18" charset="0"/>
                <a:ea typeface="Cambria" panose="02040503050406030204" pitchFamily="18" charset="0"/>
              </a:rPr>
              <a:t>linh</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giữa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trời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Vui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cùng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ngôi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sao</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nhỏ</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Như</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ngàn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đôi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mắt</a:t>
            </a:r>
            <a:r>
              <a:rPr lang="en-US" sz="3200" b="1" i="1" dirty="0">
                <a:latin typeface="Cambria" panose="02040503050406030204" pitchFamily="18" charset="0"/>
                <a:ea typeface="Cambria" panose="02040503050406030204" pitchFamily="18" charset="0"/>
              </a:rPr>
              <a:t> long </a:t>
            </a:r>
            <a:r>
              <a:rPr lang="en-US" sz="3200" b="1" i="1" dirty="0" err="1">
                <a:latin typeface="Cambria" panose="02040503050406030204" pitchFamily="18" charset="0"/>
                <a:ea typeface="Cambria" panose="02040503050406030204" pitchFamily="18" charset="0"/>
              </a:rPr>
              <a:t>lanh</a:t>
            </a:r>
            <a:r>
              <a:rPr lang="en-US" sz="3200" b="1" i="1" dirty="0">
                <a:latin typeface="Cambria" panose="02040503050406030204" pitchFamily="18" charset="0"/>
                <a:ea typeface="Cambria" panose="02040503050406030204" pitchFamily="18" charset="0"/>
              </a:rPr>
              <a:t>.</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341645" y="503845"/>
            <a:ext cx="9264580" cy="646331"/>
          </a:xfrm>
          <a:prstGeom prst="rect">
            <a:avLst/>
          </a:prstGeom>
        </p:spPr>
        <p:txBody>
          <a:bodyPr wrap="square">
            <a:spAutoFit/>
          </a:bodyPr>
          <a:lstStyle/>
          <a:p>
            <a:pPr algn="ctr" defTabSz="457200">
              <a:defRPr/>
            </a:pP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2</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2914022" y="1641006"/>
            <a:ext cx="7767375"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khổ</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3310</TotalTime>
  <Words>833</Words>
  <Application>Microsoft Office PowerPoint</Application>
  <PresentationFormat>Widescreen</PresentationFormat>
  <Paragraphs>126</Paragraphs>
  <Slides>19</Slides>
  <Notes>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19</vt:i4>
      </vt:variant>
    </vt:vector>
  </HeadingPairs>
  <TitlesOfParts>
    <vt:vector size="40" baseType="lpstr">
      <vt:lpstr>#9Slide03 Arima Madurai Black</vt:lpstr>
      <vt:lpstr>Architecture</vt:lpstr>
      <vt:lpstr>等线</vt:lpstr>
      <vt:lpstr>等线 Light</vt:lpstr>
      <vt:lpstr>inpin heiti</vt:lpstr>
      <vt:lpstr>Just Another Hand</vt:lpstr>
      <vt:lpstr>微软雅黑</vt:lpstr>
      <vt:lpstr>微软雅黑</vt:lpstr>
      <vt:lpstr>Montserrat Light</vt:lpstr>
      <vt:lpstr>SimSun</vt:lpstr>
      <vt:lpstr>SVN-Newton</vt:lpstr>
      <vt:lpstr>Arial</vt:lpstr>
      <vt:lpstr>Arial-Rounded</vt:lpstr>
      <vt:lpstr>Calibri</vt:lpstr>
      <vt:lpstr>Calibri Light</vt:lpstr>
      <vt:lpstr>Cambria</vt:lpstr>
      <vt:lpstr>Times New Roman</vt:lpstr>
      <vt:lpstr>1_Office Theme</vt:lpstr>
      <vt:lpstr>Office 主题​​</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95</cp:revision>
  <dcterms:created xsi:type="dcterms:W3CDTF">2023-10-10T00:40:32Z</dcterms:created>
  <dcterms:modified xsi:type="dcterms:W3CDTF">2025-03-16T12:55:24Z</dcterms:modified>
</cp:coreProperties>
</file>