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6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7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8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9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12.wav" ContentType="audio/wav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  <p:sldMasterId id="2147483700" r:id="rId2"/>
    <p:sldMasterId id="2147483712" r:id="rId3"/>
    <p:sldMasterId id="2147483716" r:id="rId4"/>
    <p:sldMasterId id="2147483720" r:id="rId5"/>
    <p:sldMasterId id="2147483724" r:id="rId6"/>
    <p:sldMasterId id="2147483728" r:id="rId7"/>
    <p:sldMasterId id="2147483732" r:id="rId8"/>
    <p:sldMasterId id="2147483736" r:id="rId9"/>
    <p:sldMasterId id="2147483740" r:id="rId10"/>
  </p:sldMasterIdLst>
  <p:notesMasterIdLst>
    <p:notesMasterId r:id="rId31"/>
  </p:notesMasterIdLst>
  <p:sldIdLst>
    <p:sldId id="333" r:id="rId11"/>
    <p:sldId id="319" r:id="rId12"/>
    <p:sldId id="274" r:id="rId13"/>
    <p:sldId id="275" r:id="rId14"/>
    <p:sldId id="313" r:id="rId15"/>
    <p:sldId id="445" r:id="rId16"/>
    <p:sldId id="441" r:id="rId17"/>
    <p:sldId id="334" r:id="rId18"/>
    <p:sldId id="446" r:id="rId19"/>
    <p:sldId id="444" r:id="rId20"/>
    <p:sldId id="443" r:id="rId21"/>
    <p:sldId id="330" r:id="rId22"/>
    <p:sldId id="331" r:id="rId23"/>
    <p:sldId id="332" r:id="rId24"/>
    <p:sldId id="338" r:id="rId25"/>
    <p:sldId id="337" r:id="rId26"/>
    <p:sldId id="447" r:id="rId27"/>
    <p:sldId id="324" r:id="rId28"/>
    <p:sldId id="326" r:id="rId29"/>
    <p:sldId id="31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11F9F5F-92A4-4D77-9F27-8D141A70F3E2}">
          <p14:sldIdLst>
            <p14:sldId id="333"/>
            <p14:sldId id="319"/>
            <p14:sldId id="274"/>
            <p14:sldId id="275"/>
            <p14:sldId id="313"/>
            <p14:sldId id="445"/>
            <p14:sldId id="441"/>
            <p14:sldId id="334"/>
            <p14:sldId id="446"/>
            <p14:sldId id="444"/>
            <p14:sldId id="443"/>
            <p14:sldId id="330"/>
            <p14:sldId id="331"/>
            <p14:sldId id="332"/>
            <p14:sldId id="338"/>
            <p14:sldId id="337"/>
            <p14:sldId id="447"/>
          </p14:sldIdLst>
        </p14:section>
        <p14:section name="Untitled Section" id="{C19933A0-CA63-4143-ACFD-82AEFFCF7B75}">
          <p14:sldIdLst>
            <p14:sldId id="324"/>
            <p14:sldId id="326"/>
            <p14:sldId id="31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434F"/>
    <a:srgbClr val="EF4753"/>
    <a:srgbClr val="EE5050"/>
    <a:srgbClr val="E6E6E6"/>
    <a:srgbClr val="EE4C4C"/>
    <a:srgbClr val="ED3F3F"/>
    <a:srgbClr val="FFCCFF"/>
    <a:srgbClr val="F48888"/>
    <a:srgbClr val="FF99FF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15" autoAdjust="0"/>
    <p:restoredTop sz="86111" autoAdjust="0"/>
  </p:normalViewPr>
  <p:slideViewPr>
    <p:cSldViewPr snapToGrid="0">
      <p:cViewPr varScale="1">
        <p:scale>
          <a:sx n="62" d="100"/>
          <a:sy n="62" d="100"/>
        </p:scale>
        <p:origin x="124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05654D-7E58-4EA8-B2A9-095EFBB33EBD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5120C-921E-4818-A7F4-45438B0C9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81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5120C-921E-4818-A7F4-45438B0C9F7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952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5120C-921E-4818-A7F4-45438B0C9F7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880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5120C-921E-4818-A7F4-45438B0C9F7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990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5120C-921E-4818-A7F4-45438B0C9F7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463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5120C-921E-4818-A7F4-45438B0C9F7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669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5120C-921E-4818-A7F4-45438B0C9F7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280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4" Type="http://schemas.microsoft.com/office/2007/relationships/hdphoto" Target="../media/hdphoto1.wdp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40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54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177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163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246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681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4019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485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67817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87268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917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981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2" y="1709739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83057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335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365126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3167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58330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7642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4573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76983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76041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1969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14/3/2025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413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606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14/3/2025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8330255"/>
      </p:ext>
    </p:extLst>
  </p:cSld>
  <p:clrMapOvr>
    <a:masterClrMapping/>
  </p:clrMapOvr>
  <p:hf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14/3/2025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40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14/3/2025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0845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14/3/2025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99624287"/>
      </p:ext>
    </p:extLst>
  </p:cSld>
  <p:clrMapOvr>
    <a:masterClrMapping/>
  </p:clrMapOvr>
  <p:hf hd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14/3/2025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0880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14/3/2025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107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14/3/2025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93637851"/>
      </p:ext>
    </p:extLst>
  </p:cSld>
  <p:clrMapOvr>
    <a:masterClrMapping/>
  </p:clrMapOvr>
  <p:hf hd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14/3/2025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993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14/3/2025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1681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14/3/2025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46188456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8436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14/3/2025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2594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14/3/2025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1199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14/3/2025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3733456"/>
      </p:ext>
    </p:extLst>
  </p:cSld>
  <p:clrMapOvr>
    <a:masterClrMapping/>
  </p:clrMapOvr>
  <p:hf hd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14/3/2025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3098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14/3/2025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0358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14/3/2025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1683976"/>
      </p:ext>
    </p:extLst>
  </p:cSld>
  <p:clrMapOvr>
    <a:masterClrMapping/>
  </p:clrMapOvr>
  <p:hf hd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14/3/2025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4162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14/3/2025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765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14/3/2025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73805178"/>
      </p:ext>
    </p:extLst>
  </p:cSld>
  <p:clrMapOvr>
    <a:masterClrMapping/>
  </p:clrMapOvr>
  <p:hf hd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14/3/2025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658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4253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14/3/2025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1444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14/3/2025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20668067"/>
      </p:ext>
    </p:extLst>
  </p:cSld>
  <p:clrMapOvr>
    <a:masterClrMapping/>
  </p:clrMapOvr>
  <p:hf hd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14/3/2025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85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58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250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1925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528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336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64" r:id="rId16"/>
    <p:sldLayoutId id="2147483744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rush"/>
      </p:transition>
    </mc:Choice>
    <mc:Fallback xmlns="">
      <p:transition spd="slow" advTm="0">
        <p:fade/>
      </p:transition>
    </mc:Fallback>
  </mc:AlternateContent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14/3/2025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624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2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4C4388EF-52D1-4258-9BE5-BCD010C7D4DE}" type="datetimeFigureOut">
              <a:rPr lang="zh-CN" altLang="en-US" smtClean="0"/>
              <a:pPr/>
              <a:t>2025/3/14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707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14/3/2025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14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14/3/2025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22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14/3/2025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78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14/3/2025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730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14/3/2025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378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14/3/2025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154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14/3/2025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697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wm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ma"/><Relationship Id="rId13" Type="http://schemas.openxmlformats.org/officeDocument/2006/relationships/audio" Target="../media/audio9.wav"/><Relationship Id="rId18" Type="http://schemas.openxmlformats.org/officeDocument/2006/relationships/image" Target="../media/image20.emf"/><Relationship Id="rId3" Type="http://schemas.microsoft.com/office/2007/relationships/media" Target="../media/media2.mp4"/><Relationship Id="rId21" Type="http://schemas.openxmlformats.org/officeDocument/2006/relationships/image" Target="../media/image23.png"/><Relationship Id="rId7" Type="http://schemas.microsoft.com/office/2007/relationships/media" Target="../media/media4.wma"/><Relationship Id="rId12" Type="http://schemas.openxmlformats.org/officeDocument/2006/relationships/audio" Target="../media/audio8.wav"/><Relationship Id="rId17" Type="http://schemas.openxmlformats.org/officeDocument/2006/relationships/image" Target="../media/image19.emf"/><Relationship Id="rId2" Type="http://schemas.openxmlformats.org/officeDocument/2006/relationships/video" Target="../media/media1.mp4"/><Relationship Id="rId16" Type="http://schemas.openxmlformats.org/officeDocument/2006/relationships/audio" Target="../media/audio12.wav"/><Relationship Id="rId20" Type="http://schemas.openxmlformats.org/officeDocument/2006/relationships/image" Target="../media/image22.png"/><Relationship Id="rId1" Type="http://schemas.microsoft.com/office/2007/relationships/media" Target="../media/media1.mp4"/><Relationship Id="rId6" Type="http://schemas.openxmlformats.org/officeDocument/2006/relationships/audio" Target="../media/media3.wma"/><Relationship Id="rId11" Type="http://schemas.openxmlformats.org/officeDocument/2006/relationships/audio" Target="../media/audio7.wav"/><Relationship Id="rId5" Type="http://schemas.microsoft.com/office/2007/relationships/media" Target="../media/media3.wma"/><Relationship Id="rId15" Type="http://schemas.openxmlformats.org/officeDocument/2006/relationships/audio" Target="../media/audio11.wav"/><Relationship Id="rId10" Type="http://schemas.openxmlformats.org/officeDocument/2006/relationships/notesSlide" Target="../notesSlides/notesSlide5.xml"/><Relationship Id="rId19" Type="http://schemas.openxmlformats.org/officeDocument/2006/relationships/image" Target="../media/image21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2.xml"/><Relationship Id="rId14" Type="http://schemas.openxmlformats.org/officeDocument/2006/relationships/audio" Target="../media/audio10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ma"/><Relationship Id="rId13" Type="http://schemas.openxmlformats.org/officeDocument/2006/relationships/audio" Target="../media/audio10.wav"/><Relationship Id="rId18" Type="http://schemas.openxmlformats.org/officeDocument/2006/relationships/image" Target="../media/image22.png"/><Relationship Id="rId3" Type="http://schemas.microsoft.com/office/2007/relationships/media" Target="../media/media2.mp4"/><Relationship Id="rId7" Type="http://schemas.microsoft.com/office/2007/relationships/media" Target="../media/media4.wma"/><Relationship Id="rId12" Type="http://schemas.openxmlformats.org/officeDocument/2006/relationships/audio" Target="../media/audio9.wav"/><Relationship Id="rId17" Type="http://schemas.openxmlformats.org/officeDocument/2006/relationships/image" Target="../media/image21.png"/><Relationship Id="rId2" Type="http://schemas.openxmlformats.org/officeDocument/2006/relationships/video" Target="../media/media1.mp4"/><Relationship Id="rId16" Type="http://schemas.openxmlformats.org/officeDocument/2006/relationships/image" Target="../media/image20.emf"/><Relationship Id="rId1" Type="http://schemas.microsoft.com/office/2007/relationships/media" Target="../media/media1.mp4"/><Relationship Id="rId6" Type="http://schemas.openxmlformats.org/officeDocument/2006/relationships/audio" Target="../media/media3.wma"/><Relationship Id="rId11" Type="http://schemas.openxmlformats.org/officeDocument/2006/relationships/audio" Target="../media/audio8.wav"/><Relationship Id="rId5" Type="http://schemas.microsoft.com/office/2007/relationships/media" Target="../media/media3.wma"/><Relationship Id="rId15" Type="http://schemas.openxmlformats.org/officeDocument/2006/relationships/image" Target="../media/image19.emf"/><Relationship Id="rId10" Type="http://schemas.openxmlformats.org/officeDocument/2006/relationships/audio" Target="../media/audio7.wav"/><Relationship Id="rId19" Type="http://schemas.openxmlformats.org/officeDocument/2006/relationships/image" Target="../media/image23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2.xml"/><Relationship Id="rId14" Type="http://schemas.openxmlformats.org/officeDocument/2006/relationships/audio" Target="../media/audio11.wav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0.emf"/><Relationship Id="rId3" Type="http://schemas.openxmlformats.org/officeDocument/2006/relationships/notesSlide" Target="../notesSlides/notesSlide1.xml"/><Relationship Id="rId7" Type="http://schemas.openxmlformats.org/officeDocument/2006/relationships/audio" Target="../media/audio4.wav"/><Relationship Id="rId12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audio" Target="../media/audio3.wav"/><Relationship Id="rId11" Type="http://schemas.openxmlformats.org/officeDocument/2006/relationships/image" Target="../media/image12.gif"/><Relationship Id="rId5" Type="http://schemas.openxmlformats.org/officeDocument/2006/relationships/audio" Target="../media/audio2.wav"/><Relationship Id="rId15" Type="http://schemas.openxmlformats.org/officeDocument/2006/relationships/image" Target="../media/image14.png"/><Relationship Id="rId10" Type="http://schemas.openxmlformats.org/officeDocument/2006/relationships/image" Target="../media/image11.gif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0.emf"/><Relationship Id="rId3" Type="http://schemas.openxmlformats.org/officeDocument/2006/relationships/notesSlide" Target="../notesSlides/notesSlide2.xml"/><Relationship Id="rId7" Type="http://schemas.openxmlformats.org/officeDocument/2006/relationships/audio" Target="../media/audio4.wav"/><Relationship Id="rId12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audio" Target="../media/audio3.wav"/><Relationship Id="rId11" Type="http://schemas.openxmlformats.org/officeDocument/2006/relationships/image" Target="../media/image12.gif"/><Relationship Id="rId5" Type="http://schemas.openxmlformats.org/officeDocument/2006/relationships/audio" Target="../media/audio2.wav"/><Relationship Id="rId15" Type="http://schemas.openxmlformats.org/officeDocument/2006/relationships/image" Target="../media/image14.png"/><Relationship Id="rId10" Type="http://schemas.openxmlformats.org/officeDocument/2006/relationships/image" Target="../media/image11.gif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55" y="4908621"/>
            <a:ext cx="2187972" cy="192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967995" y="542926"/>
            <a:ext cx="7518400" cy="513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66" tIns="53833" rIns="107666" bIns="5383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>
                <a:solidFill>
                  <a:srgbClr val="FF0066"/>
                </a:solidFill>
                <a:latin typeface="Times New Roman" pitchFamily="18" charset="0"/>
              </a:rPr>
              <a:t>TRƯỜNG TIỂU HỌC NAM H</a:t>
            </a:r>
            <a:r>
              <a:rPr lang="vi-VN" altLang="en-US" sz="2600" b="1" dirty="0">
                <a:solidFill>
                  <a:srgbClr val="FF0066"/>
                </a:solidFill>
                <a:latin typeface="Times New Roman" pitchFamily="18" charset="0"/>
              </a:rPr>
              <a:t>Ư</a:t>
            </a:r>
            <a:r>
              <a:rPr lang="en-US" altLang="en-US" sz="2600" b="1" dirty="0">
                <a:solidFill>
                  <a:srgbClr val="FF0066"/>
                </a:solidFill>
                <a:latin typeface="Times New Roman" pitchFamily="18" charset="0"/>
              </a:rPr>
              <a:t>NG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371600" y="3257551"/>
            <a:ext cx="10355579" cy="122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9"/>
              </a:spcBef>
              <a:defRPr/>
            </a:pP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3A</a:t>
            </a:r>
          </a:p>
          <a:p>
            <a:pPr algn="ctr" eaLnBrk="1" hangingPunct="1">
              <a:spcBef>
                <a:spcPts val="1349"/>
              </a:spcBef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49: LUYỆN TẬP CHUNG (TIẾT 1)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857829" y="1543050"/>
            <a:ext cx="8592457" cy="1494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5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5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6" y="4672490"/>
            <a:ext cx="4206724" cy="15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4050695" y="1085850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9228636" y="5064955"/>
            <a:ext cx="870958" cy="11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22234" y="4458131"/>
            <a:ext cx="800984" cy="58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04682" y="-81642"/>
            <a:ext cx="1037036" cy="12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613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A0AD4-9006-41FA-92AE-3F6675945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561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2027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Connector 13"/>
          <p:cNvSpPr/>
          <p:nvPr/>
        </p:nvSpPr>
        <p:spPr>
          <a:xfrm>
            <a:off x="1557882" y="679269"/>
            <a:ext cx="808074" cy="729888"/>
          </a:xfrm>
          <a:prstGeom prst="flowChartConnector">
            <a:avLst/>
          </a:prstGeom>
          <a:solidFill>
            <a:srgbClr val="EF43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3122402" y="430963"/>
            <a:ext cx="628248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458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2686052" y="1250660"/>
            <a:ext cx="387576" cy="1832847"/>
            <a:chOff x="1322576" y="181189"/>
            <a:chExt cx="387790" cy="3742252"/>
          </a:xfrm>
        </p:grpSpPr>
        <p:grpSp>
          <p:nvGrpSpPr>
            <p:cNvPr id="20" name="Group 19"/>
            <p:cNvGrpSpPr/>
            <p:nvPr/>
          </p:nvGrpSpPr>
          <p:grpSpPr>
            <a:xfrm>
              <a:off x="1322576" y="1912984"/>
              <a:ext cx="286946" cy="286946"/>
              <a:chOff x="505017" y="4195741"/>
              <a:chExt cx="286946" cy="286946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505017" y="4195741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582269" y="4275076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  <p:sp>
          <p:nvSpPr>
            <p:cNvPr id="21" name="Left Bracket 20"/>
            <p:cNvSpPr/>
            <p:nvPr/>
          </p:nvSpPr>
          <p:spPr>
            <a:xfrm>
              <a:off x="1461286" y="181189"/>
              <a:ext cx="249080" cy="3742252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24" name="Left Bracket 23"/>
          <p:cNvSpPr/>
          <p:nvPr/>
        </p:nvSpPr>
        <p:spPr>
          <a:xfrm flipH="1">
            <a:off x="10932515" y="1144451"/>
            <a:ext cx="154736" cy="1818635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953195" y="1170256"/>
            <a:ext cx="455948" cy="3073075"/>
            <a:chOff x="393013" y="1161171"/>
            <a:chExt cx="455948" cy="3073075"/>
          </a:xfrm>
        </p:grpSpPr>
        <p:cxnSp>
          <p:nvCxnSpPr>
            <p:cNvPr id="26" name="Straight Connector 25"/>
            <p:cNvCxnSpPr>
              <a:stCxn id="35" idx="4"/>
              <a:endCxn id="28" idx="0"/>
            </p:cNvCxnSpPr>
            <p:nvPr/>
          </p:nvCxnSpPr>
          <p:spPr>
            <a:xfrm flipH="1">
              <a:off x="620987" y="1161171"/>
              <a:ext cx="11340" cy="261712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/>
            <p:cNvGrpSpPr/>
            <p:nvPr/>
          </p:nvGrpSpPr>
          <p:grpSpPr>
            <a:xfrm>
              <a:off x="393013" y="3778298"/>
              <a:ext cx="455948" cy="455948"/>
              <a:chOff x="268476" y="3165563"/>
              <a:chExt cx="286946" cy="286946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268476" y="316556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350491" y="325323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</p:grpSp>
      <p:sp>
        <p:nvSpPr>
          <p:cNvPr id="30" name="Parallelogram 29"/>
          <p:cNvSpPr/>
          <p:nvPr/>
        </p:nvSpPr>
        <p:spPr>
          <a:xfrm flipH="1">
            <a:off x="10398839" y="6442711"/>
            <a:ext cx="917632" cy="382651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Parallelogram 31"/>
          <p:cNvSpPr/>
          <p:nvPr/>
        </p:nvSpPr>
        <p:spPr>
          <a:xfrm flipH="1">
            <a:off x="11351504" y="6453258"/>
            <a:ext cx="740475" cy="436621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TG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655183" y="99679"/>
            <a:ext cx="1082288" cy="1082288"/>
            <a:chOff x="83662" y="159259"/>
            <a:chExt cx="1082288" cy="1082288"/>
          </a:xfrm>
        </p:grpSpPr>
        <p:sp>
          <p:nvSpPr>
            <p:cNvPr id="35" name="Oval 34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156417" y="272546"/>
              <a:ext cx="94456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2113219" y="1181967"/>
            <a:ext cx="147440" cy="1153156"/>
            <a:chOff x="589219" y="712067"/>
            <a:chExt cx="147440" cy="1153156"/>
          </a:xfrm>
        </p:grpSpPr>
        <p:grpSp>
          <p:nvGrpSpPr>
            <p:cNvPr id="102" name="Group 101"/>
            <p:cNvGrpSpPr/>
            <p:nvPr/>
          </p:nvGrpSpPr>
          <p:grpSpPr>
            <a:xfrm>
              <a:off x="589219" y="1717783"/>
              <a:ext cx="147440" cy="147440"/>
              <a:chOff x="286255" y="1260952"/>
              <a:chExt cx="286946" cy="286946"/>
            </a:xfrm>
          </p:grpSpPr>
          <p:sp>
            <p:nvSpPr>
              <p:cNvPr id="104" name="Oval 103"/>
              <p:cNvSpPr/>
              <p:nvPr/>
            </p:nvSpPr>
            <p:spPr>
              <a:xfrm>
                <a:off x="286255" y="1260952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FF4E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368270" y="1340287"/>
                <a:ext cx="122915" cy="122915"/>
              </a:xfrm>
              <a:prstGeom prst="ellipse">
                <a:avLst/>
              </a:prstGeom>
              <a:solidFill>
                <a:srgbClr val="00FF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  <p:cxnSp>
          <p:nvCxnSpPr>
            <p:cNvPr id="103" name="Straight Connector 102"/>
            <p:cNvCxnSpPr>
              <a:stCxn id="36" idx="2"/>
              <a:endCxn id="104" idx="0"/>
            </p:cNvCxnSpPr>
            <p:nvPr/>
          </p:nvCxnSpPr>
          <p:spPr>
            <a:xfrm flipH="1">
              <a:off x="662939" y="712067"/>
              <a:ext cx="9387" cy="1005716"/>
            </a:xfrm>
            <a:prstGeom prst="line">
              <a:avLst/>
            </a:prstGeom>
            <a:ln w="12700">
              <a:solidFill>
                <a:srgbClr val="00FF4E"/>
              </a:solidFill>
            </a:ln>
            <a:effectLst>
              <a:glow rad="127000">
                <a:srgbClr val="00FF4E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3" name="65Q888piCuH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524004" y="2291605"/>
            <a:ext cx="1305899" cy="1127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4" name="Left Brace 133"/>
          <p:cNvSpPr/>
          <p:nvPr/>
        </p:nvSpPr>
        <p:spPr>
          <a:xfrm rot="5400000">
            <a:off x="2078555" y="1620150"/>
            <a:ext cx="218365" cy="1290387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35" name="Left Brace 134"/>
          <p:cNvSpPr/>
          <p:nvPr/>
        </p:nvSpPr>
        <p:spPr>
          <a:xfrm rot="16200000">
            <a:off x="2078555" y="2822011"/>
            <a:ext cx="218365" cy="1290387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pic>
        <p:nvPicPr>
          <p:cNvPr id="139" name="21P888piCnTQ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348464" y="7115164"/>
            <a:ext cx="1521849" cy="856040"/>
          </a:xfrm>
          <a:prstGeom prst="rect">
            <a:avLst/>
          </a:prstGeom>
        </p:spPr>
      </p:pic>
      <p:pic>
        <p:nvPicPr>
          <p:cNvPr id="2" name="VCNV_15s_2010">
            <a:hlinkClick r:id="" action="ppaction://media"/>
            <a:extLst>
              <a:ext uri="{FF2B5EF4-FFF2-40B4-BE49-F238E27FC236}">
                <a16:creationId xmlns:a16="http://schemas.microsoft.com/office/drawing/2014/main" id="{E0804BB7-D8A5-47B1-915A-926659001C8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376137" y="7228581"/>
            <a:ext cx="609600" cy="609600"/>
          </a:xfrm>
          <a:prstGeom prst="rect">
            <a:avLst/>
          </a:prstGeom>
        </p:spPr>
      </p:pic>
      <p:sp>
        <p:nvSpPr>
          <p:cNvPr id="55" name="Rectangle 5">
            <a:extLst>
              <a:ext uri="{FF2B5EF4-FFF2-40B4-BE49-F238E27FC236}">
                <a16:creationId xmlns:a16="http://schemas.microsoft.com/office/drawing/2014/main" id="{2D39D656-C9D4-485B-9EF1-C84292035E73}"/>
              </a:ext>
            </a:extLst>
          </p:cNvPr>
          <p:cNvSpPr/>
          <p:nvPr/>
        </p:nvSpPr>
        <p:spPr>
          <a:xfrm>
            <a:off x="3761606" y="4105670"/>
            <a:ext cx="6712787" cy="511057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2BB5DF9-396E-4540-BDE0-7C84BE7102AD}"/>
              </a:ext>
            </a:extLst>
          </p:cNvPr>
          <p:cNvGrpSpPr/>
          <p:nvPr/>
        </p:nvGrpSpPr>
        <p:grpSpPr>
          <a:xfrm>
            <a:off x="2004643" y="4432829"/>
            <a:ext cx="350520" cy="286712"/>
            <a:chOff x="4344026" y="3202056"/>
            <a:chExt cx="455948" cy="455948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8B40BCA5-2491-4D90-BA4F-DB87A322C6F7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FD1C0DA8-508E-4447-A471-AEC03DDBBB76}"/>
                </a:ext>
              </a:extLst>
            </p:cNvPr>
            <p:cNvSpPr/>
            <p:nvPr/>
          </p:nvSpPr>
          <p:spPr>
            <a:xfrm>
              <a:off x="4476726" y="3332874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59" name="Parallelogram 58">
            <a:extLst>
              <a:ext uri="{FF2B5EF4-FFF2-40B4-BE49-F238E27FC236}">
                <a16:creationId xmlns:a16="http://schemas.microsoft.com/office/drawing/2014/main" id="{3EA83AE3-F805-49F0-8F2D-BCFF883D8619}"/>
              </a:ext>
            </a:extLst>
          </p:cNvPr>
          <p:cNvSpPr/>
          <p:nvPr/>
        </p:nvSpPr>
        <p:spPr>
          <a:xfrm>
            <a:off x="2667257" y="4105671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6F9DC58-D685-4CC7-B8BB-2C937F960069}"/>
              </a:ext>
            </a:extLst>
          </p:cNvPr>
          <p:cNvGrpSpPr/>
          <p:nvPr/>
        </p:nvGrpSpPr>
        <p:grpSpPr>
          <a:xfrm>
            <a:off x="2385649" y="4105672"/>
            <a:ext cx="8088745" cy="411737"/>
            <a:chOff x="623886" y="1100545"/>
            <a:chExt cx="8088745" cy="503369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EEAA7B7-CAA7-4754-A584-A0591D22C0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49804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69F9781-24AC-45F3-80E7-C01C0F637FCE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49804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56F65088-4A4C-4805-A5EF-F4214535DE04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49804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Rectangle 5">
            <a:extLst>
              <a:ext uri="{FF2B5EF4-FFF2-40B4-BE49-F238E27FC236}">
                <a16:creationId xmlns:a16="http://schemas.microsoft.com/office/drawing/2014/main" id="{6E7C1717-83A4-4714-97F0-4D1256075887}"/>
              </a:ext>
            </a:extLst>
          </p:cNvPr>
          <p:cNvSpPr/>
          <p:nvPr/>
        </p:nvSpPr>
        <p:spPr>
          <a:xfrm>
            <a:off x="3737506" y="4774567"/>
            <a:ext cx="6682032" cy="500568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A6B8724-2ABF-4CA9-B37F-D884F946794F}"/>
              </a:ext>
            </a:extLst>
          </p:cNvPr>
          <p:cNvGrpSpPr/>
          <p:nvPr/>
        </p:nvGrpSpPr>
        <p:grpSpPr>
          <a:xfrm>
            <a:off x="1980541" y="5123667"/>
            <a:ext cx="350520" cy="286712"/>
            <a:chOff x="4344026" y="3202056"/>
            <a:chExt cx="455948" cy="455948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6891E874-A83E-4196-AD18-0EDF3A972E27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B4F75DBC-318D-479E-B53D-208A68A22E85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69" name="Parallelogram 68">
            <a:extLst>
              <a:ext uri="{FF2B5EF4-FFF2-40B4-BE49-F238E27FC236}">
                <a16:creationId xmlns:a16="http://schemas.microsoft.com/office/drawing/2014/main" id="{DB59CE24-6C55-4FCA-9A87-42A5627F574F}"/>
              </a:ext>
            </a:extLst>
          </p:cNvPr>
          <p:cNvSpPr/>
          <p:nvPr/>
        </p:nvSpPr>
        <p:spPr>
          <a:xfrm>
            <a:off x="2643157" y="4796509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EE222A1-019B-48F6-A9F9-F925F21CB3A8}"/>
              </a:ext>
            </a:extLst>
          </p:cNvPr>
          <p:cNvGrpSpPr/>
          <p:nvPr/>
        </p:nvGrpSpPr>
        <p:grpSpPr>
          <a:xfrm>
            <a:off x="2361548" y="4796509"/>
            <a:ext cx="8088745" cy="411737"/>
            <a:chOff x="623886" y="1100545"/>
            <a:chExt cx="8088745" cy="503369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AA94CA9-38C0-4DBE-A6EE-4CB139AEB9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4948FB48-D358-4C10-8CEB-18DB7067F6BE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43D5A7C-3B39-4B41-BB8A-0F585B6DD464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Rectangle 5">
            <a:extLst>
              <a:ext uri="{FF2B5EF4-FFF2-40B4-BE49-F238E27FC236}">
                <a16:creationId xmlns:a16="http://schemas.microsoft.com/office/drawing/2014/main" id="{6D03D1D9-596B-4C95-9C65-C8D241CB7FD9}"/>
              </a:ext>
            </a:extLst>
          </p:cNvPr>
          <p:cNvSpPr/>
          <p:nvPr/>
        </p:nvSpPr>
        <p:spPr>
          <a:xfrm>
            <a:off x="3761607" y="5465404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406F8B3-E044-444E-BD14-E3617249AC91}"/>
              </a:ext>
            </a:extLst>
          </p:cNvPr>
          <p:cNvGrpSpPr/>
          <p:nvPr/>
        </p:nvGrpSpPr>
        <p:grpSpPr>
          <a:xfrm>
            <a:off x="1953195" y="5830275"/>
            <a:ext cx="350520" cy="286712"/>
            <a:chOff x="4344026" y="3202056"/>
            <a:chExt cx="455948" cy="455948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4EAF6C92-39DC-4854-91D1-D98DB2295370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2358F926-C1B7-4494-9F67-04190606B5DB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78" name="Parallelogram 77">
            <a:extLst>
              <a:ext uri="{FF2B5EF4-FFF2-40B4-BE49-F238E27FC236}">
                <a16:creationId xmlns:a16="http://schemas.microsoft.com/office/drawing/2014/main" id="{BDD448A8-FF84-4CEB-9674-3CD758996631}"/>
              </a:ext>
            </a:extLst>
          </p:cNvPr>
          <p:cNvSpPr/>
          <p:nvPr/>
        </p:nvSpPr>
        <p:spPr>
          <a:xfrm>
            <a:off x="2523144" y="5420817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659F286C-C5F2-4321-AD6E-4BBC72574E77}"/>
              </a:ext>
            </a:extLst>
          </p:cNvPr>
          <p:cNvGrpSpPr/>
          <p:nvPr/>
        </p:nvGrpSpPr>
        <p:grpSpPr>
          <a:xfrm>
            <a:off x="2310094" y="5420897"/>
            <a:ext cx="8088745" cy="411737"/>
            <a:chOff x="623886" y="1100545"/>
            <a:chExt cx="8088745" cy="503369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6660913-45A7-4E62-A9DB-5D34FF1E0F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19E65C5-A9B6-4DBF-A3FE-D22D1848E33D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2F60A54B-276E-44B7-8865-F1C9FECD6A07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Rectangle 5">
            <a:extLst>
              <a:ext uri="{FF2B5EF4-FFF2-40B4-BE49-F238E27FC236}">
                <a16:creationId xmlns:a16="http://schemas.microsoft.com/office/drawing/2014/main" id="{C95FB428-9E6D-41FD-90E6-D91C0FC41FBB}"/>
              </a:ext>
            </a:extLst>
          </p:cNvPr>
          <p:cNvSpPr/>
          <p:nvPr/>
        </p:nvSpPr>
        <p:spPr>
          <a:xfrm>
            <a:off x="3716807" y="6167934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FA5A83C-0DA2-4948-9EBF-317B01BAB6A6}"/>
              </a:ext>
            </a:extLst>
          </p:cNvPr>
          <p:cNvGrpSpPr/>
          <p:nvPr/>
        </p:nvGrpSpPr>
        <p:grpSpPr>
          <a:xfrm>
            <a:off x="1953195" y="6466005"/>
            <a:ext cx="350520" cy="286712"/>
            <a:chOff x="4344026" y="3202056"/>
            <a:chExt cx="455948" cy="455948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4B501853-20EF-419E-82B4-D550F2247728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B8CD90C5-EF9C-458E-98CB-23EF8B972B8B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96" name="Parallelogram 95">
            <a:extLst>
              <a:ext uri="{FF2B5EF4-FFF2-40B4-BE49-F238E27FC236}">
                <a16:creationId xmlns:a16="http://schemas.microsoft.com/office/drawing/2014/main" id="{5814C0B6-D8A6-48DC-9D5C-2DBF48026A4C}"/>
              </a:ext>
            </a:extLst>
          </p:cNvPr>
          <p:cNvSpPr/>
          <p:nvPr/>
        </p:nvSpPr>
        <p:spPr>
          <a:xfrm>
            <a:off x="2415007" y="6093766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1C18A138-C237-44D1-8A4B-68C3C0EEB1C9}"/>
              </a:ext>
            </a:extLst>
          </p:cNvPr>
          <p:cNvGrpSpPr/>
          <p:nvPr/>
        </p:nvGrpSpPr>
        <p:grpSpPr>
          <a:xfrm>
            <a:off x="2310094" y="6133917"/>
            <a:ext cx="8088745" cy="411737"/>
            <a:chOff x="623886" y="1100545"/>
            <a:chExt cx="8088745" cy="503369"/>
          </a:xfrm>
        </p:grpSpPr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A5103403-3E9F-4032-97F2-9A57590324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159ED52B-9459-453E-8813-789020A13E64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CF43299B-3B70-4D03-9280-1282111CBA65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6" name="VĐ_10s">
            <a:hlinkClick r:id="" action="ppaction://media"/>
            <a:extLst>
              <a:ext uri="{FF2B5EF4-FFF2-40B4-BE49-F238E27FC236}">
                <a16:creationId xmlns:a16="http://schemas.microsoft.com/office/drawing/2014/main" id="{0F559A4E-709D-407F-B361-7583264E5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312103" y="7228581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63A3518-2E67-42DB-984D-39B96D156190}"/>
              </a:ext>
            </a:extLst>
          </p:cNvPr>
          <p:cNvGrpSpPr/>
          <p:nvPr/>
        </p:nvGrpSpPr>
        <p:grpSpPr>
          <a:xfrm>
            <a:off x="3099101" y="1436914"/>
            <a:ext cx="8012691" cy="1022555"/>
            <a:chOff x="2873948" y="1258106"/>
            <a:chExt cx="7394088" cy="1818635"/>
          </a:xfrm>
        </p:grpSpPr>
        <p:sp>
          <p:nvSpPr>
            <p:cNvPr id="18" name="Rectangle 17"/>
            <p:cNvSpPr/>
            <p:nvPr/>
          </p:nvSpPr>
          <p:spPr>
            <a:xfrm>
              <a:off x="2873948" y="1258106"/>
              <a:ext cx="7394088" cy="1818635"/>
            </a:xfrm>
            <a:prstGeom prst="rect">
              <a:avLst/>
            </a:prstGeom>
            <a:solidFill>
              <a:srgbClr val="00B0F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</a:t>
              </a:r>
            </a:p>
            <a:p>
              <a:pPr lvl="0" algn="ctr">
                <a:defRPr/>
              </a:pPr>
              <a:r>
                <a:rPr lang="en-US" sz="4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3" name="Text Box 9">
              <a:extLst>
                <a:ext uri="{FF2B5EF4-FFF2-40B4-BE49-F238E27FC236}">
                  <a16:creationId xmlns:a16="http://schemas.microsoft.com/office/drawing/2014/main" id="{7D859056-F794-4B9D-8EBB-5E29658ACE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14631" y="1322903"/>
              <a:ext cx="7330758" cy="10400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2 846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486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2" fill="hold"/>
                                        <p:tgtEl>
                                          <p:spTgt spid="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3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3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3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"/>
                            </p:stCondLst>
                            <p:childTnLst>
                              <p:par>
                                <p:cTn id="8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3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"/>
                            </p:stCondLst>
                            <p:childTnLst>
                              <p:par>
                                <p:cTn id="9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3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"/>
                            </p:stCondLst>
                            <p:childTnLst>
                              <p:par>
                                <p:cTn id="10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"/>
                            </p:stCondLst>
                            <p:childTnLst>
                              <p:par>
                                <p:cTn id="114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0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"/>
                            </p:stCondLst>
                            <p:childTnLst>
                              <p:par>
                                <p:cTn id="1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5)">
                                      <p:cBhvr>
                                        <p:cTn id="131" dur="17903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193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31818" mute="1">
                <p:cTn id="134" fill="hold" display="0">
                  <p:stCondLst>
                    <p:cond delay="indefinite"/>
                  </p:stCondLst>
                </p:cTn>
                <p:tgtEl>
                  <p:spTgt spid="133"/>
                </p:tgtEl>
              </p:cMediaNode>
            </p:video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9" dur="7744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1" dur="1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video>
              <p:cMediaNode vol="80000">
                <p:cTn id="152" fill="hold" display="0">
                  <p:stCondLst>
                    <p:cond delay="indefinite"/>
                  </p:stCondLst>
                </p:cTn>
                <p:tgtEl>
                  <p:spTgt spid="139"/>
                </p:tgtEl>
              </p:cMediaNode>
            </p:vide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4697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6"/>
                </p:tgtEl>
              </p:cMediaNode>
            </p:audio>
          </p:childTnLst>
        </p:cTn>
      </p:par>
    </p:tnLst>
    <p:bldLst>
      <p:bldP spid="24" grpId="0" animBg="1"/>
      <p:bldP spid="134" grpId="0" animBg="1"/>
      <p:bldP spid="135" grpId="0" animBg="1"/>
      <p:bldP spid="55" grpId="0" animBg="1"/>
      <p:bldP spid="55" grpId="1" animBg="1"/>
      <p:bldP spid="59" grpId="0" animBg="1"/>
      <p:bldP spid="65" grpId="0" animBg="1"/>
      <p:bldP spid="65" grpId="1" animBg="1"/>
      <p:bldP spid="69" grpId="0" animBg="1"/>
      <p:bldP spid="74" grpId="0" animBg="1"/>
      <p:bldP spid="78" grpId="0" animBg="1"/>
      <p:bldP spid="92" grpId="0" animBg="1"/>
      <p:bldP spid="92" grpId="1" animBg="1"/>
      <p:bldP spid="9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2650261" y="937288"/>
            <a:ext cx="346759" cy="2094024"/>
            <a:chOff x="1322576" y="181189"/>
            <a:chExt cx="387790" cy="3742252"/>
          </a:xfrm>
        </p:grpSpPr>
        <p:grpSp>
          <p:nvGrpSpPr>
            <p:cNvPr id="20" name="Group 19"/>
            <p:cNvGrpSpPr/>
            <p:nvPr/>
          </p:nvGrpSpPr>
          <p:grpSpPr>
            <a:xfrm>
              <a:off x="1322576" y="1912984"/>
              <a:ext cx="286946" cy="286946"/>
              <a:chOff x="505017" y="4195741"/>
              <a:chExt cx="286946" cy="286946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505017" y="4195741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582269" y="4275076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  <p:sp>
          <p:nvSpPr>
            <p:cNvPr id="21" name="Left Bracket 20"/>
            <p:cNvSpPr/>
            <p:nvPr/>
          </p:nvSpPr>
          <p:spPr>
            <a:xfrm>
              <a:off x="1461286" y="181189"/>
              <a:ext cx="249080" cy="3742252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24" name="Left Bracket 23"/>
          <p:cNvSpPr/>
          <p:nvPr/>
        </p:nvSpPr>
        <p:spPr>
          <a:xfrm flipH="1">
            <a:off x="11435633" y="818195"/>
            <a:ext cx="88449" cy="2094024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953195" y="1170256"/>
            <a:ext cx="455948" cy="3073075"/>
            <a:chOff x="393013" y="1161171"/>
            <a:chExt cx="455948" cy="3073075"/>
          </a:xfrm>
        </p:grpSpPr>
        <p:cxnSp>
          <p:nvCxnSpPr>
            <p:cNvPr id="26" name="Straight Connector 25"/>
            <p:cNvCxnSpPr>
              <a:stCxn id="35" idx="4"/>
              <a:endCxn id="28" idx="0"/>
            </p:cNvCxnSpPr>
            <p:nvPr/>
          </p:nvCxnSpPr>
          <p:spPr>
            <a:xfrm flipH="1">
              <a:off x="620987" y="1161171"/>
              <a:ext cx="11340" cy="261712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/>
            <p:cNvGrpSpPr/>
            <p:nvPr/>
          </p:nvGrpSpPr>
          <p:grpSpPr>
            <a:xfrm>
              <a:off x="393013" y="3778298"/>
              <a:ext cx="455948" cy="455948"/>
              <a:chOff x="268476" y="3165563"/>
              <a:chExt cx="286946" cy="286946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268476" y="316556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350491" y="325323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</p:grpSp>
      <p:sp>
        <p:nvSpPr>
          <p:cNvPr id="30" name="Parallelogram 29"/>
          <p:cNvSpPr/>
          <p:nvPr/>
        </p:nvSpPr>
        <p:spPr>
          <a:xfrm flipH="1">
            <a:off x="10301284" y="6331467"/>
            <a:ext cx="825916" cy="410756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Parallelogram 31"/>
          <p:cNvSpPr/>
          <p:nvPr/>
        </p:nvSpPr>
        <p:spPr>
          <a:xfrm flipH="1">
            <a:off x="11189017" y="6309992"/>
            <a:ext cx="802649" cy="436620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655183" y="99681"/>
            <a:ext cx="1082288" cy="1221283"/>
            <a:chOff x="83662" y="159259"/>
            <a:chExt cx="1082288" cy="1221283"/>
          </a:xfrm>
        </p:grpSpPr>
        <p:sp>
          <p:nvSpPr>
            <p:cNvPr id="35" name="Oval 34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156417" y="272546"/>
              <a:ext cx="94456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2113219" y="1181967"/>
            <a:ext cx="147440" cy="1153156"/>
            <a:chOff x="589219" y="712067"/>
            <a:chExt cx="147440" cy="1153156"/>
          </a:xfrm>
        </p:grpSpPr>
        <p:grpSp>
          <p:nvGrpSpPr>
            <p:cNvPr id="102" name="Group 101"/>
            <p:cNvGrpSpPr/>
            <p:nvPr/>
          </p:nvGrpSpPr>
          <p:grpSpPr>
            <a:xfrm>
              <a:off x="589219" y="1717783"/>
              <a:ext cx="147440" cy="147440"/>
              <a:chOff x="286255" y="1260952"/>
              <a:chExt cx="286946" cy="286946"/>
            </a:xfrm>
          </p:grpSpPr>
          <p:sp>
            <p:nvSpPr>
              <p:cNvPr id="104" name="Oval 103"/>
              <p:cNvSpPr/>
              <p:nvPr/>
            </p:nvSpPr>
            <p:spPr>
              <a:xfrm>
                <a:off x="286255" y="1260952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FF4E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368270" y="1340287"/>
                <a:ext cx="122915" cy="122915"/>
              </a:xfrm>
              <a:prstGeom prst="ellipse">
                <a:avLst/>
              </a:prstGeom>
              <a:solidFill>
                <a:srgbClr val="00FF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  <p:cxnSp>
          <p:nvCxnSpPr>
            <p:cNvPr id="103" name="Straight Connector 102"/>
            <p:cNvCxnSpPr>
              <a:stCxn id="36" idx="2"/>
              <a:endCxn id="104" idx="0"/>
            </p:cNvCxnSpPr>
            <p:nvPr/>
          </p:nvCxnSpPr>
          <p:spPr>
            <a:xfrm flipH="1">
              <a:off x="662939" y="712067"/>
              <a:ext cx="9387" cy="1005716"/>
            </a:xfrm>
            <a:prstGeom prst="line">
              <a:avLst/>
            </a:prstGeom>
            <a:ln w="12700">
              <a:solidFill>
                <a:srgbClr val="00FF4E"/>
              </a:solidFill>
            </a:ln>
            <a:effectLst>
              <a:glow rad="127000">
                <a:srgbClr val="00FF4E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3" name="65Q888piCuH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524004" y="2291605"/>
            <a:ext cx="1305899" cy="1127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4" name="Left Brace 133"/>
          <p:cNvSpPr/>
          <p:nvPr/>
        </p:nvSpPr>
        <p:spPr>
          <a:xfrm rot="5400000">
            <a:off x="2078555" y="1620150"/>
            <a:ext cx="218365" cy="1290387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35" name="Left Brace 134"/>
          <p:cNvSpPr/>
          <p:nvPr/>
        </p:nvSpPr>
        <p:spPr>
          <a:xfrm rot="16200000">
            <a:off x="2078555" y="2822011"/>
            <a:ext cx="218365" cy="1290387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pic>
        <p:nvPicPr>
          <p:cNvPr id="139" name="21P888piCnTQ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48464" y="7115164"/>
            <a:ext cx="1521849" cy="856040"/>
          </a:xfrm>
          <a:prstGeom prst="rect">
            <a:avLst/>
          </a:prstGeom>
        </p:spPr>
      </p:pic>
      <p:pic>
        <p:nvPicPr>
          <p:cNvPr id="2" name="VCNV_15s_2010">
            <a:hlinkClick r:id="" action="ppaction://media"/>
            <a:extLst>
              <a:ext uri="{FF2B5EF4-FFF2-40B4-BE49-F238E27FC236}">
                <a16:creationId xmlns:a16="http://schemas.microsoft.com/office/drawing/2014/main" id="{E0804BB7-D8A5-47B1-915A-926659001C8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376137" y="7228581"/>
            <a:ext cx="609600" cy="609600"/>
          </a:xfrm>
          <a:prstGeom prst="rect">
            <a:avLst/>
          </a:prstGeom>
        </p:spPr>
      </p:pic>
      <p:sp>
        <p:nvSpPr>
          <p:cNvPr id="55" name="Rectangle 5">
            <a:extLst>
              <a:ext uri="{FF2B5EF4-FFF2-40B4-BE49-F238E27FC236}">
                <a16:creationId xmlns:a16="http://schemas.microsoft.com/office/drawing/2014/main" id="{2D39D656-C9D4-485B-9EF1-C84292035E73}"/>
              </a:ext>
            </a:extLst>
          </p:cNvPr>
          <p:cNvSpPr/>
          <p:nvPr/>
        </p:nvSpPr>
        <p:spPr>
          <a:xfrm>
            <a:off x="3768255" y="4201286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2 900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2BB5DF9-396E-4540-BDE0-7C84BE7102AD}"/>
              </a:ext>
            </a:extLst>
          </p:cNvPr>
          <p:cNvGrpSpPr/>
          <p:nvPr/>
        </p:nvGrpSpPr>
        <p:grpSpPr>
          <a:xfrm>
            <a:off x="2004643" y="4432829"/>
            <a:ext cx="350520" cy="286712"/>
            <a:chOff x="4344026" y="3202056"/>
            <a:chExt cx="455948" cy="455948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8B40BCA5-2491-4D90-BA4F-DB87A322C6F7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FD1C0DA8-508E-4447-A471-AEC03DDBBB76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59" name="Parallelogram 58">
            <a:extLst>
              <a:ext uri="{FF2B5EF4-FFF2-40B4-BE49-F238E27FC236}">
                <a16:creationId xmlns:a16="http://schemas.microsoft.com/office/drawing/2014/main" id="{3EA83AE3-F805-49F0-8F2D-BCFF883D8619}"/>
              </a:ext>
            </a:extLst>
          </p:cNvPr>
          <p:cNvSpPr/>
          <p:nvPr/>
        </p:nvSpPr>
        <p:spPr>
          <a:xfrm>
            <a:off x="2667257" y="4105671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6F9DC58-D685-4CC7-B8BB-2C937F960069}"/>
              </a:ext>
            </a:extLst>
          </p:cNvPr>
          <p:cNvGrpSpPr/>
          <p:nvPr/>
        </p:nvGrpSpPr>
        <p:grpSpPr>
          <a:xfrm>
            <a:off x="2385649" y="4105672"/>
            <a:ext cx="8088745" cy="411737"/>
            <a:chOff x="623886" y="1100545"/>
            <a:chExt cx="8088745" cy="503369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EEAA7B7-CAA7-4754-A584-A0591D22C0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69F9781-24AC-45F3-80E7-C01C0F637FCE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56F65088-4A4C-4805-A5EF-F4214535DE04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Rectangle 5">
            <a:extLst>
              <a:ext uri="{FF2B5EF4-FFF2-40B4-BE49-F238E27FC236}">
                <a16:creationId xmlns:a16="http://schemas.microsoft.com/office/drawing/2014/main" id="{6E7C1717-83A4-4714-97F0-4D1256075887}"/>
              </a:ext>
            </a:extLst>
          </p:cNvPr>
          <p:cNvSpPr/>
          <p:nvPr/>
        </p:nvSpPr>
        <p:spPr>
          <a:xfrm>
            <a:off x="3744153" y="4892123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2 850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A6B8724-2ABF-4CA9-B37F-D884F946794F}"/>
              </a:ext>
            </a:extLst>
          </p:cNvPr>
          <p:cNvGrpSpPr/>
          <p:nvPr/>
        </p:nvGrpSpPr>
        <p:grpSpPr>
          <a:xfrm>
            <a:off x="1980541" y="5123667"/>
            <a:ext cx="350520" cy="286712"/>
            <a:chOff x="4344026" y="3202056"/>
            <a:chExt cx="455948" cy="455948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6891E874-A83E-4196-AD18-0EDF3A972E27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B4F75DBC-318D-479E-B53D-208A68A22E85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69" name="Parallelogram 68">
            <a:extLst>
              <a:ext uri="{FF2B5EF4-FFF2-40B4-BE49-F238E27FC236}">
                <a16:creationId xmlns:a16="http://schemas.microsoft.com/office/drawing/2014/main" id="{DB59CE24-6C55-4FCA-9A87-42A5627F574F}"/>
              </a:ext>
            </a:extLst>
          </p:cNvPr>
          <p:cNvSpPr/>
          <p:nvPr/>
        </p:nvSpPr>
        <p:spPr>
          <a:xfrm>
            <a:off x="2643157" y="4796509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EE222A1-019B-48F6-A9F9-F925F21CB3A8}"/>
              </a:ext>
            </a:extLst>
          </p:cNvPr>
          <p:cNvGrpSpPr/>
          <p:nvPr/>
        </p:nvGrpSpPr>
        <p:grpSpPr>
          <a:xfrm>
            <a:off x="2449923" y="4734643"/>
            <a:ext cx="8088745" cy="411737"/>
            <a:chOff x="623886" y="1100545"/>
            <a:chExt cx="8088745" cy="503369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AA94CA9-38C0-4DBE-A6EE-4CB139AEB9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4948FB48-D358-4C10-8CEB-18DB7067F6BE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43D5A7C-3B39-4B41-BB8A-0F585B6DD464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Rectangle 5">
            <a:extLst>
              <a:ext uri="{FF2B5EF4-FFF2-40B4-BE49-F238E27FC236}">
                <a16:creationId xmlns:a16="http://schemas.microsoft.com/office/drawing/2014/main" id="{6D03D1D9-596B-4C95-9C65-C8D241CB7FD9}"/>
              </a:ext>
            </a:extLst>
          </p:cNvPr>
          <p:cNvSpPr/>
          <p:nvPr/>
        </p:nvSpPr>
        <p:spPr>
          <a:xfrm>
            <a:off x="3619252" y="5532905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2 840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406F8B3-E044-444E-BD14-E3617249AC91}"/>
              </a:ext>
            </a:extLst>
          </p:cNvPr>
          <p:cNvGrpSpPr/>
          <p:nvPr/>
        </p:nvGrpSpPr>
        <p:grpSpPr>
          <a:xfrm>
            <a:off x="1953195" y="5830275"/>
            <a:ext cx="350520" cy="286712"/>
            <a:chOff x="4344026" y="3202056"/>
            <a:chExt cx="455948" cy="455948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4EAF6C92-39DC-4854-91D1-D98DB2295370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2358F926-C1B7-4494-9F67-04190606B5DB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78" name="Parallelogram 77">
            <a:extLst>
              <a:ext uri="{FF2B5EF4-FFF2-40B4-BE49-F238E27FC236}">
                <a16:creationId xmlns:a16="http://schemas.microsoft.com/office/drawing/2014/main" id="{BDD448A8-FF84-4CEB-9674-3CD758996631}"/>
              </a:ext>
            </a:extLst>
          </p:cNvPr>
          <p:cNvSpPr/>
          <p:nvPr/>
        </p:nvSpPr>
        <p:spPr>
          <a:xfrm>
            <a:off x="2615809" y="5503117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659F286C-C5F2-4321-AD6E-4BBC72574E77}"/>
              </a:ext>
            </a:extLst>
          </p:cNvPr>
          <p:cNvGrpSpPr/>
          <p:nvPr/>
        </p:nvGrpSpPr>
        <p:grpSpPr>
          <a:xfrm>
            <a:off x="2334201" y="5503117"/>
            <a:ext cx="8088745" cy="411737"/>
            <a:chOff x="623886" y="1100545"/>
            <a:chExt cx="8088745" cy="503369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6660913-45A7-4E62-A9DB-5D34FF1E0F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19E65C5-A9B6-4DBF-A3FE-D22D1848E33D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2F60A54B-276E-44B7-8865-F1C9FECD6A07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Rectangle 5">
            <a:extLst>
              <a:ext uri="{FF2B5EF4-FFF2-40B4-BE49-F238E27FC236}">
                <a16:creationId xmlns:a16="http://schemas.microsoft.com/office/drawing/2014/main" id="{C95FB428-9E6D-41FD-90E6-D91C0FC41FBB}"/>
              </a:ext>
            </a:extLst>
          </p:cNvPr>
          <p:cNvSpPr/>
          <p:nvPr/>
        </p:nvSpPr>
        <p:spPr>
          <a:xfrm>
            <a:off x="3792360" y="6139828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2 800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FA5A83C-0DA2-4948-9EBF-317B01BAB6A6}"/>
              </a:ext>
            </a:extLst>
          </p:cNvPr>
          <p:cNvGrpSpPr/>
          <p:nvPr/>
        </p:nvGrpSpPr>
        <p:grpSpPr>
          <a:xfrm>
            <a:off x="1953195" y="6466005"/>
            <a:ext cx="350520" cy="286712"/>
            <a:chOff x="4344026" y="3202056"/>
            <a:chExt cx="455948" cy="455948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4B501853-20EF-419E-82B4-D550F2247728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B8CD90C5-EF9C-458E-98CB-23EF8B972B8B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96" name="Parallelogram 95">
            <a:extLst>
              <a:ext uri="{FF2B5EF4-FFF2-40B4-BE49-F238E27FC236}">
                <a16:creationId xmlns:a16="http://schemas.microsoft.com/office/drawing/2014/main" id="{5814C0B6-D8A6-48DC-9D5C-2DBF48026A4C}"/>
              </a:ext>
            </a:extLst>
          </p:cNvPr>
          <p:cNvSpPr/>
          <p:nvPr/>
        </p:nvSpPr>
        <p:spPr>
          <a:xfrm>
            <a:off x="2615809" y="6138847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1C18A138-C237-44D1-8A4B-68C3C0EEB1C9}"/>
              </a:ext>
            </a:extLst>
          </p:cNvPr>
          <p:cNvGrpSpPr/>
          <p:nvPr/>
        </p:nvGrpSpPr>
        <p:grpSpPr>
          <a:xfrm>
            <a:off x="2334201" y="6138848"/>
            <a:ext cx="8088745" cy="411737"/>
            <a:chOff x="623886" y="1100545"/>
            <a:chExt cx="8088745" cy="503369"/>
          </a:xfrm>
        </p:grpSpPr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A5103403-3E9F-4032-97F2-9A57590324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159ED52B-9459-453E-8813-789020A13E64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CF43299B-3B70-4D03-9280-1282111CBA65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VĐ_10s">
            <a:hlinkClick r:id="" action="ppaction://media"/>
            <a:extLst>
              <a:ext uri="{FF2B5EF4-FFF2-40B4-BE49-F238E27FC236}">
                <a16:creationId xmlns:a16="http://schemas.microsoft.com/office/drawing/2014/main" id="{CD4876C2-EC95-4512-AA51-B44260F9668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312103" y="7228581"/>
            <a:ext cx="609600" cy="6096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2478216-337E-4492-8963-00D30FB73FAB}"/>
              </a:ext>
            </a:extLst>
          </p:cNvPr>
          <p:cNvGrpSpPr/>
          <p:nvPr/>
        </p:nvGrpSpPr>
        <p:grpSpPr>
          <a:xfrm>
            <a:off x="2912985" y="1146702"/>
            <a:ext cx="8591073" cy="1437011"/>
            <a:chOff x="2895506" y="1640988"/>
            <a:chExt cx="7517765" cy="2055518"/>
          </a:xfrm>
        </p:grpSpPr>
        <p:sp>
          <p:nvSpPr>
            <p:cNvPr id="18" name="Rectangle 17"/>
            <p:cNvSpPr/>
            <p:nvPr/>
          </p:nvSpPr>
          <p:spPr>
            <a:xfrm>
              <a:off x="2895506" y="1640988"/>
              <a:ext cx="7517765" cy="2055518"/>
            </a:xfrm>
            <a:prstGeom prst="rect">
              <a:avLst/>
            </a:prstGeom>
            <a:solidFill>
              <a:srgbClr val="008CF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endPara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4" name="Text Box 10">
              <a:extLst>
                <a:ext uri="{FF2B5EF4-FFF2-40B4-BE49-F238E27FC236}">
                  <a16:creationId xmlns:a16="http://schemas.microsoft.com/office/drawing/2014/main" id="{41FEE4A8-2604-40BF-9BB5-62F79D5B5A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17658" y="2007713"/>
              <a:ext cx="6778750" cy="8364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2 846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978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3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"/>
                            </p:stCondLst>
                            <p:childTnLst>
                              <p:par>
                                <p:cTn id="6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3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3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3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"/>
                            </p:stCondLst>
                            <p:childTnLst>
                              <p:par>
                                <p:cTn id="113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600"/>
                            </p:stCondLst>
                            <p:childTnLst>
                              <p:par>
                                <p:cTn id="1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600"/>
                            </p:stCondLst>
                            <p:childTnLst>
                              <p:par>
                                <p:cTn id="1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5)">
                                      <p:cBhvr>
                                        <p:cTn id="130" dur="17903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193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31818" mute="1">
                <p:cTn id="133" fill="hold" display="0">
                  <p:stCondLst>
                    <p:cond delay="indefinite"/>
                  </p:stCondLst>
                </p:cTn>
                <p:tgtEl>
                  <p:spTgt spid="133"/>
                </p:tgtEl>
              </p:cMediaNode>
            </p:video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7744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2" dur="1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video>
              <p:cMediaNode vol="80000">
                <p:cTn id="153" fill="hold" display="0">
                  <p:stCondLst>
                    <p:cond delay="indefinite"/>
                  </p:stCondLst>
                </p:cTn>
                <p:tgtEl>
                  <p:spTgt spid="139"/>
                </p:tgtEl>
              </p:cMediaNode>
            </p:vide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4697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4" grpId="0" animBg="1"/>
      <p:bldP spid="134" grpId="0" animBg="1"/>
      <p:bldP spid="135" grpId="0" animBg="1"/>
      <p:bldP spid="55" grpId="0" animBg="1"/>
      <p:bldP spid="55" grpId="1" animBg="1"/>
      <p:bldP spid="59" grpId="0" animBg="1"/>
      <p:bldP spid="65" grpId="0" animBg="1"/>
      <p:bldP spid="69" grpId="0" animBg="1"/>
      <p:bldP spid="74" grpId="0" animBg="1"/>
      <p:bldP spid="74" grpId="1" animBg="1"/>
      <p:bldP spid="78" grpId="0" animBg="1"/>
      <p:bldP spid="92" grpId="0" animBg="1"/>
      <p:bldP spid="92" grpId="1" animBg="1"/>
      <p:bldP spid="9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FD70E-F80B-463B-9409-46FAA7BD1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1C00D-51C6-4615-8188-A108B82B44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7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Connector 13"/>
          <p:cNvSpPr/>
          <p:nvPr/>
        </p:nvSpPr>
        <p:spPr>
          <a:xfrm>
            <a:off x="574764" y="872451"/>
            <a:ext cx="799188" cy="659219"/>
          </a:xfrm>
          <a:prstGeom prst="flowChartConnector">
            <a:avLst/>
          </a:prstGeom>
          <a:solidFill>
            <a:srgbClr val="EF43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373952" y="689571"/>
            <a:ext cx="9912357" cy="23378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Mai, Nam,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Rô-bốt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Đuổi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2 150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 1650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2 300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1 850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018461" y="111473"/>
            <a:ext cx="2710767" cy="992290"/>
            <a:chOff x="4539228" y="172432"/>
            <a:chExt cx="2665028" cy="992290"/>
          </a:xfrm>
        </p:grpSpPr>
        <p:sp>
          <p:nvSpPr>
            <p:cNvPr id="13" name="TextBox 12"/>
            <p:cNvSpPr txBox="1"/>
            <p:nvPr/>
          </p:nvSpPr>
          <p:spPr>
            <a:xfrm>
              <a:off x="4539228" y="172432"/>
              <a:ext cx="1816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022642" y="641502"/>
              <a:ext cx="1816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881170" y="3455298"/>
            <a:ext cx="109941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  a/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b/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2 000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c/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2 000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30554" y="3870801"/>
            <a:ext cx="880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F475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30554" y="4510540"/>
            <a:ext cx="8693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33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8" grpId="0" animBg="1"/>
      <p:bldP spid="3" grpId="0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12850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Connector 13"/>
          <p:cNvSpPr/>
          <p:nvPr/>
        </p:nvSpPr>
        <p:spPr>
          <a:xfrm>
            <a:off x="315645" y="280005"/>
            <a:ext cx="808074" cy="659219"/>
          </a:xfrm>
          <a:prstGeom prst="flowChartConnector">
            <a:avLst/>
          </a:prstGeom>
          <a:solidFill>
            <a:srgbClr val="EF43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18903" y="272101"/>
            <a:ext cx="107616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VIII.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Cloud Callout 15"/>
          <p:cNvSpPr/>
          <p:nvPr/>
        </p:nvSpPr>
        <p:spPr>
          <a:xfrm>
            <a:off x="-39948" y="2697478"/>
            <a:ext cx="5904720" cy="2366009"/>
          </a:xfrm>
          <a:prstGeom prst="cloudCallout">
            <a:avLst>
              <a:gd name="adj1" fmla="val -39315"/>
              <a:gd name="adj2" fmla="val 110935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060" y="2579030"/>
            <a:ext cx="5720968" cy="393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Cloud Callout 24"/>
          <p:cNvSpPr/>
          <p:nvPr/>
        </p:nvSpPr>
        <p:spPr>
          <a:xfrm>
            <a:off x="152106" y="2723604"/>
            <a:ext cx="5904720" cy="2366009"/>
          </a:xfrm>
          <a:prstGeom prst="cloudCallout">
            <a:avLst>
              <a:gd name="adj1" fmla="val -43762"/>
              <a:gd name="adj2" fmla="val 112001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III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564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/>
      <p:bldP spid="16" grpId="0" animBg="1"/>
      <p:bldP spid="16" grpId="1" animBg="1"/>
      <p:bldP spid="25" grpId="0" animBg="1"/>
      <p:bldP spid="2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82252" y="2016145"/>
            <a:ext cx="68275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 CỐ - DẶN DÒ</a:t>
            </a:r>
          </a:p>
        </p:txBody>
      </p:sp>
    </p:spTree>
    <p:extLst>
      <p:ext uri="{BB962C8B-B14F-4D97-AF65-F5344CB8AC3E}">
        <p14:creationId xmlns:p14="http://schemas.microsoft.com/office/powerpoint/2010/main" val="3257764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06942" y="2016145"/>
            <a:ext cx="43781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245827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endParaRPr lang="en-US" alt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56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2401816" y="4250283"/>
            <a:ext cx="144280" cy="819697"/>
          </a:xfrm>
          <a:prstGeom prst="rect">
            <a:avLst/>
          </a:prstGeom>
          <a:gradFill rotWithShape="1">
            <a:gsLst>
              <a:gs pos="0">
                <a:srgbClr val="996633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3158">
              <a:spcBef>
                <a:spcPct val="0"/>
              </a:spcBef>
              <a:buClrTx/>
              <a:buSzTx/>
              <a:buNone/>
            </a:pPr>
            <a:endParaRPr lang="en-US" altLang="en-US" sz="1798" kern="0"/>
          </a:p>
        </p:txBody>
      </p:sp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2414500" y="5112788"/>
            <a:ext cx="144280" cy="819697"/>
          </a:xfrm>
          <a:prstGeom prst="rect">
            <a:avLst/>
          </a:prstGeom>
          <a:gradFill rotWithShape="1">
            <a:gsLst>
              <a:gs pos="0">
                <a:srgbClr val="996633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3158">
              <a:spcBef>
                <a:spcPct val="0"/>
              </a:spcBef>
              <a:buClrTx/>
              <a:buSzTx/>
              <a:buNone/>
            </a:pPr>
            <a:endParaRPr lang="en-US" altLang="en-US" sz="1798" kern="0"/>
          </a:p>
        </p:txBody>
      </p:sp>
      <p:pic>
        <p:nvPicPr>
          <p:cNvPr id="11268" name="Picture 36" descr="Picture16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797" y="4349"/>
            <a:ext cx="7730836" cy="1436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38" descr="an30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239" y="4349"/>
            <a:ext cx="1445964" cy="1436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3" name="Rectangle 7"/>
          <p:cNvSpPr>
            <a:spLocks noChangeArrowheads="1"/>
          </p:cNvSpPr>
          <p:nvPr/>
        </p:nvSpPr>
        <p:spPr bwMode="auto">
          <a:xfrm>
            <a:off x="2427183" y="3500348"/>
            <a:ext cx="144280" cy="819696"/>
          </a:xfrm>
          <a:prstGeom prst="rect">
            <a:avLst/>
          </a:prstGeom>
          <a:gradFill rotWithShape="1">
            <a:gsLst>
              <a:gs pos="0">
                <a:srgbClr val="996633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3158">
              <a:spcBef>
                <a:spcPct val="0"/>
              </a:spcBef>
              <a:buClrTx/>
              <a:buSzTx/>
              <a:buNone/>
            </a:pPr>
            <a:endParaRPr lang="en-US" altLang="en-US" sz="1798" kern="0"/>
          </a:p>
        </p:txBody>
      </p:sp>
      <p:sp>
        <p:nvSpPr>
          <p:cNvPr id="65544" name="AutoShape 8"/>
          <p:cNvSpPr>
            <a:spLocks noChangeArrowheads="1"/>
          </p:cNvSpPr>
          <p:nvPr/>
        </p:nvSpPr>
        <p:spPr bwMode="gray">
          <a:xfrm>
            <a:off x="4944937" y="1415432"/>
            <a:ext cx="2444821" cy="1133624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 defTabSz="913158">
              <a:defRPr/>
            </a:pPr>
            <a:r>
              <a:rPr lang="en-US" sz="3595" b="1" kern="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Câu</a:t>
            </a:r>
            <a:r>
              <a:rPr lang="en-US" sz="3595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1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284489" y="2853469"/>
            <a:ext cx="9041008" cy="1271675"/>
            <a:chOff x="384" y="1344"/>
            <a:chExt cx="3124" cy="628"/>
          </a:xfrm>
        </p:grpSpPr>
        <p:sp>
          <p:nvSpPr>
            <p:cNvPr id="11320" name="AutoShape 10"/>
            <p:cNvSpPr>
              <a:spLocks noChangeArrowheads="1"/>
            </p:cNvSpPr>
            <p:nvPr/>
          </p:nvSpPr>
          <p:spPr bwMode="gray">
            <a:xfrm>
              <a:off x="384" y="1344"/>
              <a:ext cx="3072" cy="46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913158"/>
              <a:endParaRPr lang="en-US" altLang="en-US" sz="1798" kern="0"/>
            </a:p>
          </p:txBody>
        </p:sp>
        <p:sp>
          <p:nvSpPr>
            <p:cNvPr id="65547" name="AutoShape 11"/>
            <p:cNvSpPr>
              <a:spLocks noChangeArrowheads="1"/>
            </p:cNvSpPr>
            <p:nvPr/>
          </p:nvSpPr>
          <p:spPr bwMode="gray">
            <a:xfrm>
              <a:off x="451" y="1379"/>
              <a:ext cx="426" cy="407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13158">
                <a:defRPr/>
              </a:pPr>
              <a:endParaRPr lang="en-US" sz="179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548" name="Freeform 12"/>
            <p:cNvSpPr>
              <a:spLocks/>
            </p:cNvSpPr>
            <p:nvPr/>
          </p:nvSpPr>
          <p:spPr bwMode="gray">
            <a:xfrm>
              <a:off x="488" y="1399"/>
              <a:ext cx="295" cy="155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defTabSz="913158">
                <a:defRPr/>
              </a:pPr>
              <a:endParaRPr lang="en-US" sz="179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549" name="Text Box 13"/>
            <p:cNvSpPr txBox="1">
              <a:spLocks noChangeArrowheads="1"/>
            </p:cNvSpPr>
            <p:nvPr/>
          </p:nvSpPr>
          <p:spPr bwMode="gray">
            <a:xfrm>
              <a:off x="707" y="1373"/>
              <a:ext cx="70" cy="25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defTabSz="913158">
                <a:defRPr/>
              </a:pPr>
              <a:endParaRPr lang="en-US" sz="2796" b="1" ker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11324" name="Text Box 14"/>
            <p:cNvSpPr txBox="1">
              <a:spLocks noChangeArrowheads="1"/>
            </p:cNvSpPr>
            <p:nvPr/>
          </p:nvSpPr>
          <p:spPr bwMode="gray">
            <a:xfrm>
              <a:off x="846" y="1380"/>
              <a:ext cx="2662" cy="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913158">
                <a:spcBef>
                  <a:spcPct val="0"/>
                </a:spcBef>
                <a:buClrTx/>
                <a:buSzTx/>
                <a:buNone/>
              </a:pPr>
              <a:r>
                <a:rPr lang="en-US" altLang="en-US" sz="3595" b="1" kern="0" dirty="0">
                  <a:solidFill>
                    <a:srgbClr val="FF0000"/>
                  </a:solidFill>
                </a:rPr>
                <a:t> </a:t>
              </a:r>
              <a:r>
                <a:rPr lang="en-US" altLang="en-US" sz="3595" b="1" kern="0" dirty="0" err="1">
                  <a:solidFill>
                    <a:srgbClr val="FF0000"/>
                  </a:solidFill>
                </a:rPr>
                <a:t>Số</a:t>
              </a:r>
              <a:r>
                <a:rPr lang="en-US" altLang="en-US" sz="3595" b="1" kern="0" dirty="0">
                  <a:solidFill>
                    <a:srgbClr val="FF0000"/>
                  </a:solidFill>
                </a:rPr>
                <a:t> 3 864 </a:t>
              </a:r>
              <a:r>
                <a:rPr lang="en-US" altLang="en-US" sz="3595" b="1" kern="0" dirty="0" err="1">
                  <a:solidFill>
                    <a:srgbClr val="FF0000"/>
                  </a:solidFill>
                </a:rPr>
                <a:t>làm</a:t>
              </a:r>
              <a:r>
                <a:rPr lang="en-US" altLang="en-US" sz="3595" b="1" kern="0" dirty="0">
                  <a:solidFill>
                    <a:srgbClr val="FF0000"/>
                  </a:solidFill>
                </a:rPr>
                <a:t> </a:t>
              </a:r>
              <a:r>
                <a:rPr lang="en-US" altLang="en-US" sz="3595" b="1" kern="0" dirty="0" err="1">
                  <a:solidFill>
                    <a:srgbClr val="FF0000"/>
                  </a:solidFill>
                </a:rPr>
                <a:t>tròn</a:t>
              </a:r>
              <a:r>
                <a:rPr lang="en-US" altLang="en-US" sz="3595" b="1" kern="0" dirty="0">
                  <a:solidFill>
                    <a:srgbClr val="FF0000"/>
                  </a:solidFill>
                </a:rPr>
                <a:t> </a:t>
              </a:r>
              <a:r>
                <a:rPr lang="en-US" altLang="en-US" sz="3595" b="1" kern="0" dirty="0" err="1">
                  <a:solidFill>
                    <a:srgbClr val="FF0000"/>
                  </a:solidFill>
                </a:rPr>
                <a:t>đến</a:t>
              </a:r>
              <a:r>
                <a:rPr lang="en-US" altLang="en-US" sz="3595" b="1" kern="0" dirty="0">
                  <a:solidFill>
                    <a:srgbClr val="FF0000"/>
                  </a:solidFill>
                </a:rPr>
                <a:t> </a:t>
              </a:r>
              <a:r>
                <a:rPr lang="en-US" altLang="en-US" sz="3595" b="1" kern="0" dirty="0" err="1">
                  <a:solidFill>
                    <a:srgbClr val="FF0000"/>
                  </a:solidFill>
                </a:rPr>
                <a:t>hàng</a:t>
              </a:r>
              <a:r>
                <a:rPr lang="en-US" altLang="en-US" sz="3595" b="1" kern="0" dirty="0">
                  <a:solidFill>
                    <a:srgbClr val="FF0000"/>
                  </a:solidFill>
                </a:rPr>
                <a:t> </a:t>
              </a:r>
              <a:r>
                <a:rPr lang="en-US" altLang="en-US" sz="3595" b="1" kern="0" dirty="0" err="1">
                  <a:solidFill>
                    <a:srgbClr val="FF0000"/>
                  </a:solidFill>
                </a:rPr>
                <a:t>chục</a:t>
              </a:r>
              <a:r>
                <a:rPr lang="en-US" altLang="en-US" sz="3595" b="1" kern="0" dirty="0">
                  <a:solidFill>
                    <a:srgbClr val="FF0000"/>
                  </a:solidFill>
                </a:rPr>
                <a:t> </a:t>
              </a:r>
              <a:r>
                <a:rPr lang="en-US" altLang="en-US" sz="3595" b="1" kern="0" dirty="0" err="1">
                  <a:solidFill>
                    <a:srgbClr val="FF0000"/>
                  </a:solidFill>
                </a:rPr>
                <a:t>là</a:t>
              </a:r>
              <a:r>
                <a:rPr lang="en-US" altLang="en-US" sz="3595" b="1" kern="0" dirty="0">
                  <a:solidFill>
                    <a:srgbClr val="FF0000"/>
                  </a:solidFill>
                </a:rPr>
                <a:t> : 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 rot="5400000">
            <a:off x="1725272" y="2731846"/>
            <a:ext cx="1340402" cy="1293758"/>
            <a:chOff x="1871" y="1824"/>
            <a:chExt cx="2015" cy="1821"/>
          </a:xfrm>
        </p:grpSpPr>
        <p:sp>
          <p:nvSpPr>
            <p:cNvPr id="65552" name="AutoShape 16"/>
            <p:cNvSpPr>
              <a:spLocks noChangeArrowheads="1"/>
            </p:cNvSpPr>
            <p:nvPr/>
          </p:nvSpPr>
          <p:spPr bwMode="gray">
            <a:xfrm rot="16200000" flipH="1">
              <a:off x="1819" y="2559"/>
              <a:ext cx="310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 defTabSz="913158">
                <a:defRPr/>
              </a:pPr>
              <a:endParaRPr lang="en-US" sz="179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553" name="AutoShape 17"/>
            <p:cNvSpPr>
              <a:spLocks noChangeArrowheads="1"/>
            </p:cNvSpPr>
            <p:nvPr/>
          </p:nvSpPr>
          <p:spPr bwMode="gray">
            <a:xfrm rot="5400000" flipH="1">
              <a:off x="3630" y="2494"/>
              <a:ext cx="308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 defTabSz="913158">
                <a:defRPr/>
              </a:pPr>
              <a:endParaRPr lang="en-US" sz="179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554" name="AutoShape 18"/>
            <p:cNvSpPr>
              <a:spLocks noChangeArrowheads="1"/>
            </p:cNvSpPr>
            <p:nvPr/>
          </p:nvSpPr>
          <p:spPr bwMode="gray">
            <a:xfrm rot="10800000" flipH="1">
              <a:off x="2725" y="3440"/>
              <a:ext cx="307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 defTabSz="913158">
                <a:defRPr/>
              </a:pPr>
              <a:endParaRPr lang="en-US" sz="179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314" name="Oval 19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913158">
                <a:spcBef>
                  <a:spcPct val="0"/>
                </a:spcBef>
                <a:buClrTx/>
                <a:buSzTx/>
                <a:buNone/>
              </a:pPr>
              <a:endParaRPr lang="en-US" altLang="en-US" sz="1798" kern="0"/>
            </a:p>
          </p:txBody>
        </p:sp>
        <p:sp>
          <p:nvSpPr>
            <p:cNvPr id="11315" name="Oval 20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913158">
                <a:spcBef>
                  <a:spcPct val="0"/>
                </a:spcBef>
                <a:buClrTx/>
                <a:buSzTx/>
                <a:buNone/>
              </a:pPr>
              <a:endParaRPr lang="en-US" altLang="en-US" sz="1798" kern="0"/>
            </a:p>
          </p:txBody>
        </p:sp>
        <p:sp>
          <p:nvSpPr>
            <p:cNvPr id="65557" name="Oval 21"/>
            <p:cNvSpPr>
              <a:spLocks noChangeArrowheads="1"/>
            </p:cNvSpPr>
            <p:nvPr/>
          </p:nvSpPr>
          <p:spPr bwMode="gray">
            <a:xfrm>
              <a:off x="2689" y="2265"/>
              <a:ext cx="391" cy="73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wrap="none" anchor="ctr">
              <a:spAutoFit/>
            </a:bodyPr>
            <a:lstStyle/>
            <a:p>
              <a:pPr defTabSz="913158">
                <a:defRPr/>
              </a:pPr>
              <a:endParaRPr lang="en-US" sz="179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317" name="Oval 22"/>
            <p:cNvSpPr>
              <a:spLocks noChangeArrowheads="1"/>
            </p:cNvSpPr>
            <p:nvPr/>
          </p:nvSpPr>
          <p:spPr bwMode="gray">
            <a:xfrm>
              <a:off x="2690" y="2266"/>
              <a:ext cx="391" cy="730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913158">
                <a:spcBef>
                  <a:spcPct val="0"/>
                </a:spcBef>
                <a:buClrTx/>
                <a:buSzTx/>
                <a:buNone/>
              </a:pPr>
              <a:endParaRPr lang="en-US" altLang="en-US" sz="1798" kern="0"/>
            </a:p>
          </p:txBody>
        </p:sp>
        <p:sp>
          <p:nvSpPr>
            <p:cNvPr id="65559" name="Oval 23"/>
            <p:cNvSpPr>
              <a:spLocks noChangeArrowheads="1"/>
            </p:cNvSpPr>
            <p:nvPr/>
          </p:nvSpPr>
          <p:spPr bwMode="gray">
            <a:xfrm>
              <a:off x="2337" y="2266"/>
              <a:ext cx="1096" cy="73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</p:spPr>
          <p:txBody>
            <a:bodyPr anchor="ctr">
              <a:spAutoFit/>
            </a:bodyPr>
            <a:lstStyle/>
            <a:p>
              <a:pPr defTabSz="913158">
                <a:defRPr/>
              </a:pPr>
              <a:endParaRPr lang="en-US" sz="179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319" name="Oval 24"/>
            <p:cNvSpPr>
              <a:spLocks noChangeArrowheads="1"/>
            </p:cNvSpPr>
            <p:nvPr/>
          </p:nvSpPr>
          <p:spPr bwMode="gray">
            <a:xfrm>
              <a:off x="2337" y="2266"/>
              <a:ext cx="1096" cy="73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913158">
                <a:spcBef>
                  <a:spcPct val="0"/>
                </a:spcBef>
                <a:buClrTx/>
                <a:buSzTx/>
                <a:buNone/>
              </a:pPr>
              <a:endParaRPr lang="en-US" altLang="en-US" sz="1798" kern="0"/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2051423" y="4004533"/>
            <a:ext cx="7707053" cy="849821"/>
            <a:chOff x="432" y="3024"/>
            <a:chExt cx="4151" cy="528"/>
          </a:xfrm>
        </p:grpSpPr>
        <p:sp>
          <p:nvSpPr>
            <p:cNvPr id="11305" name="AutoShape 26"/>
            <p:cNvSpPr>
              <a:spLocks noChangeArrowheads="1"/>
            </p:cNvSpPr>
            <p:nvPr/>
          </p:nvSpPr>
          <p:spPr bwMode="auto">
            <a:xfrm>
              <a:off x="432" y="3120"/>
              <a:ext cx="4151" cy="432"/>
            </a:xfrm>
            <a:prstGeom prst="flowChartAlternateProcess">
              <a:avLst/>
            </a:prstGeom>
            <a:gradFill rotWithShape="1">
              <a:gsLst>
                <a:gs pos="0">
                  <a:srgbClr val="CC0066">
                    <a:alpha val="87000"/>
                  </a:srgbClr>
                </a:gs>
                <a:gs pos="100000">
                  <a:srgbClr val="000000"/>
                </a:gs>
              </a:gsLst>
              <a:path path="rect">
                <a:fillToRect r="100000" b="100000"/>
              </a:path>
            </a:gradFill>
            <a:ln w="57150" cmpd="thinThick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defTabSz="913158">
                <a:spcBef>
                  <a:spcPct val="0"/>
                </a:spcBef>
                <a:buClrTx/>
                <a:buSzTx/>
                <a:buNone/>
              </a:pPr>
              <a:endParaRPr lang="en-US" altLang="en-US" sz="1598" b="1" kern="0" dirty="0">
                <a:solidFill>
                  <a:srgbClr val="FFFF00"/>
                </a:solidFill>
                <a:cs typeface="Times New Roman" panose="02020603050405020304" pitchFamily="18" charset="0"/>
              </a:endParaRPr>
            </a:p>
          </p:txBody>
        </p:sp>
        <p:grpSp>
          <p:nvGrpSpPr>
            <p:cNvPr id="11306" name="Group 27"/>
            <p:cNvGrpSpPr>
              <a:grpSpLocks/>
            </p:cNvGrpSpPr>
            <p:nvPr/>
          </p:nvGrpSpPr>
          <p:grpSpPr bwMode="auto">
            <a:xfrm>
              <a:off x="450" y="3024"/>
              <a:ext cx="420" cy="491"/>
              <a:chOff x="960" y="3696"/>
              <a:chExt cx="420" cy="491"/>
            </a:xfrm>
          </p:grpSpPr>
          <p:sp>
            <p:nvSpPr>
              <p:cNvPr id="11307" name="AutoShape 28"/>
              <p:cNvSpPr>
                <a:spLocks noChangeArrowheads="1"/>
              </p:cNvSpPr>
              <p:nvPr/>
            </p:nvSpPr>
            <p:spPr bwMode="auto">
              <a:xfrm rot="-5400000">
                <a:off x="1001" y="3808"/>
                <a:ext cx="338" cy="42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CC0066">
                      <a:alpha val="87000"/>
                    </a:srgbClr>
                  </a:gs>
                  <a:gs pos="100000">
                    <a:srgbClr val="000000"/>
                  </a:gs>
                </a:gsLst>
                <a:path path="rect">
                  <a:fillToRect r="100000" b="100000"/>
                </a:path>
              </a:gradFill>
              <a:ln w="57150" cmpd="thinThick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sz="3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defTabSz="913158">
                  <a:spcBef>
                    <a:spcPct val="0"/>
                  </a:spcBef>
                  <a:buClrTx/>
                  <a:buSzTx/>
                  <a:buNone/>
                </a:pPr>
                <a:endParaRPr lang="en-US" altLang="en-US" sz="1798" b="1" kern="0">
                  <a:solidFill>
                    <a:srgbClr val="00FF00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11308" name="AutoShape 29"/>
              <p:cNvSpPr>
                <a:spLocks noChangeArrowheads="1"/>
              </p:cNvSpPr>
              <p:nvPr/>
            </p:nvSpPr>
            <p:spPr bwMode="auto">
              <a:xfrm rot="-5400000">
                <a:off x="1106" y="3646"/>
                <a:ext cx="127" cy="227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CC0066">
                      <a:alpha val="87000"/>
                    </a:srgbClr>
                  </a:gs>
                  <a:gs pos="100000">
                    <a:srgbClr val="000000"/>
                  </a:gs>
                </a:gsLst>
                <a:path path="rect">
                  <a:fillToRect r="100000" b="100000"/>
                </a:path>
              </a:gradFill>
              <a:ln w="57150" cmpd="thinThick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sz="3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defTabSz="913158">
                  <a:spcBef>
                    <a:spcPct val="0"/>
                  </a:spcBef>
                  <a:buClrTx/>
                  <a:buSzTx/>
                  <a:buNone/>
                </a:pPr>
                <a:endParaRPr lang="en-US" altLang="en-US" sz="1798" kern="0">
                  <a:solidFill>
                    <a:srgbClr val="FFFF00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11309" name="AutoShape 30"/>
              <p:cNvSpPr>
                <a:spLocks noChangeArrowheads="1"/>
              </p:cNvSpPr>
              <p:nvPr/>
            </p:nvSpPr>
            <p:spPr bwMode="auto">
              <a:xfrm rot="-5400000" flipH="1" flipV="1">
                <a:off x="1122" y="3723"/>
                <a:ext cx="102" cy="65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CC0066">
                      <a:alpha val="65999"/>
                    </a:srgbClr>
                  </a:gs>
                  <a:gs pos="100000">
                    <a:srgbClr val="880044"/>
                  </a:gs>
                </a:gsLst>
                <a:path path="shape">
                  <a:fillToRect l="50000" t="50000" r="50000" b="50000"/>
                </a:path>
              </a:gradFill>
              <a:ln w="57150" cmpd="thinThick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sz="3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defTabSz="913158">
                  <a:spcBef>
                    <a:spcPct val="0"/>
                  </a:spcBef>
                  <a:buClrTx/>
                  <a:buSzTx/>
                  <a:buNone/>
                </a:pPr>
                <a:endParaRPr lang="en-US" altLang="en-US" sz="1798" kern="0">
                  <a:solidFill>
                    <a:schemeClr val="bg1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11310" name="WordArt 31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59" y="3897"/>
                <a:ext cx="240" cy="24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defTabSz="913158"/>
                <a:r>
                  <a:rPr lang="en-US" sz="3595" kern="10">
                    <a:ln w="1905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solidFill>
                      <a:srgbClr val="FF0000"/>
                    </a:solidFill>
                    <a:effectLst>
                      <a:outerShdw dist="35921" dir="2700000" algn="ctr" rotWithShape="0">
                        <a:srgbClr val="990000"/>
                      </a:outerShdw>
                    </a:effectLst>
                    <a:latin typeface="Impact" panose="020B0806030902050204" pitchFamily="34" charset="0"/>
                  </a:rPr>
                  <a:t>A</a:t>
                </a:r>
              </a:p>
            </p:txBody>
          </p:sp>
        </p:grpSp>
      </p:grpSp>
      <p:grpSp>
        <p:nvGrpSpPr>
          <p:cNvPr id="6" name="Group 32"/>
          <p:cNvGrpSpPr>
            <a:grpSpLocks/>
          </p:cNvGrpSpPr>
          <p:nvPr/>
        </p:nvGrpSpPr>
        <p:grpSpPr bwMode="auto">
          <a:xfrm>
            <a:off x="1967393" y="4859364"/>
            <a:ext cx="7735591" cy="978710"/>
            <a:chOff x="432" y="3024"/>
            <a:chExt cx="4151" cy="528"/>
          </a:xfrm>
        </p:grpSpPr>
        <p:sp>
          <p:nvSpPr>
            <p:cNvPr id="11299" name="AutoShape 33"/>
            <p:cNvSpPr>
              <a:spLocks noChangeArrowheads="1"/>
            </p:cNvSpPr>
            <p:nvPr/>
          </p:nvSpPr>
          <p:spPr bwMode="auto">
            <a:xfrm>
              <a:off x="432" y="3120"/>
              <a:ext cx="4151" cy="432"/>
            </a:xfrm>
            <a:prstGeom prst="flowChartAlternateProcess">
              <a:avLst/>
            </a:prstGeom>
            <a:gradFill rotWithShape="1">
              <a:gsLst>
                <a:gs pos="0">
                  <a:srgbClr val="CC0066">
                    <a:alpha val="87000"/>
                  </a:srgbClr>
                </a:gs>
                <a:gs pos="100000">
                  <a:srgbClr val="000000"/>
                </a:gs>
              </a:gsLst>
              <a:path path="rect">
                <a:fillToRect r="100000" b="100000"/>
              </a:path>
            </a:gradFill>
            <a:ln w="57150" cmpd="thinThick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defTabSz="913158">
                <a:spcBef>
                  <a:spcPct val="0"/>
                </a:spcBef>
                <a:buClrTx/>
                <a:buSzTx/>
                <a:buNone/>
              </a:pPr>
              <a:endParaRPr lang="en-US" altLang="en-US" sz="1598" b="1" kern="0" dirty="0">
                <a:solidFill>
                  <a:srgbClr val="FFFF00"/>
                </a:solidFill>
                <a:cs typeface="Times New Roman" panose="02020603050405020304" pitchFamily="18" charset="0"/>
              </a:endParaRPr>
            </a:p>
          </p:txBody>
        </p:sp>
        <p:grpSp>
          <p:nvGrpSpPr>
            <p:cNvPr id="11300" name="Group 34"/>
            <p:cNvGrpSpPr>
              <a:grpSpLocks/>
            </p:cNvGrpSpPr>
            <p:nvPr/>
          </p:nvGrpSpPr>
          <p:grpSpPr bwMode="auto">
            <a:xfrm>
              <a:off x="450" y="3024"/>
              <a:ext cx="420" cy="491"/>
              <a:chOff x="960" y="3696"/>
              <a:chExt cx="420" cy="491"/>
            </a:xfrm>
          </p:grpSpPr>
          <p:sp>
            <p:nvSpPr>
              <p:cNvPr id="11301" name="AutoShape 35"/>
              <p:cNvSpPr>
                <a:spLocks noChangeArrowheads="1"/>
              </p:cNvSpPr>
              <p:nvPr/>
            </p:nvSpPr>
            <p:spPr bwMode="auto">
              <a:xfrm rot="-5400000">
                <a:off x="1001" y="3808"/>
                <a:ext cx="338" cy="42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CC0066">
                      <a:alpha val="87000"/>
                    </a:srgbClr>
                  </a:gs>
                  <a:gs pos="100000">
                    <a:srgbClr val="000000"/>
                  </a:gs>
                </a:gsLst>
                <a:path path="rect">
                  <a:fillToRect r="100000" b="100000"/>
                </a:path>
              </a:gradFill>
              <a:ln w="57150" cmpd="thinThick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sz="3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defTabSz="913158">
                  <a:spcBef>
                    <a:spcPct val="0"/>
                  </a:spcBef>
                  <a:buClrTx/>
                  <a:buSzTx/>
                  <a:buNone/>
                </a:pPr>
                <a:endParaRPr lang="en-US" altLang="en-US" sz="1798" b="1" kern="0">
                  <a:solidFill>
                    <a:srgbClr val="00FF00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11302" name="AutoShape 36"/>
              <p:cNvSpPr>
                <a:spLocks noChangeArrowheads="1"/>
              </p:cNvSpPr>
              <p:nvPr/>
            </p:nvSpPr>
            <p:spPr bwMode="auto">
              <a:xfrm rot="-5400000">
                <a:off x="1106" y="3646"/>
                <a:ext cx="127" cy="227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CC0066">
                      <a:alpha val="87000"/>
                    </a:srgbClr>
                  </a:gs>
                  <a:gs pos="100000">
                    <a:srgbClr val="000000"/>
                  </a:gs>
                </a:gsLst>
                <a:path path="rect">
                  <a:fillToRect r="100000" b="100000"/>
                </a:path>
              </a:gradFill>
              <a:ln w="57150" cmpd="thinThick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sz="3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defTabSz="913158">
                  <a:spcBef>
                    <a:spcPct val="0"/>
                  </a:spcBef>
                  <a:buClrTx/>
                  <a:buSzTx/>
                  <a:buNone/>
                </a:pPr>
                <a:endParaRPr lang="en-US" altLang="en-US" sz="1798" kern="0">
                  <a:solidFill>
                    <a:srgbClr val="FFFF00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11303" name="AutoShape 37"/>
              <p:cNvSpPr>
                <a:spLocks noChangeArrowheads="1"/>
              </p:cNvSpPr>
              <p:nvPr/>
            </p:nvSpPr>
            <p:spPr bwMode="auto">
              <a:xfrm rot="-5400000" flipH="1" flipV="1">
                <a:off x="1122" y="3723"/>
                <a:ext cx="102" cy="65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CC0066">
                      <a:alpha val="65999"/>
                    </a:srgbClr>
                  </a:gs>
                  <a:gs pos="100000">
                    <a:srgbClr val="880044"/>
                  </a:gs>
                </a:gsLst>
                <a:path path="shape">
                  <a:fillToRect l="50000" t="50000" r="50000" b="50000"/>
                </a:path>
              </a:gradFill>
              <a:ln w="57150" cmpd="thinThick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sz="3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defTabSz="913158">
                  <a:spcBef>
                    <a:spcPct val="0"/>
                  </a:spcBef>
                  <a:buClrTx/>
                  <a:buSzTx/>
                  <a:buNone/>
                </a:pPr>
                <a:endParaRPr lang="en-US" altLang="en-US" sz="1798" kern="0">
                  <a:solidFill>
                    <a:schemeClr val="bg1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11304" name="WordArt 38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59" y="3897"/>
                <a:ext cx="240" cy="24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defTabSz="913158"/>
                <a:r>
                  <a:rPr lang="en-US" sz="3595" kern="10">
                    <a:ln w="1905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solidFill>
                      <a:srgbClr val="FF0000"/>
                    </a:solidFill>
                    <a:effectLst>
                      <a:outerShdw dist="35921" dir="2700000" algn="ctr" rotWithShape="0">
                        <a:srgbClr val="990000"/>
                      </a:outerShdw>
                    </a:effectLst>
                    <a:latin typeface="Impact" panose="020B0806030902050204" pitchFamily="34" charset="0"/>
                  </a:rPr>
                  <a:t>B</a:t>
                </a:r>
              </a:p>
            </p:txBody>
          </p:sp>
        </p:grpSp>
      </p:grpSp>
      <p:grpSp>
        <p:nvGrpSpPr>
          <p:cNvPr id="8" name="Group 39"/>
          <p:cNvGrpSpPr>
            <a:grpSpLocks/>
          </p:cNvGrpSpPr>
          <p:nvPr/>
        </p:nvGrpSpPr>
        <p:grpSpPr bwMode="auto">
          <a:xfrm>
            <a:off x="1996882" y="5769182"/>
            <a:ext cx="7787913" cy="801945"/>
            <a:chOff x="408" y="3024"/>
            <a:chExt cx="4151" cy="532"/>
          </a:xfrm>
        </p:grpSpPr>
        <p:sp>
          <p:nvSpPr>
            <p:cNvPr id="11293" name="AutoShape 40"/>
            <p:cNvSpPr>
              <a:spLocks noChangeArrowheads="1"/>
            </p:cNvSpPr>
            <p:nvPr/>
          </p:nvSpPr>
          <p:spPr bwMode="auto">
            <a:xfrm>
              <a:off x="408" y="3124"/>
              <a:ext cx="4151" cy="432"/>
            </a:xfrm>
            <a:prstGeom prst="flowChartAlternateProcess">
              <a:avLst/>
            </a:prstGeom>
            <a:gradFill rotWithShape="1">
              <a:gsLst>
                <a:gs pos="0">
                  <a:srgbClr val="CC0066">
                    <a:alpha val="87000"/>
                  </a:srgbClr>
                </a:gs>
                <a:gs pos="100000">
                  <a:srgbClr val="000000"/>
                </a:gs>
              </a:gsLst>
              <a:path path="rect">
                <a:fillToRect r="100000" b="100000"/>
              </a:path>
            </a:gradFill>
            <a:ln w="57150" cmpd="thinThick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defTabSz="913158">
                <a:spcBef>
                  <a:spcPct val="0"/>
                </a:spcBef>
                <a:buClrTx/>
                <a:buSzTx/>
                <a:buNone/>
              </a:pPr>
              <a:endParaRPr lang="en-US" altLang="en-US" sz="1598" b="1" kern="0" dirty="0">
                <a:solidFill>
                  <a:srgbClr val="FFFF00"/>
                </a:solidFill>
                <a:cs typeface="Times New Roman" panose="02020603050405020304" pitchFamily="18" charset="0"/>
              </a:endParaRPr>
            </a:p>
          </p:txBody>
        </p:sp>
        <p:grpSp>
          <p:nvGrpSpPr>
            <p:cNvPr id="11294" name="Group 41"/>
            <p:cNvGrpSpPr>
              <a:grpSpLocks/>
            </p:cNvGrpSpPr>
            <p:nvPr/>
          </p:nvGrpSpPr>
          <p:grpSpPr bwMode="auto">
            <a:xfrm>
              <a:off x="450" y="3024"/>
              <a:ext cx="420" cy="491"/>
              <a:chOff x="960" y="3696"/>
              <a:chExt cx="420" cy="491"/>
            </a:xfrm>
          </p:grpSpPr>
          <p:sp>
            <p:nvSpPr>
              <p:cNvPr id="11295" name="AutoShape 42"/>
              <p:cNvSpPr>
                <a:spLocks noChangeArrowheads="1"/>
              </p:cNvSpPr>
              <p:nvPr/>
            </p:nvSpPr>
            <p:spPr bwMode="auto">
              <a:xfrm rot="-5400000">
                <a:off x="1001" y="3808"/>
                <a:ext cx="338" cy="42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CC0066">
                      <a:alpha val="87000"/>
                    </a:srgbClr>
                  </a:gs>
                  <a:gs pos="100000">
                    <a:srgbClr val="000000"/>
                  </a:gs>
                </a:gsLst>
                <a:path path="rect">
                  <a:fillToRect r="100000" b="100000"/>
                </a:path>
              </a:gradFill>
              <a:ln w="57150" cmpd="thinThick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sz="3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defTabSz="913158">
                  <a:spcBef>
                    <a:spcPct val="0"/>
                  </a:spcBef>
                  <a:buClrTx/>
                  <a:buSzTx/>
                  <a:buNone/>
                </a:pPr>
                <a:endParaRPr lang="en-US" altLang="en-US" sz="1798" b="1" kern="0">
                  <a:solidFill>
                    <a:srgbClr val="00FF00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11296" name="AutoShape 43"/>
              <p:cNvSpPr>
                <a:spLocks noChangeArrowheads="1"/>
              </p:cNvSpPr>
              <p:nvPr/>
            </p:nvSpPr>
            <p:spPr bwMode="auto">
              <a:xfrm rot="-5400000">
                <a:off x="1106" y="3646"/>
                <a:ext cx="127" cy="227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CC0066">
                      <a:alpha val="87000"/>
                    </a:srgbClr>
                  </a:gs>
                  <a:gs pos="100000">
                    <a:srgbClr val="000000"/>
                  </a:gs>
                </a:gsLst>
                <a:path path="rect">
                  <a:fillToRect r="100000" b="100000"/>
                </a:path>
              </a:gradFill>
              <a:ln w="57150" cmpd="thinThick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sz="3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defTabSz="913158">
                  <a:spcBef>
                    <a:spcPct val="0"/>
                  </a:spcBef>
                  <a:buClrTx/>
                  <a:buSzTx/>
                  <a:buNone/>
                </a:pPr>
                <a:endParaRPr lang="en-US" altLang="en-US" sz="1798" kern="0">
                  <a:solidFill>
                    <a:srgbClr val="FFFF00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11297" name="AutoShape 44"/>
              <p:cNvSpPr>
                <a:spLocks noChangeArrowheads="1"/>
              </p:cNvSpPr>
              <p:nvPr/>
            </p:nvSpPr>
            <p:spPr bwMode="auto">
              <a:xfrm rot="-5400000" flipH="1" flipV="1">
                <a:off x="1122" y="3723"/>
                <a:ext cx="102" cy="65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CC0066">
                      <a:alpha val="65999"/>
                    </a:srgbClr>
                  </a:gs>
                  <a:gs pos="100000">
                    <a:srgbClr val="880044"/>
                  </a:gs>
                </a:gsLst>
                <a:path path="shape">
                  <a:fillToRect l="50000" t="50000" r="50000" b="50000"/>
                </a:path>
              </a:gradFill>
              <a:ln w="57150" cmpd="thinThick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sz="3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defTabSz="913158">
                  <a:spcBef>
                    <a:spcPct val="0"/>
                  </a:spcBef>
                  <a:buClrTx/>
                  <a:buSzTx/>
                  <a:buNone/>
                </a:pPr>
                <a:endParaRPr lang="en-US" altLang="en-US" sz="1798" kern="0">
                  <a:solidFill>
                    <a:schemeClr val="bg1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11298" name="WordArt 45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59" y="3897"/>
                <a:ext cx="240" cy="24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defTabSz="913158"/>
                <a:r>
                  <a:rPr lang="en-US" sz="3595" kern="10">
                    <a:ln w="1905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solidFill>
                      <a:srgbClr val="FF0000"/>
                    </a:solidFill>
                    <a:effectLst>
                      <a:outerShdw dist="35921" dir="2700000" algn="ctr" rotWithShape="0">
                        <a:srgbClr val="990000"/>
                      </a:outerShdw>
                    </a:effectLst>
                    <a:latin typeface="Impact" panose="020B0806030902050204" pitchFamily="34" charset="0"/>
                  </a:rPr>
                  <a:t>C</a:t>
                </a:r>
              </a:p>
            </p:txBody>
          </p:sp>
        </p:grpSp>
      </p:grpSp>
      <p:sp>
        <p:nvSpPr>
          <p:cNvPr id="65582" name="Rectangle 46"/>
          <p:cNvSpPr>
            <a:spLocks noChangeArrowheads="1"/>
          </p:cNvSpPr>
          <p:nvPr/>
        </p:nvSpPr>
        <p:spPr bwMode="auto">
          <a:xfrm>
            <a:off x="3075648" y="4172461"/>
            <a:ext cx="4674016" cy="645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3158">
              <a:spcBef>
                <a:spcPct val="0"/>
              </a:spcBef>
              <a:buClrTx/>
              <a:buSzTx/>
              <a:buNone/>
            </a:pPr>
            <a:r>
              <a:rPr lang="en-US" altLang="en-US" sz="3595" b="1" kern="0" dirty="0">
                <a:solidFill>
                  <a:srgbClr val="FFC000"/>
                </a:solidFill>
              </a:rPr>
              <a:t>3 800</a:t>
            </a:r>
            <a:endParaRPr lang="en-US" altLang="en-US" sz="3595" kern="0" dirty="0">
              <a:solidFill>
                <a:srgbClr val="FFC000"/>
              </a:solidFill>
            </a:endParaRPr>
          </a:p>
        </p:txBody>
      </p:sp>
      <p:sp>
        <p:nvSpPr>
          <p:cNvPr id="65583" name="Rectangle 47"/>
          <p:cNvSpPr>
            <a:spLocks noChangeArrowheads="1"/>
          </p:cNvSpPr>
          <p:nvPr/>
        </p:nvSpPr>
        <p:spPr bwMode="auto">
          <a:xfrm>
            <a:off x="2994788" y="5012769"/>
            <a:ext cx="6841377" cy="645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3158">
              <a:spcBef>
                <a:spcPct val="0"/>
              </a:spcBef>
              <a:buClrTx/>
              <a:buSzTx/>
              <a:buNone/>
            </a:pPr>
            <a:r>
              <a:rPr lang="en-US" altLang="en-US" sz="3595" b="1" kern="0" dirty="0">
                <a:solidFill>
                  <a:srgbClr val="FFC000"/>
                </a:solidFill>
              </a:rPr>
              <a:t>3 860</a:t>
            </a:r>
            <a:endParaRPr lang="en-US" altLang="en-US" sz="3595" kern="0" dirty="0">
              <a:solidFill>
                <a:srgbClr val="FFC000"/>
              </a:solidFill>
            </a:endParaRPr>
          </a:p>
        </p:txBody>
      </p:sp>
      <p:sp>
        <p:nvSpPr>
          <p:cNvPr id="65584" name="Rectangle 48"/>
          <p:cNvSpPr>
            <a:spLocks noChangeArrowheads="1"/>
          </p:cNvSpPr>
          <p:nvPr/>
        </p:nvSpPr>
        <p:spPr bwMode="auto">
          <a:xfrm>
            <a:off x="2967834" y="5912170"/>
            <a:ext cx="6868330" cy="1198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3158">
              <a:spcBef>
                <a:spcPct val="0"/>
              </a:spcBef>
              <a:buClrTx/>
              <a:buSzTx/>
              <a:buNone/>
            </a:pPr>
            <a:r>
              <a:rPr lang="en-US" altLang="en-US" sz="3595" b="1" kern="0" dirty="0">
                <a:solidFill>
                  <a:srgbClr val="FFFF00"/>
                </a:solidFill>
              </a:rPr>
              <a:t> </a:t>
            </a:r>
            <a:r>
              <a:rPr lang="en-US" altLang="en-US" sz="3595" b="1" kern="0" dirty="0">
                <a:solidFill>
                  <a:srgbClr val="FFC000"/>
                </a:solidFill>
              </a:rPr>
              <a:t>3 870</a:t>
            </a:r>
            <a:endParaRPr lang="en-US" altLang="en-US" sz="3595" kern="0" dirty="0">
              <a:solidFill>
                <a:srgbClr val="FFC000"/>
              </a:solidFill>
            </a:endParaRPr>
          </a:p>
          <a:p>
            <a:pPr defTabSz="913158">
              <a:spcBef>
                <a:spcPct val="0"/>
              </a:spcBef>
              <a:buClrTx/>
              <a:buSzTx/>
              <a:buNone/>
            </a:pPr>
            <a:endParaRPr lang="en-US" altLang="en-US" sz="3595" kern="0" dirty="0">
              <a:solidFill>
                <a:srgbClr val="FFFF00"/>
              </a:solidFill>
            </a:endParaRPr>
          </a:p>
        </p:txBody>
      </p:sp>
      <p:graphicFrame>
        <p:nvGraphicFramePr>
          <p:cNvPr id="65585" name="Object 49"/>
          <p:cNvGraphicFramePr>
            <a:graphicFrameLocks noChangeAspect="1"/>
          </p:cNvGraphicFramePr>
          <p:nvPr/>
        </p:nvGraphicFramePr>
        <p:xfrm>
          <a:off x="8992686" y="1415431"/>
          <a:ext cx="1444379" cy="14459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CorelDRAW" r:id="rId12" imgW="3721160" imgH="3727048" progId="CorelDRAW.Graphic.9">
                  <p:embed/>
                </p:oleObj>
              </mc:Choice>
              <mc:Fallback>
                <p:oleObj name="CorelDRAW" r:id="rId12" imgW="3721160" imgH="3727048" progId="CorelDRAW.Graphic.9">
                  <p:embed/>
                  <p:pic>
                    <p:nvPicPr>
                      <p:cNvPr id="65585" name="Objec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2686" y="1415431"/>
                        <a:ext cx="1444379" cy="14459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86" name="Oval 50" descr="Newsprint"/>
          <p:cNvSpPr>
            <a:spLocks noChangeArrowheads="1"/>
          </p:cNvSpPr>
          <p:nvPr/>
        </p:nvSpPr>
        <p:spPr bwMode="auto">
          <a:xfrm>
            <a:off x="9373203" y="1795948"/>
            <a:ext cx="684930" cy="684930"/>
          </a:xfrm>
          <a:prstGeom prst="ellipse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3158">
              <a:spcBef>
                <a:spcPct val="0"/>
              </a:spcBef>
              <a:buClrTx/>
              <a:buSzTx/>
              <a:buNone/>
            </a:pPr>
            <a:r>
              <a:rPr lang="en-US" altLang="en-US" sz="3595" b="1" kern="0">
                <a:solidFill>
                  <a:srgbClr val="009900"/>
                </a:solidFill>
              </a:rPr>
              <a:t>10</a:t>
            </a:r>
          </a:p>
        </p:txBody>
      </p:sp>
      <p:sp>
        <p:nvSpPr>
          <p:cNvPr id="65587" name="Oval 51" descr="Newsprint"/>
          <p:cNvSpPr>
            <a:spLocks noChangeArrowheads="1"/>
          </p:cNvSpPr>
          <p:nvPr/>
        </p:nvSpPr>
        <p:spPr bwMode="auto">
          <a:xfrm>
            <a:off x="9360519" y="1795948"/>
            <a:ext cx="684930" cy="684930"/>
          </a:xfrm>
          <a:prstGeom prst="ellipse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3158">
              <a:spcBef>
                <a:spcPct val="0"/>
              </a:spcBef>
              <a:buClrTx/>
              <a:buSzTx/>
              <a:buNone/>
            </a:pPr>
            <a:r>
              <a:rPr lang="en-US" altLang="en-US" sz="3595" b="1" kern="0">
                <a:solidFill>
                  <a:srgbClr val="009900"/>
                </a:solidFill>
              </a:rPr>
              <a:t>9</a:t>
            </a:r>
          </a:p>
        </p:txBody>
      </p:sp>
      <p:sp>
        <p:nvSpPr>
          <p:cNvPr id="65588" name="Oval 52" descr="Newsprint"/>
          <p:cNvSpPr>
            <a:spLocks noChangeArrowheads="1"/>
          </p:cNvSpPr>
          <p:nvPr/>
        </p:nvSpPr>
        <p:spPr bwMode="auto">
          <a:xfrm>
            <a:off x="9360519" y="1795948"/>
            <a:ext cx="684930" cy="684930"/>
          </a:xfrm>
          <a:prstGeom prst="ellipse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3158">
              <a:spcBef>
                <a:spcPct val="0"/>
              </a:spcBef>
              <a:buClrTx/>
              <a:buSzTx/>
              <a:buNone/>
            </a:pPr>
            <a:r>
              <a:rPr lang="en-US" altLang="en-US" sz="3595" b="1" kern="0">
                <a:solidFill>
                  <a:srgbClr val="009900"/>
                </a:solidFill>
              </a:rPr>
              <a:t>8</a:t>
            </a:r>
          </a:p>
        </p:txBody>
      </p:sp>
      <p:sp>
        <p:nvSpPr>
          <p:cNvPr id="65589" name="Oval 53" descr="Newsprint"/>
          <p:cNvSpPr>
            <a:spLocks noChangeArrowheads="1"/>
          </p:cNvSpPr>
          <p:nvPr/>
        </p:nvSpPr>
        <p:spPr bwMode="auto">
          <a:xfrm>
            <a:off x="9360519" y="1795948"/>
            <a:ext cx="684930" cy="684930"/>
          </a:xfrm>
          <a:prstGeom prst="ellipse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3158">
              <a:spcBef>
                <a:spcPct val="0"/>
              </a:spcBef>
              <a:buClrTx/>
              <a:buSzTx/>
              <a:buNone/>
            </a:pPr>
            <a:r>
              <a:rPr lang="en-US" altLang="en-US" sz="3595" b="1" kern="0">
                <a:solidFill>
                  <a:srgbClr val="009900"/>
                </a:solidFill>
              </a:rPr>
              <a:t>7</a:t>
            </a:r>
          </a:p>
        </p:txBody>
      </p:sp>
      <p:sp>
        <p:nvSpPr>
          <p:cNvPr id="65590" name="Oval 54" descr="Newsprint"/>
          <p:cNvSpPr>
            <a:spLocks noChangeArrowheads="1"/>
          </p:cNvSpPr>
          <p:nvPr/>
        </p:nvSpPr>
        <p:spPr bwMode="auto">
          <a:xfrm>
            <a:off x="9360519" y="1795948"/>
            <a:ext cx="684930" cy="684930"/>
          </a:xfrm>
          <a:prstGeom prst="ellipse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3158">
              <a:spcBef>
                <a:spcPct val="0"/>
              </a:spcBef>
              <a:buClrTx/>
              <a:buSzTx/>
              <a:buNone/>
            </a:pPr>
            <a:r>
              <a:rPr lang="en-US" altLang="en-US" sz="3595" b="1" kern="0">
                <a:solidFill>
                  <a:srgbClr val="009900"/>
                </a:solidFill>
              </a:rPr>
              <a:t>6</a:t>
            </a:r>
          </a:p>
        </p:txBody>
      </p:sp>
      <p:sp>
        <p:nvSpPr>
          <p:cNvPr id="65591" name="Oval 55" descr="Newsprint"/>
          <p:cNvSpPr>
            <a:spLocks noChangeArrowheads="1"/>
          </p:cNvSpPr>
          <p:nvPr/>
        </p:nvSpPr>
        <p:spPr bwMode="auto">
          <a:xfrm>
            <a:off x="9360519" y="1795948"/>
            <a:ext cx="684930" cy="684930"/>
          </a:xfrm>
          <a:prstGeom prst="ellipse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3158">
              <a:spcBef>
                <a:spcPct val="0"/>
              </a:spcBef>
              <a:buClrTx/>
              <a:buSzTx/>
              <a:buNone/>
            </a:pPr>
            <a:r>
              <a:rPr lang="en-US" altLang="en-US" sz="3595" b="1" kern="0">
                <a:solidFill>
                  <a:srgbClr val="009900"/>
                </a:solidFill>
              </a:rPr>
              <a:t>5</a:t>
            </a:r>
          </a:p>
        </p:txBody>
      </p:sp>
      <p:sp>
        <p:nvSpPr>
          <p:cNvPr id="65592" name="Oval 56" descr="Newsprint"/>
          <p:cNvSpPr>
            <a:spLocks noChangeArrowheads="1"/>
          </p:cNvSpPr>
          <p:nvPr/>
        </p:nvSpPr>
        <p:spPr bwMode="auto">
          <a:xfrm>
            <a:off x="9360519" y="1795948"/>
            <a:ext cx="684930" cy="684930"/>
          </a:xfrm>
          <a:prstGeom prst="ellipse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3158">
              <a:spcBef>
                <a:spcPct val="0"/>
              </a:spcBef>
              <a:buClrTx/>
              <a:buSzTx/>
              <a:buNone/>
            </a:pPr>
            <a:r>
              <a:rPr lang="en-US" altLang="en-US" sz="3595" b="1" kern="0">
                <a:solidFill>
                  <a:srgbClr val="009900"/>
                </a:solidFill>
              </a:rPr>
              <a:t>4</a:t>
            </a:r>
          </a:p>
        </p:txBody>
      </p:sp>
      <p:sp>
        <p:nvSpPr>
          <p:cNvPr id="65593" name="Oval 57" descr="Newsprint"/>
          <p:cNvSpPr>
            <a:spLocks noChangeArrowheads="1"/>
          </p:cNvSpPr>
          <p:nvPr/>
        </p:nvSpPr>
        <p:spPr bwMode="auto">
          <a:xfrm>
            <a:off x="9362104" y="1795948"/>
            <a:ext cx="684930" cy="684930"/>
          </a:xfrm>
          <a:prstGeom prst="ellipse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3158">
              <a:spcBef>
                <a:spcPct val="0"/>
              </a:spcBef>
              <a:buClrTx/>
              <a:buSzTx/>
              <a:buNone/>
            </a:pPr>
            <a:r>
              <a:rPr lang="en-US" altLang="en-US" sz="3595" b="1" kern="0">
                <a:solidFill>
                  <a:srgbClr val="009900"/>
                </a:solidFill>
              </a:rPr>
              <a:t>3</a:t>
            </a:r>
          </a:p>
        </p:txBody>
      </p:sp>
      <p:sp>
        <p:nvSpPr>
          <p:cNvPr id="65594" name="Oval 58" descr="Newsprint"/>
          <p:cNvSpPr>
            <a:spLocks noChangeArrowheads="1"/>
          </p:cNvSpPr>
          <p:nvPr/>
        </p:nvSpPr>
        <p:spPr bwMode="auto">
          <a:xfrm>
            <a:off x="9360519" y="1795948"/>
            <a:ext cx="684930" cy="684930"/>
          </a:xfrm>
          <a:prstGeom prst="ellipse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3158">
              <a:spcBef>
                <a:spcPct val="0"/>
              </a:spcBef>
              <a:buClrTx/>
              <a:buSzTx/>
              <a:buNone/>
            </a:pPr>
            <a:r>
              <a:rPr lang="en-US" altLang="en-US" sz="3595" b="1" kern="0">
                <a:solidFill>
                  <a:srgbClr val="009900"/>
                </a:solidFill>
              </a:rPr>
              <a:t>2</a:t>
            </a:r>
          </a:p>
        </p:txBody>
      </p:sp>
      <p:sp>
        <p:nvSpPr>
          <p:cNvPr id="65595" name="Oval 59" descr="Newsprint"/>
          <p:cNvSpPr>
            <a:spLocks noChangeArrowheads="1"/>
          </p:cNvSpPr>
          <p:nvPr/>
        </p:nvSpPr>
        <p:spPr bwMode="auto">
          <a:xfrm>
            <a:off x="9360519" y="1795948"/>
            <a:ext cx="684930" cy="684930"/>
          </a:xfrm>
          <a:prstGeom prst="ellipse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3158">
              <a:spcBef>
                <a:spcPct val="0"/>
              </a:spcBef>
              <a:buClrTx/>
              <a:buSzTx/>
              <a:buNone/>
            </a:pPr>
            <a:r>
              <a:rPr lang="en-US" altLang="en-US" sz="3595" b="1" kern="0">
                <a:solidFill>
                  <a:srgbClr val="009900"/>
                </a:solidFill>
              </a:rPr>
              <a:t>1</a:t>
            </a:r>
          </a:p>
        </p:txBody>
      </p:sp>
      <p:sp>
        <p:nvSpPr>
          <p:cNvPr id="65596" name="Oval 60" descr="Newsprint"/>
          <p:cNvSpPr>
            <a:spLocks noChangeArrowheads="1"/>
          </p:cNvSpPr>
          <p:nvPr/>
        </p:nvSpPr>
        <p:spPr bwMode="auto">
          <a:xfrm>
            <a:off x="8813525" y="1795948"/>
            <a:ext cx="1750378" cy="684930"/>
          </a:xfrm>
          <a:prstGeom prst="ellipse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3158">
              <a:spcBef>
                <a:spcPct val="0"/>
              </a:spcBef>
              <a:buClrTx/>
              <a:buSzTx/>
              <a:buNone/>
            </a:pPr>
            <a:r>
              <a:rPr lang="en-US" altLang="en-US" sz="3595" b="1" kern="0">
                <a:solidFill>
                  <a:srgbClr val="FF0000"/>
                </a:solidFill>
              </a:rPr>
              <a:t>Hết giờ</a:t>
            </a:r>
          </a:p>
        </p:txBody>
      </p:sp>
      <p:sp>
        <p:nvSpPr>
          <p:cNvPr id="18469" name="WordArt 37" descr="Narrow vertical"/>
          <p:cNvSpPr>
            <a:spLocks noChangeArrowheads="1" noChangeShapeType="1" noTextEdit="1"/>
          </p:cNvSpPr>
          <p:nvPr/>
        </p:nvSpPr>
        <p:spPr bwMode="auto">
          <a:xfrm rot="21471546">
            <a:off x="4478804" y="479995"/>
            <a:ext cx="4708897" cy="873604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913158"/>
            <a:r>
              <a:rPr lang="en-US" sz="3595" kern="1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blipFill dpi="0" rotWithShape="0">
                  <a:blip r:embed="rId15"/>
                  <a:srcRect/>
                  <a:tile tx="0" ty="0" sx="100000" sy="100000" flip="none" algn="tl"/>
                </a:blip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Rung Chuông Vàng</a:t>
            </a:r>
          </a:p>
        </p:txBody>
      </p:sp>
    </p:spTree>
    <p:extLst>
      <p:ext uri="{BB962C8B-B14F-4D97-AF65-F5344CB8AC3E}">
        <p14:creationId xmlns:p14="http://schemas.microsoft.com/office/powerpoint/2010/main" val="2573244787"/>
      </p:ext>
    </p:extLst>
  </p:cSld>
  <p:clrMapOvr>
    <a:masterClrMapping/>
  </p:clrMapOvr>
  <p:transition spd="slow"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3" decel="100000"/>
                                        <p:tgtEl>
                                          <p:spTgt spid="184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93" decel="100000"/>
                                        <p:tgtEl>
                                          <p:spTgt spid="1846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93" fill="hold"/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93" fill="hold"/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 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55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5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5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55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65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65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65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65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65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65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84" dur="1000" fill="hold"/>
                                        <p:tgtEl>
                                          <p:spTgt spid="655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500"/>
                                        <p:tgtEl>
                                          <p:spTgt spid="655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1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2" dur="500"/>
                                        <p:tgtEl>
                                          <p:spTgt spid="655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655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9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0" dur="500"/>
                                        <p:tgtEl>
                                          <p:spTgt spid="655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5" dur="500"/>
                                        <p:tgtEl>
                                          <p:spTgt spid="655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8" dur="500"/>
                                        <p:tgtEl>
                                          <p:spTgt spid="655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3" dur="500"/>
                                        <p:tgtEl>
                                          <p:spTgt spid="655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5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6" dur="500"/>
                                        <p:tgtEl>
                                          <p:spTgt spid="655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1" dur="500"/>
                                        <p:tgtEl>
                                          <p:spTgt spid="655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3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4" dur="500"/>
                                        <p:tgtEl>
                                          <p:spTgt spid="655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9" dur="500"/>
                                        <p:tgtEl>
                                          <p:spTgt spid="655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1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2" dur="500"/>
                                        <p:tgtEl>
                                          <p:spTgt spid="655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7" dur="500"/>
                                        <p:tgtEl>
                                          <p:spTgt spid="655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9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0" dur="500"/>
                                        <p:tgtEl>
                                          <p:spTgt spid="655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5" dur="500"/>
                                        <p:tgtEl>
                                          <p:spTgt spid="655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8" dur="500"/>
                                        <p:tgtEl>
                                          <p:spTgt spid="655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3" dur="500"/>
                                        <p:tgtEl>
                                          <p:spTgt spid="655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5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6" dur="500"/>
                                        <p:tgtEl>
                                          <p:spTgt spid="655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1" dur="500"/>
                                        <p:tgtEl>
                                          <p:spTgt spid="655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3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4" dur="500"/>
                                        <p:tgtEl>
                                          <p:spTgt spid="655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9" dur="500"/>
                                        <p:tgtEl>
                                          <p:spTgt spid="655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indows XP Shut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 nodeType="clickPar">
                      <p:stCondLst>
                        <p:cond delay="indefinite"/>
                      </p:stCondLst>
                      <p:childTnLst>
                        <p:par>
                          <p:cTn id="1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2" presetID="35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3" dur="1000" fill="hold"/>
                                        <p:tgtEl>
                                          <p:spTgt spid="65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8" grpId="0" animBg="1"/>
      <p:bldP spid="65539" grpId="0" animBg="1"/>
      <p:bldP spid="65543" grpId="0" animBg="1"/>
      <p:bldP spid="65582" grpId="0"/>
      <p:bldP spid="65583" grpId="0"/>
      <p:bldP spid="65583" grpId="1"/>
      <p:bldP spid="65584" grpId="0"/>
      <p:bldP spid="65586" grpId="0" animBg="1"/>
      <p:bldP spid="65586" grpId="1" animBg="1"/>
      <p:bldP spid="65587" grpId="0" animBg="1"/>
      <p:bldP spid="65587" grpId="1" animBg="1"/>
      <p:bldP spid="65588" grpId="0" animBg="1"/>
      <p:bldP spid="65588" grpId="1" animBg="1"/>
      <p:bldP spid="65589" grpId="0" animBg="1"/>
      <p:bldP spid="65589" grpId="1" animBg="1"/>
      <p:bldP spid="65590" grpId="0" animBg="1"/>
      <p:bldP spid="65590" grpId="1" animBg="1"/>
      <p:bldP spid="65591" grpId="0" animBg="1"/>
      <p:bldP spid="65591" grpId="1" animBg="1"/>
      <p:bldP spid="65592" grpId="0" animBg="1"/>
      <p:bldP spid="65592" grpId="1" animBg="1"/>
      <p:bldP spid="65593" grpId="0" animBg="1"/>
      <p:bldP spid="65593" grpId="1" animBg="1"/>
      <p:bldP spid="65594" grpId="0" animBg="1"/>
      <p:bldP spid="65594" grpId="1" animBg="1"/>
      <p:bldP spid="65595" grpId="0" animBg="1"/>
      <p:bldP spid="65595" grpId="1" animBg="1"/>
      <p:bldP spid="6559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2435110" y="4592749"/>
            <a:ext cx="144279" cy="819697"/>
          </a:xfrm>
          <a:prstGeom prst="rect">
            <a:avLst/>
          </a:prstGeom>
          <a:gradFill rotWithShape="1">
            <a:gsLst>
              <a:gs pos="0">
                <a:srgbClr val="996633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3158">
              <a:spcBef>
                <a:spcPct val="0"/>
              </a:spcBef>
              <a:buClrTx/>
              <a:buSzTx/>
              <a:buNone/>
            </a:pPr>
            <a:endParaRPr lang="en-US" altLang="en-US" sz="1798" kern="0"/>
          </a:p>
        </p:txBody>
      </p:sp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2435110" y="5455253"/>
            <a:ext cx="144279" cy="819697"/>
          </a:xfrm>
          <a:prstGeom prst="rect">
            <a:avLst/>
          </a:prstGeom>
          <a:gradFill rotWithShape="1">
            <a:gsLst>
              <a:gs pos="0">
                <a:srgbClr val="996633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3158">
              <a:spcBef>
                <a:spcPct val="0"/>
              </a:spcBef>
              <a:buClrTx/>
              <a:buSzTx/>
              <a:buNone/>
            </a:pPr>
            <a:endParaRPr lang="en-US" altLang="en-US" sz="1798" kern="0"/>
          </a:p>
        </p:txBody>
      </p:sp>
      <p:pic>
        <p:nvPicPr>
          <p:cNvPr id="15364" name="Picture 36" descr="Picture16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797" y="4348"/>
            <a:ext cx="7730836" cy="1626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38" descr="an30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239" y="4348"/>
            <a:ext cx="1445964" cy="1626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9" name="Rectangle 7"/>
          <p:cNvSpPr>
            <a:spLocks noChangeArrowheads="1"/>
          </p:cNvSpPr>
          <p:nvPr/>
        </p:nvSpPr>
        <p:spPr bwMode="auto">
          <a:xfrm>
            <a:off x="2428769" y="3842813"/>
            <a:ext cx="144279" cy="819696"/>
          </a:xfrm>
          <a:prstGeom prst="rect">
            <a:avLst/>
          </a:prstGeom>
          <a:gradFill rotWithShape="1">
            <a:gsLst>
              <a:gs pos="0">
                <a:srgbClr val="996633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3158">
              <a:spcBef>
                <a:spcPct val="0"/>
              </a:spcBef>
              <a:buClrTx/>
              <a:buSzTx/>
              <a:buNone/>
            </a:pPr>
            <a:endParaRPr lang="en-US" altLang="en-US" sz="1798" kern="0"/>
          </a:p>
        </p:txBody>
      </p:sp>
      <p:sp>
        <p:nvSpPr>
          <p:cNvPr id="69640" name="AutoShape 8"/>
          <p:cNvSpPr>
            <a:spLocks noChangeArrowheads="1"/>
          </p:cNvSpPr>
          <p:nvPr/>
        </p:nvSpPr>
        <p:spPr bwMode="gray">
          <a:xfrm>
            <a:off x="4944937" y="1631058"/>
            <a:ext cx="2444821" cy="1133624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 defTabSz="913158">
              <a:defRPr/>
            </a:pPr>
            <a:r>
              <a:rPr lang="en-US" sz="3595" b="1" kern="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Câu</a:t>
            </a:r>
            <a:r>
              <a:rPr lang="en-US" sz="3595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2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171921" y="2807490"/>
            <a:ext cx="9754468" cy="1036213"/>
            <a:chOff x="384" y="1308"/>
            <a:chExt cx="3072" cy="319"/>
          </a:xfrm>
        </p:grpSpPr>
        <p:sp>
          <p:nvSpPr>
            <p:cNvPr id="15416" name="AutoShape 10"/>
            <p:cNvSpPr>
              <a:spLocks noChangeArrowheads="1"/>
            </p:cNvSpPr>
            <p:nvPr/>
          </p:nvSpPr>
          <p:spPr bwMode="gray">
            <a:xfrm>
              <a:off x="384" y="1344"/>
              <a:ext cx="3072" cy="283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913158"/>
              <a:endParaRPr lang="en-US" altLang="en-US" sz="1798" kern="0"/>
            </a:p>
          </p:txBody>
        </p:sp>
        <p:sp>
          <p:nvSpPr>
            <p:cNvPr id="69643" name="AutoShape 11"/>
            <p:cNvSpPr>
              <a:spLocks noChangeArrowheads="1"/>
            </p:cNvSpPr>
            <p:nvPr/>
          </p:nvSpPr>
          <p:spPr bwMode="gray">
            <a:xfrm>
              <a:off x="451" y="1379"/>
              <a:ext cx="497" cy="176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13158">
                <a:defRPr/>
              </a:pPr>
              <a:endParaRPr lang="en-US" sz="179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644" name="Freeform 12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defTabSz="913158">
                <a:defRPr/>
              </a:pPr>
              <a:endParaRPr lang="en-US" sz="179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645" name="Text Box 13"/>
            <p:cNvSpPr txBox="1">
              <a:spLocks noChangeArrowheads="1"/>
            </p:cNvSpPr>
            <p:nvPr/>
          </p:nvSpPr>
          <p:spPr bwMode="gray">
            <a:xfrm>
              <a:off x="707" y="1373"/>
              <a:ext cx="70" cy="16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defTabSz="913158">
                <a:defRPr/>
              </a:pPr>
              <a:endParaRPr lang="en-US" sz="2796" b="1" ker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15420" name="Text Box 14"/>
            <p:cNvSpPr txBox="1">
              <a:spLocks noChangeArrowheads="1"/>
            </p:cNvSpPr>
            <p:nvPr/>
          </p:nvSpPr>
          <p:spPr bwMode="gray">
            <a:xfrm>
              <a:off x="948" y="1308"/>
              <a:ext cx="2367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defTabSz="913158">
                <a:spcBef>
                  <a:spcPct val="0"/>
                </a:spcBef>
                <a:buClrTx/>
                <a:buSzTx/>
                <a:buNone/>
              </a:pPr>
              <a:r>
                <a:rPr lang="en-US" altLang="en-US" sz="3595" b="1" kern="0" dirty="0" err="1">
                  <a:solidFill>
                    <a:srgbClr val="FF0000"/>
                  </a:solidFill>
                </a:rPr>
                <a:t>Số</a:t>
              </a:r>
              <a:r>
                <a:rPr lang="en-US" altLang="en-US" sz="3595" b="1" kern="0" dirty="0">
                  <a:solidFill>
                    <a:srgbClr val="FF0000"/>
                  </a:solidFill>
                </a:rPr>
                <a:t> 2 726 </a:t>
              </a:r>
              <a:r>
                <a:rPr lang="en-US" altLang="en-US" sz="3595" b="1" kern="0" dirty="0" err="1">
                  <a:solidFill>
                    <a:srgbClr val="FF0000"/>
                  </a:solidFill>
                </a:rPr>
                <a:t>làm</a:t>
              </a:r>
              <a:r>
                <a:rPr lang="en-US" altLang="en-US" sz="3595" b="1" kern="0" dirty="0">
                  <a:solidFill>
                    <a:srgbClr val="FF0000"/>
                  </a:solidFill>
                </a:rPr>
                <a:t> </a:t>
              </a:r>
              <a:r>
                <a:rPr lang="en-US" altLang="en-US" sz="3595" b="1" kern="0" dirty="0" err="1">
                  <a:solidFill>
                    <a:srgbClr val="FF0000"/>
                  </a:solidFill>
                </a:rPr>
                <a:t>tròn</a:t>
              </a:r>
              <a:r>
                <a:rPr lang="en-US" altLang="en-US" sz="3595" b="1" kern="0" dirty="0">
                  <a:solidFill>
                    <a:srgbClr val="FF0000"/>
                  </a:solidFill>
                </a:rPr>
                <a:t> </a:t>
              </a:r>
              <a:r>
                <a:rPr lang="en-US" altLang="en-US" sz="3595" b="1" kern="0" dirty="0" err="1">
                  <a:solidFill>
                    <a:srgbClr val="FF0000"/>
                  </a:solidFill>
                </a:rPr>
                <a:t>đến</a:t>
              </a:r>
              <a:r>
                <a:rPr lang="en-US" altLang="en-US" sz="3595" b="1" kern="0" dirty="0">
                  <a:solidFill>
                    <a:srgbClr val="FF0000"/>
                  </a:solidFill>
                </a:rPr>
                <a:t> </a:t>
              </a:r>
              <a:r>
                <a:rPr lang="en-US" altLang="en-US" sz="3595" b="1" kern="0" dirty="0" err="1">
                  <a:solidFill>
                    <a:srgbClr val="FF0000"/>
                  </a:solidFill>
                </a:rPr>
                <a:t>hàng</a:t>
              </a:r>
              <a:r>
                <a:rPr lang="en-US" altLang="en-US" sz="3595" b="1" kern="0" dirty="0">
                  <a:solidFill>
                    <a:srgbClr val="FF0000"/>
                  </a:solidFill>
                </a:rPr>
                <a:t> </a:t>
              </a:r>
              <a:r>
                <a:rPr lang="en-US" altLang="en-US" sz="3595" b="1" kern="0" dirty="0" err="1">
                  <a:solidFill>
                    <a:srgbClr val="FF0000"/>
                  </a:solidFill>
                </a:rPr>
                <a:t>trăm</a:t>
              </a:r>
              <a:r>
                <a:rPr lang="en-US" altLang="en-US" sz="3595" b="1" kern="0" dirty="0">
                  <a:solidFill>
                    <a:srgbClr val="FF0000"/>
                  </a:solidFill>
                </a:rPr>
                <a:t> </a:t>
              </a:r>
              <a:r>
                <a:rPr lang="en-US" altLang="en-US" sz="3595" b="1" kern="0" dirty="0" err="1">
                  <a:solidFill>
                    <a:srgbClr val="FF0000"/>
                  </a:solidFill>
                </a:rPr>
                <a:t>là</a:t>
              </a:r>
              <a:r>
                <a:rPr lang="en-US" altLang="en-US" sz="3595" b="1" kern="0" dirty="0">
                  <a:solidFill>
                    <a:srgbClr val="FF0000"/>
                  </a:solidFill>
                </a:rPr>
                <a:t> :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 rot="5400000">
            <a:off x="1813600" y="2717116"/>
            <a:ext cx="1038494" cy="1168505"/>
            <a:chOff x="1872" y="1824"/>
            <a:chExt cx="2014" cy="1821"/>
          </a:xfrm>
        </p:grpSpPr>
        <p:sp>
          <p:nvSpPr>
            <p:cNvPr id="69648" name="AutoShape 16"/>
            <p:cNvSpPr>
              <a:spLocks noChangeArrowheads="1"/>
            </p:cNvSpPr>
            <p:nvPr/>
          </p:nvSpPr>
          <p:spPr bwMode="gray">
            <a:xfrm rot="16200000" flipH="1">
              <a:off x="1818" y="2518"/>
              <a:ext cx="311" cy="203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 defTabSz="913158">
                <a:defRPr/>
              </a:pPr>
              <a:endParaRPr lang="en-US" sz="179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649" name="AutoShape 17"/>
            <p:cNvSpPr>
              <a:spLocks noChangeArrowheads="1"/>
            </p:cNvSpPr>
            <p:nvPr/>
          </p:nvSpPr>
          <p:spPr bwMode="gray">
            <a:xfrm rot="5400000" flipH="1">
              <a:off x="3630" y="2472"/>
              <a:ext cx="306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 defTabSz="913158">
                <a:defRPr/>
              </a:pPr>
              <a:endParaRPr lang="en-US" sz="179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650" name="AutoShape 18"/>
            <p:cNvSpPr>
              <a:spLocks noChangeArrowheads="1"/>
            </p:cNvSpPr>
            <p:nvPr/>
          </p:nvSpPr>
          <p:spPr bwMode="gray">
            <a:xfrm rot="10800000" flipH="1">
              <a:off x="2724" y="3440"/>
              <a:ext cx="307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 defTabSz="913158">
                <a:defRPr/>
              </a:pPr>
              <a:endParaRPr lang="en-US" sz="179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410" name="Oval 19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913158">
                <a:spcBef>
                  <a:spcPct val="0"/>
                </a:spcBef>
                <a:buClrTx/>
                <a:buSzTx/>
                <a:buNone/>
              </a:pPr>
              <a:endParaRPr lang="en-US" altLang="en-US" sz="1798" kern="0"/>
            </a:p>
          </p:txBody>
        </p:sp>
        <p:sp>
          <p:nvSpPr>
            <p:cNvPr id="15411" name="Oval 20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913158">
                <a:spcBef>
                  <a:spcPct val="0"/>
                </a:spcBef>
                <a:buClrTx/>
                <a:buSzTx/>
                <a:buNone/>
              </a:pPr>
              <a:endParaRPr lang="en-US" altLang="en-US" sz="1798" kern="0"/>
            </a:p>
          </p:txBody>
        </p:sp>
        <p:sp>
          <p:nvSpPr>
            <p:cNvPr id="69653" name="Oval 21"/>
            <p:cNvSpPr>
              <a:spLocks noChangeArrowheads="1"/>
            </p:cNvSpPr>
            <p:nvPr/>
          </p:nvSpPr>
          <p:spPr bwMode="gray">
            <a:xfrm>
              <a:off x="2633" y="2226"/>
              <a:ext cx="504" cy="80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wrap="none" anchor="ctr">
              <a:spAutoFit/>
            </a:bodyPr>
            <a:lstStyle/>
            <a:p>
              <a:pPr defTabSz="913158">
                <a:defRPr/>
              </a:pPr>
              <a:endParaRPr lang="en-US" sz="179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413" name="Oval 22"/>
            <p:cNvSpPr>
              <a:spLocks noChangeArrowheads="1"/>
            </p:cNvSpPr>
            <p:nvPr/>
          </p:nvSpPr>
          <p:spPr bwMode="gray">
            <a:xfrm>
              <a:off x="2633" y="2228"/>
              <a:ext cx="504" cy="809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913158">
                <a:spcBef>
                  <a:spcPct val="0"/>
                </a:spcBef>
                <a:buClrTx/>
                <a:buSzTx/>
                <a:buNone/>
              </a:pPr>
              <a:endParaRPr lang="en-US" altLang="en-US" sz="1798" kern="0"/>
            </a:p>
          </p:txBody>
        </p:sp>
        <p:sp>
          <p:nvSpPr>
            <p:cNvPr id="69655" name="Oval 23"/>
            <p:cNvSpPr>
              <a:spLocks noChangeArrowheads="1"/>
            </p:cNvSpPr>
            <p:nvPr/>
          </p:nvSpPr>
          <p:spPr bwMode="gray">
            <a:xfrm>
              <a:off x="2336" y="2205"/>
              <a:ext cx="1098" cy="80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</p:spPr>
          <p:txBody>
            <a:bodyPr anchor="ctr">
              <a:spAutoFit/>
            </a:bodyPr>
            <a:lstStyle/>
            <a:p>
              <a:pPr defTabSz="913158">
                <a:defRPr/>
              </a:pPr>
              <a:endParaRPr lang="en-US" sz="179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415" name="Oval 24"/>
            <p:cNvSpPr>
              <a:spLocks noChangeArrowheads="1"/>
            </p:cNvSpPr>
            <p:nvPr/>
          </p:nvSpPr>
          <p:spPr bwMode="gray">
            <a:xfrm>
              <a:off x="2337" y="2228"/>
              <a:ext cx="1096" cy="809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913158">
                <a:spcBef>
                  <a:spcPct val="0"/>
                </a:spcBef>
                <a:buClrTx/>
                <a:buSzTx/>
                <a:buNone/>
              </a:pPr>
              <a:endParaRPr lang="en-US" altLang="en-US" sz="1798" kern="0"/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2068863" y="4004532"/>
            <a:ext cx="7707053" cy="791158"/>
            <a:chOff x="432" y="3024"/>
            <a:chExt cx="4151" cy="528"/>
          </a:xfrm>
        </p:grpSpPr>
        <p:sp>
          <p:nvSpPr>
            <p:cNvPr id="15401" name="AutoShape 26"/>
            <p:cNvSpPr>
              <a:spLocks noChangeArrowheads="1"/>
            </p:cNvSpPr>
            <p:nvPr/>
          </p:nvSpPr>
          <p:spPr bwMode="auto">
            <a:xfrm>
              <a:off x="432" y="3120"/>
              <a:ext cx="4151" cy="432"/>
            </a:xfrm>
            <a:prstGeom prst="flowChartAlternateProcess">
              <a:avLst/>
            </a:prstGeom>
            <a:gradFill rotWithShape="1">
              <a:gsLst>
                <a:gs pos="0">
                  <a:srgbClr val="CC0066">
                    <a:alpha val="87000"/>
                  </a:srgbClr>
                </a:gs>
                <a:gs pos="100000">
                  <a:srgbClr val="000000"/>
                </a:gs>
              </a:gsLst>
              <a:path path="rect">
                <a:fillToRect r="100000" b="100000"/>
              </a:path>
            </a:gradFill>
            <a:ln w="57150" cmpd="thinThick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defTabSz="913158">
                <a:spcBef>
                  <a:spcPct val="0"/>
                </a:spcBef>
                <a:buClrTx/>
                <a:buSzTx/>
                <a:buNone/>
              </a:pPr>
              <a:endParaRPr lang="en-US" altLang="en-US" sz="1598" b="1" kern="0">
                <a:solidFill>
                  <a:srgbClr val="FFFF00"/>
                </a:solidFill>
                <a:cs typeface="Times New Roman" panose="02020603050405020304" pitchFamily="18" charset="0"/>
              </a:endParaRPr>
            </a:p>
          </p:txBody>
        </p:sp>
        <p:grpSp>
          <p:nvGrpSpPr>
            <p:cNvPr id="15402" name="Group 27"/>
            <p:cNvGrpSpPr>
              <a:grpSpLocks/>
            </p:cNvGrpSpPr>
            <p:nvPr/>
          </p:nvGrpSpPr>
          <p:grpSpPr bwMode="auto">
            <a:xfrm>
              <a:off x="450" y="3024"/>
              <a:ext cx="420" cy="491"/>
              <a:chOff x="960" y="3696"/>
              <a:chExt cx="420" cy="491"/>
            </a:xfrm>
          </p:grpSpPr>
          <p:sp>
            <p:nvSpPr>
              <p:cNvPr id="15403" name="AutoShape 28"/>
              <p:cNvSpPr>
                <a:spLocks noChangeArrowheads="1"/>
              </p:cNvSpPr>
              <p:nvPr/>
            </p:nvSpPr>
            <p:spPr bwMode="auto">
              <a:xfrm rot="-5400000">
                <a:off x="1001" y="3808"/>
                <a:ext cx="338" cy="42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CC0066">
                      <a:alpha val="87000"/>
                    </a:srgbClr>
                  </a:gs>
                  <a:gs pos="100000">
                    <a:srgbClr val="000000"/>
                  </a:gs>
                </a:gsLst>
                <a:path path="rect">
                  <a:fillToRect r="100000" b="100000"/>
                </a:path>
              </a:gradFill>
              <a:ln w="57150" cmpd="thinThick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sz="3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defTabSz="913158">
                  <a:spcBef>
                    <a:spcPct val="0"/>
                  </a:spcBef>
                  <a:buClrTx/>
                  <a:buSzTx/>
                  <a:buNone/>
                </a:pPr>
                <a:endParaRPr lang="en-US" altLang="en-US" sz="1798" b="1" kern="0">
                  <a:solidFill>
                    <a:srgbClr val="00FF00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15404" name="AutoShape 29"/>
              <p:cNvSpPr>
                <a:spLocks noChangeArrowheads="1"/>
              </p:cNvSpPr>
              <p:nvPr/>
            </p:nvSpPr>
            <p:spPr bwMode="auto">
              <a:xfrm rot="-5400000">
                <a:off x="1106" y="3646"/>
                <a:ext cx="127" cy="227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CC0066">
                      <a:alpha val="87000"/>
                    </a:srgbClr>
                  </a:gs>
                  <a:gs pos="100000">
                    <a:srgbClr val="000000"/>
                  </a:gs>
                </a:gsLst>
                <a:path path="rect">
                  <a:fillToRect r="100000" b="100000"/>
                </a:path>
              </a:gradFill>
              <a:ln w="57150" cmpd="thinThick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sz="3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defTabSz="913158">
                  <a:spcBef>
                    <a:spcPct val="0"/>
                  </a:spcBef>
                  <a:buClrTx/>
                  <a:buSzTx/>
                  <a:buNone/>
                </a:pPr>
                <a:endParaRPr lang="en-US" altLang="en-US" sz="1798" kern="0">
                  <a:solidFill>
                    <a:srgbClr val="FFFF00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15405" name="AutoShape 30"/>
              <p:cNvSpPr>
                <a:spLocks noChangeArrowheads="1"/>
              </p:cNvSpPr>
              <p:nvPr/>
            </p:nvSpPr>
            <p:spPr bwMode="auto">
              <a:xfrm rot="-5400000" flipH="1" flipV="1">
                <a:off x="1122" y="3723"/>
                <a:ext cx="102" cy="65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CC0066">
                      <a:alpha val="65999"/>
                    </a:srgbClr>
                  </a:gs>
                  <a:gs pos="100000">
                    <a:srgbClr val="880044"/>
                  </a:gs>
                </a:gsLst>
                <a:path path="shape">
                  <a:fillToRect l="50000" t="50000" r="50000" b="50000"/>
                </a:path>
              </a:gradFill>
              <a:ln w="57150" cmpd="thinThick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sz="3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defTabSz="913158">
                  <a:spcBef>
                    <a:spcPct val="0"/>
                  </a:spcBef>
                  <a:buClrTx/>
                  <a:buSzTx/>
                  <a:buNone/>
                </a:pPr>
                <a:endParaRPr lang="en-US" altLang="en-US" sz="1798" kern="0">
                  <a:solidFill>
                    <a:schemeClr val="bg1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15406" name="WordArt 31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59" y="3897"/>
                <a:ext cx="240" cy="24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defTabSz="913158"/>
                <a:r>
                  <a:rPr lang="en-US" sz="3595" kern="10">
                    <a:ln w="1905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solidFill>
                      <a:srgbClr val="FF0000"/>
                    </a:solidFill>
                    <a:effectLst>
                      <a:outerShdw dist="35921" dir="2700000" algn="ctr" rotWithShape="0">
                        <a:srgbClr val="990000"/>
                      </a:outerShdw>
                    </a:effectLst>
                    <a:latin typeface="Impact" panose="020B0806030902050204" pitchFamily="34" charset="0"/>
                  </a:rPr>
                  <a:t>A</a:t>
                </a:r>
              </a:p>
            </p:txBody>
          </p:sp>
        </p:grpSp>
      </p:grpSp>
      <p:grpSp>
        <p:nvGrpSpPr>
          <p:cNvPr id="6" name="Group 32"/>
          <p:cNvGrpSpPr>
            <a:grpSpLocks/>
          </p:cNvGrpSpPr>
          <p:nvPr/>
        </p:nvGrpSpPr>
        <p:grpSpPr bwMode="auto">
          <a:xfrm>
            <a:off x="2068864" y="4795691"/>
            <a:ext cx="7735592" cy="862505"/>
            <a:chOff x="432" y="3024"/>
            <a:chExt cx="4151" cy="528"/>
          </a:xfrm>
        </p:grpSpPr>
        <p:sp>
          <p:nvSpPr>
            <p:cNvPr id="15395" name="AutoShape 33"/>
            <p:cNvSpPr>
              <a:spLocks noChangeArrowheads="1"/>
            </p:cNvSpPr>
            <p:nvPr/>
          </p:nvSpPr>
          <p:spPr bwMode="auto">
            <a:xfrm>
              <a:off x="432" y="3120"/>
              <a:ext cx="4151" cy="432"/>
            </a:xfrm>
            <a:prstGeom prst="flowChartAlternateProcess">
              <a:avLst/>
            </a:prstGeom>
            <a:gradFill rotWithShape="1">
              <a:gsLst>
                <a:gs pos="0">
                  <a:srgbClr val="CC0066">
                    <a:alpha val="87000"/>
                  </a:srgbClr>
                </a:gs>
                <a:gs pos="100000">
                  <a:srgbClr val="000000"/>
                </a:gs>
              </a:gsLst>
              <a:path path="rect">
                <a:fillToRect r="100000" b="100000"/>
              </a:path>
            </a:gradFill>
            <a:ln w="57150" cmpd="thinThick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defTabSz="913158">
                <a:spcBef>
                  <a:spcPct val="0"/>
                </a:spcBef>
                <a:buClrTx/>
                <a:buSzTx/>
                <a:buNone/>
              </a:pPr>
              <a:endParaRPr lang="en-US" altLang="en-US" sz="1598" b="1" kern="0" dirty="0">
                <a:solidFill>
                  <a:srgbClr val="FFFF00"/>
                </a:solidFill>
                <a:cs typeface="Times New Roman" panose="02020603050405020304" pitchFamily="18" charset="0"/>
              </a:endParaRPr>
            </a:p>
          </p:txBody>
        </p:sp>
        <p:grpSp>
          <p:nvGrpSpPr>
            <p:cNvPr id="15396" name="Group 34"/>
            <p:cNvGrpSpPr>
              <a:grpSpLocks/>
            </p:cNvGrpSpPr>
            <p:nvPr/>
          </p:nvGrpSpPr>
          <p:grpSpPr bwMode="auto">
            <a:xfrm>
              <a:off x="450" y="3024"/>
              <a:ext cx="420" cy="491"/>
              <a:chOff x="960" y="3696"/>
              <a:chExt cx="420" cy="491"/>
            </a:xfrm>
          </p:grpSpPr>
          <p:sp>
            <p:nvSpPr>
              <p:cNvPr id="15397" name="AutoShape 35"/>
              <p:cNvSpPr>
                <a:spLocks noChangeArrowheads="1"/>
              </p:cNvSpPr>
              <p:nvPr/>
            </p:nvSpPr>
            <p:spPr bwMode="auto">
              <a:xfrm rot="-5400000">
                <a:off x="1001" y="3808"/>
                <a:ext cx="338" cy="42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CC0066">
                      <a:alpha val="87000"/>
                    </a:srgbClr>
                  </a:gs>
                  <a:gs pos="100000">
                    <a:srgbClr val="000000"/>
                  </a:gs>
                </a:gsLst>
                <a:path path="rect">
                  <a:fillToRect r="100000" b="100000"/>
                </a:path>
              </a:gradFill>
              <a:ln w="57150" cmpd="thinThick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sz="3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defTabSz="913158">
                  <a:spcBef>
                    <a:spcPct val="0"/>
                  </a:spcBef>
                  <a:buClrTx/>
                  <a:buSzTx/>
                  <a:buNone/>
                </a:pPr>
                <a:endParaRPr lang="en-US" altLang="en-US" sz="1798" b="1" kern="0">
                  <a:solidFill>
                    <a:srgbClr val="00FF00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15398" name="AutoShape 36"/>
              <p:cNvSpPr>
                <a:spLocks noChangeArrowheads="1"/>
              </p:cNvSpPr>
              <p:nvPr/>
            </p:nvSpPr>
            <p:spPr bwMode="auto">
              <a:xfrm rot="-5400000">
                <a:off x="1106" y="3646"/>
                <a:ext cx="127" cy="227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CC0066">
                      <a:alpha val="87000"/>
                    </a:srgbClr>
                  </a:gs>
                  <a:gs pos="100000">
                    <a:srgbClr val="000000"/>
                  </a:gs>
                </a:gsLst>
                <a:path path="rect">
                  <a:fillToRect r="100000" b="100000"/>
                </a:path>
              </a:gradFill>
              <a:ln w="57150" cmpd="thinThick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sz="3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defTabSz="913158">
                  <a:spcBef>
                    <a:spcPct val="0"/>
                  </a:spcBef>
                  <a:buClrTx/>
                  <a:buSzTx/>
                  <a:buNone/>
                </a:pPr>
                <a:endParaRPr lang="en-US" altLang="en-US" sz="1798" kern="0">
                  <a:solidFill>
                    <a:srgbClr val="FFFF00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15399" name="AutoShape 37"/>
              <p:cNvSpPr>
                <a:spLocks noChangeArrowheads="1"/>
              </p:cNvSpPr>
              <p:nvPr/>
            </p:nvSpPr>
            <p:spPr bwMode="auto">
              <a:xfrm rot="-5400000" flipH="1" flipV="1">
                <a:off x="1122" y="3723"/>
                <a:ext cx="102" cy="65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CC0066">
                      <a:alpha val="65999"/>
                    </a:srgbClr>
                  </a:gs>
                  <a:gs pos="100000">
                    <a:srgbClr val="880044"/>
                  </a:gs>
                </a:gsLst>
                <a:path path="shape">
                  <a:fillToRect l="50000" t="50000" r="50000" b="50000"/>
                </a:path>
              </a:gradFill>
              <a:ln w="57150" cmpd="thinThick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sz="3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defTabSz="913158">
                  <a:spcBef>
                    <a:spcPct val="0"/>
                  </a:spcBef>
                  <a:buClrTx/>
                  <a:buSzTx/>
                  <a:buNone/>
                </a:pPr>
                <a:endParaRPr lang="en-US" altLang="en-US" sz="1798" kern="0">
                  <a:solidFill>
                    <a:schemeClr val="bg1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15400" name="WordArt 38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59" y="3897"/>
                <a:ext cx="240" cy="24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defTabSz="913158"/>
                <a:r>
                  <a:rPr lang="en-US" sz="3595" kern="10">
                    <a:ln w="1905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solidFill>
                      <a:srgbClr val="FF0000"/>
                    </a:solidFill>
                    <a:effectLst>
                      <a:outerShdw dist="35921" dir="2700000" algn="ctr" rotWithShape="0">
                        <a:srgbClr val="990000"/>
                      </a:outerShdw>
                    </a:effectLst>
                    <a:latin typeface="Impact" panose="020B0806030902050204" pitchFamily="34" charset="0"/>
                  </a:rPr>
                  <a:t>B</a:t>
                </a:r>
              </a:p>
            </p:txBody>
          </p:sp>
        </p:grpSp>
      </p:grpSp>
      <p:grpSp>
        <p:nvGrpSpPr>
          <p:cNvPr id="8" name="Group 39"/>
          <p:cNvGrpSpPr>
            <a:grpSpLocks/>
          </p:cNvGrpSpPr>
          <p:nvPr/>
        </p:nvGrpSpPr>
        <p:grpSpPr bwMode="auto">
          <a:xfrm>
            <a:off x="2068863" y="5802475"/>
            <a:ext cx="7787913" cy="703956"/>
            <a:chOff x="432" y="3024"/>
            <a:chExt cx="4151" cy="528"/>
          </a:xfrm>
        </p:grpSpPr>
        <p:sp>
          <p:nvSpPr>
            <p:cNvPr id="15389" name="AutoShape 40"/>
            <p:cNvSpPr>
              <a:spLocks noChangeArrowheads="1"/>
            </p:cNvSpPr>
            <p:nvPr/>
          </p:nvSpPr>
          <p:spPr bwMode="auto">
            <a:xfrm>
              <a:off x="432" y="3120"/>
              <a:ext cx="4151" cy="432"/>
            </a:xfrm>
            <a:prstGeom prst="flowChartAlternateProcess">
              <a:avLst/>
            </a:prstGeom>
            <a:gradFill rotWithShape="1">
              <a:gsLst>
                <a:gs pos="0">
                  <a:srgbClr val="CC0066">
                    <a:alpha val="87000"/>
                  </a:srgbClr>
                </a:gs>
                <a:gs pos="100000">
                  <a:srgbClr val="000000"/>
                </a:gs>
              </a:gsLst>
              <a:path path="rect">
                <a:fillToRect r="100000" b="100000"/>
              </a:path>
            </a:gradFill>
            <a:ln w="57150" cmpd="thinThick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defTabSz="913158">
                <a:spcBef>
                  <a:spcPct val="0"/>
                </a:spcBef>
                <a:buClrTx/>
                <a:buSzTx/>
                <a:buNone/>
              </a:pPr>
              <a:endParaRPr lang="en-US" altLang="en-US" sz="2397" b="1" kern="0" dirty="0">
                <a:solidFill>
                  <a:srgbClr val="FFFF00"/>
                </a:solidFill>
                <a:cs typeface="Times New Roman" panose="02020603050405020304" pitchFamily="18" charset="0"/>
              </a:endParaRPr>
            </a:p>
          </p:txBody>
        </p:sp>
        <p:grpSp>
          <p:nvGrpSpPr>
            <p:cNvPr id="15390" name="Group 41"/>
            <p:cNvGrpSpPr>
              <a:grpSpLocks/>
            </p:cNvGrpSpPr>
            <p:nvPr/>
          </p:nvGrpSpPr>
          <p:grpSpPr bwMode="auto">
            <a:xfrm>
              <a:off x="450" y="3024"/>
              <a:ext cx="420" cy="491"/>
              <a:chOff x="960" y="3696"/>
              <a:chExt cx="420" cy="491"/>
            </a:xfrm>
          </p:grpSpPr>
          <p:sp>
            <p:nvSpPr>
              <p:cNvPr id="15391" name="AutoShape 42"/>
              <p:cNvSpPr>
                <a:spLocks noChangeArrowheads="1"/>
              </p:cNvSpPr>
              <p:nvPr/>
            </p:nvSpPr>
            <p:spPr bwMode="auto">
              <a:xfrm rot="-5400000">
                <a:off x="1001" y="3808"/>
                <a:ext cx="338" cy="42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CC0066">
                      <a:alpha val="87000"/>
                    </a:srgbClr>
                  </a:gs>
                  <a:gs pos="100000">
                    <a:srgbClr val="000000"/>
                  </a:gs>
                </a:gsLst>
                <a:path path="rect">
                  <a:fillToRect r="100000" b="100000"/>
                </a:path>
              </a:gradFill>
              <a:ln w="57150" cmpd="thinThick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sz="3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defTabSz="913158">
                  <a:spcBef>
                    <a:spcPct val="0"/>
                  </a:spcBef>
                  <a:buClrTx/>
                  <a:buSzTx/>
                  <a:buNone/>
                </a:pPr>
                <a:endParaRPr lang="en-US" altLang="en-US" sz="2397" b="1" kern="0">
                  <a:solidFill>
                    <a:srgbClr val="00FF00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15392" name="AutoShape 43"/>
              <p:cNvSpPr>
                <a:spLocks noChangeArrowheads="1"/>
              </p:cNvSpPr>
              <p:nvPr/>
            </p:nvSpPr>
            <p:spPr bwMode="auto">
              <a:xfrm rot="-5400000">
                <a:off x="1106" y="3646"/>
                <a:ext cx="127" cy="227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CC0066">
                      <a:alpha val="87000"/>
                    </a:srgbClr>
                  </a:gs>
                  <a:gs pos="100000">
                    <a:srgbClr val="000000"/>
                  </a:gs>
                </a:gsLst>
                <a:path path="rect">
                  <a:fillToRect r="100000" b="100000"/>
                </a:path>
              </a:gradFill>
              <a:ln w="57150" cmpd="thinThick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sz="3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defTabSz="913158">
                  <a:spcBef>
                    <a:spcPct val="0"/>
                  </a:spcBef>
                  <a:buClrTx/>
                  <a:buSzTx/>
                  <a:buNone/>
                </a:pPr>
                <a:endParaRPr lang="en-US" altLang="en-US" sz="2397" kern="0">
                  <a:solidFill>
                    <a:srgbClr val="FFFF00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15393" name="AutoShape 44"/>
              <p:cNvSpPr>
                <a:spLocks noChangeArrowheads="1"/>
              </p:cNvSpPr>
              <p:nvPr/>
            </p:nvSpPr>
            <p:spPr bwMode="auto">
              <a:xfrm rot="-5400000" flipH="1" flipV="1">
                <a:off x="1122" y="3723"/>
                <a:ext cx="102" cy="65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CC0066">
                      <a:alpha val="65999"/>
                    </a:srgbClr>
                  </a:gs>
                  <a:gs pos="100000">
                    <a:srgbClr val="880044"/>
                  </a:gs>
                </a:gsLst>
                <a:path path="shape">
                  <a:fillToRect l="50000" t="50000" r="50000" b="50000"/>
                </a:path>
              </a:gradFill>
              <a:ln w="57150" cmpd="thinThick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sz="3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defTabSz="913158">
                  <a:spcBef>
                    <a:spcPct val="0"/>
                  </a:spcBef>
                  <a:buClrTx/>
                  <a:buSzTx/>
                  <a:buNone/>
                </a:pPr>
                <a:endParaRPr lang="en-US" altLang="en-US" sz="2397" kern="0">
                  <a:solidFill>
                    <a:schemeClr val="bg1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15394" name="WordArt 45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45" y="3897"/>
                <a:ext cx="275" cy="29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defTabSz="913158"/>
                <a:r>
                  <a:rPr lang="en-US" sz="2397" kern="10">
                    <a:ln w="1905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solidFill>
                      <a:srgbClr val="FF0000"/>
                    </a:solidFill>
                    <a:effectLst>
                      <a:outerShdw dist="35921" dir="2700000" algn="ctr" rotWithShape="0">
                        <a:srgbClr val="990000"/>
                      </a:outerShdw>
                    </a:effectLst>
                    <a:latin typeface="Impact" panose="020B0806030902050204" pitchFamily="34" charset="0"/>
                  </a:rPr>
                  <a:t>C</a:t>
                </a:r>
              </a:p>
            </p:txBody>
          </p:sp>
        </p:grpSp>
      </p:grpSp>
      <p:sp>
        <p:nvSpPr>
          <p:cNvPr id="69678" name="Rectangle 46"/>
          <p:cNvSpPr>
            <a:spLocks noChangeArrowheads="1"/>
          </p:cNvSpPr>
          <p:nvPr/>
        </p:nvSpPr>
        <p:spPr bwMode="auto">
          <a:xfrm>
            <a:off x="3040768" y="4077332"/>
            <a:ext cx="6795398" cy="645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3158">
              <a:spcBef>
                <a:spcPct val="0"/>
              </a:spcBef>
              <a:buClrTx/>
              <a:buSzTx/>
              <a:buNone/>
            </a:pPr>
            <a:r>
              <a:rPr lang="en-US" altLang="en-US" sz="3595" b="1" kern="0">
                <a:solidFill>
                  <a:srgbClr val="FFC000"/>
                </a:solidFill>
              </a:rPr>
              <a:t>2 800</a:t>
            </a:r>
            <a:endParaRPr lang="en-US" altLang="en-US" sz="3595" kern="0" dirty="0">
              <a:solidFill>
                <a:srgbClr val="FFC000"/>
              </a:solidFill>
            </a:endParaRPr>
          </a:p>
        </p:txBody>
      </p:sp>
      <p:sp>
        <p:nvSpPr>
          <p:cNvPr id="69679" name="Rectangle 47"/>
          <p:cNvSpPr>
            <a:spLocks noChangeArrowheads="1"/>
          </p:cNvSpPr>
          <p:nvPr/>
        </p:nvSpPr>
        <p:spPr bwMode="auto">
          <a:xfrm>
            <a:off x="3023327" y="4990572"/>
            <a:ext cx="6841377" cy="645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3158">
              <a:spcBef>
                <a:spcPct val="0"/>
              </a:spcBef>
              <a:buClrTx/>
              <a:buSzTx/>
              <a:buNone/>
            </a:pPr>
            <a:r>
              <a:rPr lang="en-US" altLang="en-US" sz="3595" b="1" kern="0" dirty="0">
                <a:solidFill>
                  <a:srgbClr val="FFC000"/>
                </a:solidFill>
              </a:rPr>
              <a:t>2 730</a:t>
            </a:r>
            <a:endParaRPr lang="en-US" altLang="en-US" sz="3595" kern="0" dirty="0">
              <a:solidFill>
                <a:srgbClr val="FFC000"/>
              </a:solidFill>
            </a:endParaRPr>
          </a:p>
        </p:txBody>
      </p:sp>
      <p:sp>
        <p:nvSpPr>
          <p:cNvPr id="69680" name="Rectangle 48"/>
          <p:cNvSpPr>
            <a:spLocks noChangeArrowheads="1"/>
          </p:cNvSpPr>
          <p:nvPr/>
        </p:nvSpPr>
        <p:spPr bwMode="auto">
          <a:xfrm>
            <a:off x="3039181" y="5891922"/>
            <a:ext cx="6868330" cy="645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3158">
              <a:spcBef>
                <a:spcPct val="0"/>
              </a:spcBef>
              <a:buClrTx/>
              <a:buSzTx/>
              <a:buNone/>
            </a:pPr>
            <a:r>
              <a:rPr lang="en-US" altLang="en-US" sz="3595" b="1" kern="0" dirty="0">
                <a:solidFill>
                  <a:srgbClr val="FFC000"/>
                </a:solidFill>
              </a:rPr>
              <a:t>2 700</a:t>
            </a:r>
            <a:endParaRPr lang="en-US" altLang="en-US" sz="3595" kern="0" dirty="0">
              <a:solidFill>
                <a:srgbClr val="FFC000"/>
              </a:solidFill>
            </a:endParaRPr>
          </a:p>
        </p:txBody>
      </p:sp>
      <p:graphicFrame>
        <p:nvGraphicFramePr>
          <p:cNvPr id="69681" name="Object 49"/>
          <p:cNvGraphicFramePr>
            <a:graphicFrameLocks noChangeAspect="1"/>
          </p:cNvGraphicFramePr>
          <p:nvPr/>
        </p:nvGraphicFramePr>
        <p:xfrm>
          <a:off x="8992686" y="1610447"/>
          <a:ext cx="1444379" cy="14459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CorelDRAW" r:id="rId12" imgW="3721160" imgH="3727048" progId="CorelDRAW.Graphic.9">
                  <p:embed/>
                </p:oleObj>
              </mc:Choice>
              <mc:Fallback>
                <p:oleObj name="CorelDRAW" r:id="rId12" imgW="3721160" imgH="3727048" progId="CorelDRAW.Graphic.9">
                  <p:embed/>
                  <p:pic>
                    <p:nvPicPr>
                      <p:cNvPr id="69681" name="Objec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2686" y="1610447"/>
                        <a:ext cx="1444379" cy="14459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82" name="Oval 50" descr="Newsprint"/>
          <p:cNvSpPr>
            <a:spLocks noChangeArrowheads="1"/>
          </p:cNvSpPr>
          <p:nvPr/>
        </p:nvSpPr>
        <p:spPr bwMode="auto">
          <a:xfrm>
            <a:off x="9373203" y="1990964"/>
            <a:ext cx="684930" cy="684930"/>
          </a:xfrm>
          <a:prstGeom prst="ellipse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3158">
              <a:spcBef>
                <a:spcPct val="0"/>
              </a:spcBef>
              <a:buClrTx/>
              <a:buSzTx/>
              <a:buNone/>
            </a:pPr>
            <a:r>
              <a:rPr lang="en-US" altLang="en-US" sz="3595" b="1" kern="0">
                <a:solidFill>
                  <a:srgbClr val="009900"/>
                </a:solidFill>
              </a:rPr>
              <a:t>10</a:t>
            </a:r>
          </a:p>
        </p:txBody>
      </p:sp>
      <p:sp>
        <p:nvSpPr>
          <p:cNvPr id="69683" name="Oval 51" descr="Newsprint"/>
          <p:cNvSpPr>
            <a:spLocks noChangeArrowheads="1"/>
          </p:cNvSpPr>
          <p:nvPr/>
        </p:nvSpPr>
        <p:spPr bwMode="auto">
          <a:xfrm>
            <a:off x="9360519" y="1990964"/>
            <a:ext cx="684930" cy="684930"/>
          </a:xfrm>
          <a:prstGeom prst="ellipse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3158">
              <a:spcBef>
                <a:spcPct val="0"/>
              </a:spcBef>
              <a:buClrTx/>
              <a:buSzTx/>
              <a:buNone/>
            </a:pPr>
            <a:r>
              <a:rPr lang="en-US" altLang="en-US" sz="3595" b="1" kern="0">
                <a:solidFill>
                  <a:srgbClr val="009900"/>
                </a:solidFill>
              </a:rPr>
              <a:t>9</a:t>
            </a:r>
          </a:p>
        </p:txBody>
      </p:sp>
      <p:sp>
        <p:nvSpPr>
          <p:cNvPr id="69684" name="Oval 52" descr="Newsprint"/>
          <p:cNvSpPr>
            <a:spLocks noChangeArrowheads="1"/>
          </p:cNvSpPr>
          <p:nvPr/>
        </p:nvSpPr>
        <p:spPr bwMode="auto">
          <a:xfrm>
            <a:off x="9360519" y="1990964"/>
            <a:ext cx="684930" cy="684930"/>
          </a:xfrm>
          <a:prstGeom prst="ellipse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3158">
              <a:spcBef>
                <a:spcPct val="0"/>
              </a:spcBef>
              <a:buClrTx/>
              <a:buSzTx/>
              <a:buNone/>
            </a:pPr>
            <a:r>
              <a:rPr lang="en-US" altLang="en-US" sz="3595" b="1" kern="0">
                <a:solidFill>
                  <a:srgbClr val="009900"/>
                </a:solidFill>
              </a:rPr>
              <a:t>8</a:t>
            </a:r>
          </a:p>
        </p:txBody>
      </p:sp>
      <p:sp>
        <p:nvSpPr>
          <p:cNvPr id="69685" name="Oval 53" descr="Newsprint"/>
          <p:cNvSpPr>
            <a:spLocks noChangeArrowheads="1"/>
          </p:cNvSpPr>
          <p:nvPr/>
        </p:nvSpPr>
        <p:spPr bwMode="auto">
          <a:xfrm>
            <a:off x="9360519" y="1990964"/>
            <a:ext cx="684930" cy="684930"/>
          </a:xfrm>
          <a:prstGeom prst="ellipse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3158">
              <a:spcBef>
                <a:spcPct val="0"/>
              </a:spcBef>
              <a:buClrTx/>
              <a:buSzTx/>
              <a:buNone/>
            </a:pPr>
            <a:r>
              <a:rPr lang="en-US" altLang="en-US" sz="3595" b="1" kern="0">
                <a:solidFill>
                  <a:srgbClr val="009900"/>
                </a:solidFill>
              </a:rPr>
              <a:t>7</a:t>
            </a:r>
          </a:p>
        </p:txBody>
      </p:sp>
      <p:sp>
        <p:nvSpPr>
          <p:cNvPr id="69686" name="Oval 54" descr="Newsprint"/>
          <p:cNvSpPr>
            <a:spLocks noChangeArrowheads="1"/>
          </p:cNvSpPr>
          <p:nvPr/>
        </p:nvSpPr>
        <p:spPr bwMode="auto">
          <a:xfrm>
            <a:off x="9360519" y="1990964"/>
            <a:ext cx="684930" cy="684930"/>
          </a:xfrm>
          <a:prstGeom prst="ellipse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3158">
              <a:spcBef>
                <a:spcPct val="0"/>
              </a:spcBef>
              <a:buClrTx/>
              <a:buSzTx/>
              <a:buNone/>
            </a:pPr>
            <a:r>
              <a:rPr lang="en-US" altLang="en-US" sz="3595" b="1" kern="0">
                <a:solidFill>
                  <a:srgbClr val="009900"/>
                </a:solidFill>
              </a:rPr>
              <a:t>6</a:t>
            </a:r>
          </a:p>
        </p:txBody>
      </p:sp>
      <p:sp>
        <p:nvSpPr>
          <p:cNvPr id="69687" name="Oval 55" descr="Newsprint"/>
          <p:cNvSpPr>
            <a:spLocks noChangeArrowheads="1"/>
          </p:cNvSpPr>
          <p:nvPr/>
        </p:nvSpPr>
        <p:spPr bwMode="auto">
          <a:xfrm>
            <a:off x="9360519" y="1990964"/>
            <a:ext cx="684930" cy="684930"/>
          </a:xfrm>
          <a:prstGeom prst="ellipse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3158">
              <a:spcBef>
                <a:spcPct val="0"/>
              </a:spcBef>
              <a:buClrTx/>
              <a:buSzTx/>
              <a:buNone/>
            </a:pPr>
            <a:r>
              <a:rPr lang="en-US" altLang="en-US" sz="3595" b="1" kern="0">
                <a:solidFill>
                  <a:srgbClr val="009900"/>
                </a:solidFill>
              </a:rPr>
              <a:t>5</a:t>
            </a:r>
          </a:p>
        </p:txBody>
      </p:sp>
      <p:sp>
        <p:nvSpPr>
          <p:cNvPr id="69688" name="Oval 56" descr="Newsprint"/>
          <p:cNvSpPr>
            <a:spLocks noChangeArrowheads="1"/>
          </p:cNvSpPr>
          <p:nvPr/>
        </p:nvSpPr>
        <p:spPr bwMode="auto">
          <a:xfrm>
            <a:off x="9360519" y="1990964"/>
            <a:ext cx="684930" cy="684930"/>
          </a:xfrm>
          <a:prstGeom prst="ellipse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3158">
              <a:spcBef>
                <a:spcPct val="0"/>
              </a:spcBef>
              <a:buClrTx/>
              <a:buSzTx/>
              <a:buNone/>
            </a:pPr>
            <a:r>
              <a:rPr lang="en-US" altLang="en-US" sz="3595" b="1" kern="0">
                <a:solidFill>
                  <a:srgbClr val="009900"/>
                </a:solidFill>
              </a:rPr>
              <a:t>4</a:t>
            </a:r>
          </a:p>
        </p:txBody>
      </p:sp>
      <p:sp>
        <p:nvSpPr>
          <p:cNvPr id="69689" name="Oval 57" descr="Newsprint"/>
          <p:cNvSpPr>
            <a:spLocks noChangeArrowheads="1"/>
          </p:cNvSpPr>
          <p:nvPr/>
        </p:nvSpPr>
        <p:spPr bwMode="auto">
          <a:xfrm>
            <a:off x="9362104" y="1990964"/>
            <a:ext cx="684930" cy="684930"/>
          </a:xfrm>
          <a:prstGeom prst="ellipse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3158">
              <a:spcBef>
                <a:spcPct val="0"/>
              </a:spcBef>
              <a:buClrTx/>
              <a:buSzTx/>
              <a:buNone/>
            </a:pPr>
            <a:r>
              <a:rPr lang="en-US" altLang="en-US" sz="3595" b="1" kern="0">
                <a:solidFill>
                  <a:srgbClr val="009900"/>
                </a:solidFill>
              </a:rPr>
              <a:t>3</a:t>
            </a:r>
          </a:p>
        </p:txBody>
      </p:sp>
      <p:sp>
        <p:nvSpPr>
          <p:cNvPr id="69690" name="Oval 58" descr="Newsprint"/>
          <p:cNvSpPr>
            <a:spLocks noChangeArrowheads="1"/>
          </p:cNvSpPr>
          <p:nvPr/>
        </p:nvSpPr>
        <p:spPr bwMode="auto">
          <a:xfrm>
            <a:off x="9360519" y="1990964"/>
            <a:ext cx="684930" cy="684930"/>
          </a:xfrm>
          <a:prstGeom prst="ellipse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3158">
              <a:spcBef>
                <a:spcPct val="0"/>
              </a:spcBef>
              <a:buClrTx/>
              <a:buSzTx/>
              <a:buNone/>
            </a:pPr>
            <a:r>
              <a:rPr lang="en-US" altLang="en-US" sz="3595" b="1" kern="0">
                <a:solidFill>
                  <a:srgbClr val="009900"/>
                </a:solidFill>
              </a:rPr>
              <a:t>2</a:t>
            </a:r>
          </a:p>
        </p:txBody>
      </p:sp>
      <p:sp>
        <p:nvSpPr>
          <p:cNvPr id="69691" name="Oval 59" descr="Newsprint"/>
          <p:cNvSpPr>
            <a:spLocks noChangeArrowheads="1"/>
          </p:cNvSpPr>
          <p:nvPr/>
        </p:nvSpPr>
        <p:spPr bwMode="auto">
          <a:xfrm>
            <a:off x="9360519" y="1990964"/>
            <a:ext cx="684930" cy="684930"/>
          </a:xfrm>
          <a:prstGeom prst="ellipse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3158">
              <a:spcBef>
                <a:spcPct val="0"/>
              </a:spcBef>
              <a:buClrTx/>
              <a:buSzTx/>
              <a:buNone/>
            </a:pPr>
            <a:r>
              <a:rPr lang="en-US" altLang="en-US" sz="3595" b="1" kern="0">
                <a:solidFill>
                  <a:srgbClr val="009900"/>
                </a:solidFill>
              </a:rPr>
              <a:t>1</a:t>
            </a:r>
          </a:p>
        </p:txBody>
      </p:sp>
      <p:sp>
        <p:nvSpPr>
          <p:cNvPr id="69692" name="Oval 60" descr="Newsprint"/>
          <p:cNvSpPr>
            <a:spLocks noChangeArrowheads="1"/>
          </p:cNvSpPr>
          <p:nvPr/>
        </p:nvSpPr>
        <p:spPr bwMode="auto">
          <a:xfrm>
            <a:off x="8813525" y="1990964"/>
            <a:ext cx="1750378" cy="684930"/>
          </a:xfrm>
          <a:prstGeom prst="ellipse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3158">
              <a:spcBef>
                <a:spcPct val="0"/>
              </a:spcBef>
              <a:buClrTx/>
              <a:buSzTx/>
              <a:buNone/>
            </a:pPr>
            <a:r>
              <a:rPr lang="en-US" altLang="en-US" sz="3595" b="1" kern="0">
                <a:solidFill>
                  <a:srgbClr val="FF0000"/>
                </a:solidFill>
              </a:rPr>
              <a:t>Hết giờ</a:t>
            </a:r>
          </a:p>
        </p:txBody>
      </p:sp>
      <p:sp>
        <p:nvSpPr>
          <p:cNvPr id="18469" name="WordArt 37" descr="Narrow vertical"/>
          <p:cNvSpPr>
            <a:spLocks noChangeArrowheads="1" noChangeShapeType="1" noTextEdit="1"/>
          </p:cNvSpPr>
          <p:nvPr/>
        </p:nvSpPr>
        <p:spPr bwMode="auto">
          <a:xfrm rot="21471546">
            <a:off x="4472462" y="172410"/>
            <a:ext cx="4708897" cy="118118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913158"/>
            <a:r>
              <a:rPr lang="en-US" sz="3595" kern="1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blipFill dpi="0" rotWithShape="0">
                  <a:blip r:embed="rId15"/>
                  <a:srcRect/>
                  <a:tile tx="0" ty="0" sx="100000" sy="100000" flip="none" algn="tl"/>
                </a:blip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Rung Chuông Vàng</a:t>
            </a:r>
          </a:p>
        </p:txBody>
      </p:sp>
    </p:spTree>
    <p:extLst>
      <p:ext uri="{BB962C8B-B14F-4D97-AF65-F5344CB8AC3E}">
        <p14:creationId xmlns:p14="http://schemas.microsoft.com/office/powerpoint/2010/main" val="134772590"/>
      </p:ext>
    </p:extLst>
  </p:cSld>
  <p:clrMapOvr>
    <a:masterClrMapping/>
  </p:clrMapOvr>
  <p:transition spd="slow"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3" decel="100000"/>
                                        <p:tgtEl>
                                          <p:spTgt spid="184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93" decel="100000"/>
                                        <p:tgtEl>
                                          <p:spTgt spid="1846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93" fill="hold"/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93" fill="hold"/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 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96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9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9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96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69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69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696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696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96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96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84" dur="1000" fill="hold"/>
                                        <p:tgtEl>
                                          <p:spTgt spid="696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500"/>
                                        <p:tgtEl>
                                          <p:spTgt spid="696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1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2" dur="500"/>
                                        <p:tgtEl>
                                          <p:spTgt spid="696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696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9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0" dur="500"/>
                                        <p:tgtEl>
                                          <p:spTgt spid="696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5" dur="500"/>
                                        <p:tgtEl>
                                          <p:spTgt spid="696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8" dur="500"/>
                                        <p:tgtEl>
                                          <p:spTgt spid="696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3" dur="500"/>
                                        <p:tgtEl>
                                          <p:spTgt spid="696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5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6" dur="500"/>
                                        <p:tgtEl>
                                          <p:spTgt spid="696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1" dur="500"/>
                                        <p:tgtEl>
                                          <p:spTgt spid="696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3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4" dur="500"/>
                                        <p:tgtEl>
                                          <p:spTgt spid="696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9" dur="500"/>
                                        <p:tgtEl>
                                          <p:spTgt spid="696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1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2" dur="500"/>
                                        <p:tgtEl>
                                          <p:spTgt spid="696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7" dur="500"/>
                                        <p:tgtEl>
                                          <p:spTgt spid="696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9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0" dur="500"/>
                                        <p:tgtEl>
                                          <p:spTgt spid="696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5" dur="500"/>
                                        <p:tgtEl>
                                          <p:spTgt spid="696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8" dur="500"/>
                                        <p:tgtEl>
                                          <p:spTgt spid="696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3" dur="500"/>
                                        <p:tgtEl>
                                          <p:spTgt spid="696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5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6" dur="500"/>
                                        <p:tgtEl>
                                          <p:spTgt spid="696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1" dur="500"/>
                                        <p:tgtEl>
                                          <p:spTgt spid="696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3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4" dur="500"/>
                                        <p:tgtEl>
                                          <p:spTgt spid="696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9" dur="500"/>
                                        <p:tgtEl>
                                          <p:spTgt spid="696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indows XP Shut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 nodeType="clickPar">
                      <p:stCondLst>
                        <p:cond delay="indefinite"/>
                      </p:stCondLst>
                      <p:childTnLst>
                        <p:par>
                          <p:cTn id="1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2" presetID="35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3" dur="1000" fill="hold"/>
                                        <p:tgtEl>
                                          <p:spTgt spid="696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 animBg="1"/>
      <p:bldP spid="69635" grpId="0" animBg="1"/>
      <p:bldP spid="69639" grpId="0" animBg="1"/>
      <p:bldP spid="69678" grpId="0"/>
      <p:bldP spid="69679" grpId="0" build="allAtOnce"/>
      <p:bldP spid="69680" grpId="0" build="allAtOnce"/>
      <p:bldP spid="69682" grpId="0" animBg="1"/>
      <p:bldP spid="69682" grpId="1" animBg="1"/>
      <p:bldP spid="69683" grpId="0" animBg="1"/>
      <p:bldP spid="69683" grpId="1" animBg="1"/>
      <p:bldP spid="69684" grpId="0" animBg="1"/>
      <p:bldP spid="69684" grpId="1" animBg="1"/>
      <p:bldP spid="69685" grpId="0" animBg="1"/>
      <p:bldP spid="69685" grpId="1" animBg="1"/>
      <p:bldP spid="69686" grpId="0" animBg="1"/>
      <p:bldP spid="69686" grpId="1" animBg="1"/>
      <p:bldP spid="69687" grpId="0" animBg="1"/>
      <p:bldP spid="69687" grpId="1" animBg="1"/>
      <p:bldP spid="69688" grpId="0" animBg="1"/>
      <p:bldP spid="69688" grpId="1" animBg="1"/>
      <p:bldP spid="69689" grpId="0" animBg="1"/>
      <p:bldP spid="69689" grpId="1" animBg="1"/>
      <p:bldP spid="69690" grpId="0" animBg="1"/>
      <p:bldP spid="69690" grpId="1" animBg="1"/>
      <p:bldP spid="69691" grpId="0" animBg="1"/>
      <p:bldP spid="69691" grpId="1" animBg="1"/>
      <p:bldP spid="6969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Connector 5"/>
          <p:cNvSpPr/>
          <p:nvPr/>
        </p:nvSpPr>
        <p:spPr>
          <a:xfrm>
            <a:off x="1424763" y="274318"/>
            <a:ext cx="808074" cy="779211"/>
          </a:xfrm>
          <a:prstGeom prst="flowChartConnector">
            <a:avLst/>
          </a:prstGeom>
          <a:solidFill>
            <a:srgbClr val="EF43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Rectangle 8"/>
          <p:cNvSpPr/>
          <p:nvPr/>
        </p:nvSpPr>
        <p:spPr>
          <a:xfrm>
            <a:off x="2402957" y="235130"/>
            <a:ext cx="2123323" cy="7518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90" y="1104595"/>
            <a:ext cx="10643769" cy="5322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6997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7041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92194-AA4A-40AE-9EEB-221BB49EB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C3652DB-9CF2-4BE2-9B84-80E43F7572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56403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1A6B5BFF-F824-4143-B174-876861B30BCE}"/>
              </a:ext>
            </a:extLst>
          </p:cNvPr>
          <p:cNvSpPr txBox="1"/>
          <p:nvPr/>
        </p:nvSpPr>
        <p:spPr>
          <a:xfrm>
            <a:off x="714091" y="1226315"/>
            <a:ext cx="7173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grpSp>
        <p:nvGrpSpPr>
          <p:cNvPr id="64" name="Group 22">
            <a:extLst>
              <a:ext uri="{FF2B5EF4-FFF2-40B4-BE49-F238E27FC236}">
                <a16:creationId xmlns:a16="http://schemas.microsoft.com/office/drawing/2014/main" id="{1DCC89E5-68E2-454B-A667-CC7321C5517D}"/>
              </a:ext>
            </a:extLst>
          </p:cNvPr>
          <p:cNvGrpSpPr/>
          <p:nvPr/>
        </p:nvGrpSpPr>
        <p:grpSpPr>
          <a:xfrm>
            <a:off x="1077943" y="1912697"/>
            <a:ext cx="9030360" cy="363070"/>
            <a:chOff x="932331" y="2944906"/>
            <a:chExt cx="7092754" cy="363070"/>
          </a:xfrm>
        </p:grpSpPr>
        <p:cxnSp>
          <p:nvCxnSpPr>
            <p:cNvPr id="65" name="Straight Arrow Connector 8">
              <a:extLst>
                <a:ext uri="{FF2B5EF4-FFF2-40B4-BE49-F238E27FC236}">
                  <a16:creationId xmlns:a16="http://schemas.microsoft.com/office/drawing/2014/main" id="{081164BB-F360-4C9D-B8C8-DAC2CED3867B}"/>
                </a:ext>
              </a:extLst>
            </p:cNvPr>
            <p:cNvCxnSpPr>
              <a:cxnSpLocks/>
            </p:cNvCxnSpPr>
            <p:nvPr/>
          </p:nvCxnSpPr>
          <p:spPr>
            <a:xfrm>
              <a:off x="932331" y="3119718"/>
              <a:ext cx="7092754" cy="672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Connector 10">
              <a:extLst>
                <a:ext uri="{FF2B5EF4-FFF2-40B4-BE49-F238E27FC236}">
                  <a16:creationId xmlns:a16="http://schemas.microsoft.com/office/drawing/2014/main" id="{4A75611F-7F1C-4674-85AF-C52673EC670E}"/>
                </a:ext>
              </a:extLst>
            </p:cNvPr>
            <p:cNvCxnSpPr/>
            <p:nvPr/>
          </p:nvCxnSpPr>
          <p:spPr>
            <a:xfrm>
              <a:off x="9323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Connector 11">
              <a:extLst>
                <a:ext uri="{FF2B5EF4-FFF2-40B4-BE49-F238E27FC236}">
                  <a16:creationId xmlns:a16="http://schemas.microsoft.com/office/drawing/2014/main" id="{F0DABE8A-2BAE-4DE3-A7B1-5443579CD121}"/>
                </a:ext>
              </a:extLst>
            </p:cNvPr>
            <p:cNvCxnSpPr/>
            <p:nvPr/>
          </p:nvCxnSpPr>
          <p:spPr>
            <a:xfrm>
              <a:off x="1743637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Connector 12">
              <a:extLst>
                <a:ext uri="{FF2B5EF4-FFF2-40B4-BE49-F238E27FC236}">
                  <a16:creationId xmlns:a16="http://schemas.microsoft.com/office/drawing/2014/main" id="{09F55D27-C479-4374-8EF6-31315EDC7163}"/>
                </a:ext>
              </a:extLst>
            </p:cNvPr>
            <p:cNvCxnSpPr/>
            <p:nvPr/>
          </p:nvCxnSpPr>
          <p:spPr>
            <a:xfrm>
              <a:off x="25325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Connector 13">
              <a:extLst>
                <a:ext uri="{FF2B5EF4-FFF2-40B4-BE49-F238E27FC236}">
                  <a16:creationId xmlns:a16="http://schemas.microsoft.com/office/drawing/2014/main" id="{CDEE193E-E345-4248-8C45-D36B73ECE648}"/>
                </a:ext>
              </a:extLst>
            </p:cNvPr>
            <p:cNvCxnSpPr/>
            <p:nvPr/>
          </p:nvCxnSpPr>
          <p:spPr>
            <a:xfrm>
              <a:off x="333039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Connector 14">
              <a:extLst>
                <a:ext uri="{FF2B5EF4-FFF2-40B4-BE49-F238E27FC236}">
                  <a16:creationId xmlns:a16="http://schemas.microsoft.com/office/drawing/2014/main" id="{D7C64265-37A6-4470-BA49-61154F7FCC0D}"/>
                </a:ext>
              </a:extLst>
            </p:cNvPr>
            <p:cNvCxnSpPr/>
            <p:nvPr/>
          </p:nvCxnSpPr>
          <p:spPr>
            <a:xfrm>
              <a:off x="4173073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Connector 15">
              <a:extLst>
                <a:ext uri="{FF2B5EF4-FFF2-40B4-BE49-F238E27FC236}">
                  <a16:creationId xmlns:a16="http://schemas.microsoft.com/office/drawing/2014/main" id="{D1ECB42C-37A9-44A4-8F70-43A4B55E847A}"/>
                </a:ext>
              </a:extLst>
            </p:cNvPr>
            <p:cNvCxnSpPr/>
            <p:nvPr/>
          </p:nvCxnSpPr>
          <p:spPr>
            <a:xfrm>
              <a:off x="4984379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Straight Connector 16">
              <a:extLst>
                <a:ext uri="{FF2B5EF4-FFF2-40B4-BE49-F238E27FC236}">
                  <a16:creationId xmlns:a16="http://schemas.microsoft.com/office/drawing/2014/main" id="{300A6DE2-CB62-4745-B352-30E7D99C117B}"/>
                </a:ext>
              </a:extLst>
            </p:cNvPr>
            <p:cNvCxnSpPr/>
            <p:nvPr/>
          </p:nvCxnSpPr>
          <p:spPr>
            <a:xfrm>
              <a:off x="578672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Connector 17">
              <a:extLst>
                <a:ext uri="{FF2B5EF4-FFF2-40B4-BE49-F238E27FC236}">
                  <a16:creationId xmlns:a16="http://schemas.microsoft.com/office/drawing/2014/main" id="{C284FB43-CCD6-470A-A924-CA76CDA6A2A0}"/>
                </a:ext>
              </a:extLst>
            </p:cNvPr>
            <p:cNvCxnSpPr/>
            <p:nvPr/>
          </p:nvCxnSpPr>
          <p:spPr>
            <a:xfrm>
              <a:off x="6598026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Straight Connector 18">
              <a:extLst>
                <a:ext uri="{FF2B5EF4-FFF2-40B4-BE49-F238E27FC236}">
                  <a16:creationId xmlns:a16="http://schemas.microsoft.com/office/drawing/2014/main" id="{CBB0078B-B4F5-45C6-B778-92393963381C}"/>
                </a:ext>
              </a:extLst>
            </p:cNvPr>
            <p:cNvCxnSpPr/>
            <p:nvPr/>
          </p:nvCxnSpPr>
          <p:spPr>
            <a:xfrm>
              <a:off x="7431744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2" name="Hộp Văn bản 101">
            <a:extLst>
              <a:ext uri="{FF2B5EF4-FFF2-40B4-BE49-F238E27FC236}">
                <a16:creationId xmlns:a16="http://schemas.microsoft.com/office/drawing/2014/main" id="{050D40C1-18DA-4F8B-BC39-AF3B22CF55B5}"/>
              </a:ext>
            </a:extLst>
          </p:cNvPr>
          <p:cNvSpPr txBox="1"/>
          <p:nvPr/>
        </p:nvSpPr>
        <p:spPr>
          <a:xfrm>
            <a:off x="5982830" y="2452414"/>
            <a:ext cx="50820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4" name="Hộp Văn bản 103">
            <a:extLst>
              <a:ext uri="{FF2B5EF4-FFF2-40B4-BE49-F238E27FC236}">
                <a16:creationId xmlns:a16="http://schemas.microsoft.com/office/drawing/2014/main" id="{AFC34D15-C57E-470C-8F48-B6BCB72B2497}"/>
              </a:ext>
            </a:extLst>
          </p:cNvPr>
          <p:cNvSpPr txBox="1"/>
          <p:nvPr/>
        </p:nvSpPr>
        <p:spPr>
          <a:xfrm>
            <a:off x="6867565" y="4020857"/>
            <a:ext cx="94805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9 998</a:t>
            </a:r>
          </a:p>
        </p:txBody>
      </p:sp>
      <p:sp>
        <p:nvSpPr>
          <p:cNvPr id="105" name="Hộp Văn bản 104">
            <a:extLst>
              <a:ext uri="{FF2B5EF4-FFF2-40B4-BE49-F238E27FC236}">
                <a16:creationId xmlns:a16="http://schemas.microsoft.com/office/drawing/2014/main" id="{C8D2622F-2BD0-4510-A6A7-BDDB338C09C6}"/>
              </a:ext>
            </a:extLst>
          </p:cNvPr>
          <p:cNvSpPr txBox="1"/>
          <p:nvPr/>
        </p:nvSpPr>
        <p:spPr>
          <a:xfrm>
            <a:off x="8063970" y="2451479"/>
            <a:ext cx="40004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6" name="Hộp Văn bản 105">
            <a:extLst>
              <a:ext uri="{FF2B5EF4-FFF2-40B4-BE49-F238E27FC236}">
                <a16:creationId xmlns:a16="http://schemas.microsoft.com/office/drawing/2014/main" id="{E31E64C5-554C-4EA1-834F-E3431B6A26F6}"/>
              </a:ext>
            </a:extLst>
          </p:cNvPr>
          <p:cNvSpPr txBox="1"/>
          <p:nvPr/>
        </p:nvSpPr>
        <p:spPr>
          <a:xfrm>
            <a:off x="7922196" y="4031767"/>
            <a:ext cx="929392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9 999</a:t>
            </a:r>
          </a:p>
        </p:txBody>
      </p:sp>
      <p:sp>
        <p:nvSpPr>
          <p:cNvPr id="57" name="TextBox 4">
            <a:extLst>
              <a:ext uri="{FF2B5EF4-FFF2-40B4-BE49-F238E27FC236}">
                <a16:creationId xmlns:a16="http://schemas.microsoft.com/office/drawing/2014/main" id="{53BBD0CD-8699-415B-91BC-DCA222D78FE1}"/>
              </a:ext>
            </a:extLst>
          </p:cNvPr>
          <p:cNvSpPr txBox="1"/>
          <p:nvPr/>
        </p:nvSpPr>
        <p:spPr>
          <a:xfrm>
            <a:off x="1369572" y="627905"/>
            <a:ext cx="5878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x-none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Hộp Văn bản 7">
            <a:extLst>
              <a:ext uri="{FF2B5EF4-FFF2-40B4-BE49-F238E27FC236}">
                <a16:creationId xmlns:a16="http://schemas.microsoft.com/office/drawing/2014/main" id="{A9C793FA-3C00-4556-972D-47FD7484C1C4}"/>
              </a:ext>
            </a:extLst>
          </p:cNvPr>
          <p:cNvSpPr txBox="1"/>
          <p:nvPr/>
        </p:nvSpPr>
        <p:spPr>
          <a:xfrm>
            <a:off x="826006" y="2439696"/>
            <a:ext cx="106291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3 496</a:t>
            </a:r>
          </a:p>
        </p:txBody>
      </p:sp>
      <p:sp>
        <p:nvSpPr>
          <p:cNvPr id="85" name="Hộp Văn bản 8">
            <a:extLst>
              <a:ext uri="{FF2B5EF4-FFF2-40B4-BE49-F238E27FC236}">
                <a16:creationId xmlns:a16="http://schemas.microsoft.com/office/drawing/2014/main" id="{7A646B39-0E8B-49DE-9EB9-B4EB8A71C981}"/>
              </a:ext>
            </a:extLst>
          </p:cNvPr>
          <p:cNvSpPr txBox="1"/>
          <p:nvPr/>
        </p:nvSpPr>
        <p:spPr>
          <a:xfrm>
            <a:off x="1812447" y="2439696"/>
            <a:ext cx="10629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3 497</a:t>
            </a:r>
          </a:p>
        </p:txBody>
      </p:sp>
      <p:sp>
        <p:nvSpPr>
          <p:cNvPr id="86" name="Hộp Văn bản 9">
            <a:extLst>
              <a:ext uri="{FF2B5EF4-FFF2-40B4-BE49-F238E27FC236}">
                <a16:creationId xmlns:a16="http://schemas.microsoft.com/office/drawing/2014/main" id="{0B17D0D2-A5E7-4A43-98A6-4437606E15E2}"/>
              </a:ext>
            </a:extLst>
          </p:cNvPr>
          <p:cNvSpPr txBox="1"/>
          <p:nvPr/>
        </p:nvSpPr>
        <p:spPr>
          <a:xfrm>
            <a:off x="2685129" y="2438271"/>
            <a:ext cx="98644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3 498</a:t>
            </a:r>
          </a:p>
        </p:txBody>
      </p:sp>
      <p:sp>
        <p:nvSpPr>
          <p:cNvPr id="87" name="Hộp Văn bản 46">
            <a:extLst>
              <a:ext uri="{FF2B5EF4-FFF2-40B4-BE49-F238E27FC236}">
                <a16:creationId xmlns:a16="http://schemas.microsoft.com/office/drawing/2014/main" id="{6863BC74-DAF4-4CF9-B76A-4CCF8EA224AF}"/>
              </a:ext>
            </a:extLst>
          </p:cNvPr>
          <p:cNvSpPr txBox="1"/>
          <p:nvPr/>
        </p:nvSpPr>
        <p:spPr>
          <a:xfrm>
            <a:off x="6818610" y="2445632"/>
            <a:ext cx="95249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3 502</a:t>
            </a:r>
          </a:p>
        </p:txBody>
      </p:sp>
      <p:sp>
        <p:nvSpPr>
          <p:cNvPr id="89" name="Hộp Văn bản 54">
            <a:extLst>
              <a:ext uri="{FF2B5EF4-FFF2-40B4-BE49-F238E27FC236}">
                <a16:creationId xmlns:a16="http://schemas.microsoft.com/office/drawing/2014/main" id="{7C49A559-27B1-40D2-88AA-75728BB29185}"/>
              </a:ext>
            </a:extLst>
          </p:cNvPr>
          <p:cNvSpPr txBox="1"/>
          <p:nvPr/>
        </p:nvSpPr>
        <p:spPr>
          <a:xfrm>
            <a:off x="4663731" y="2438271"/>
            <a:ext cx="929392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3 500</a:t>
            </a:r>
          </a:p>
        </p:txBody>
      </p:sp>
      <p:sp>
        <p:nvSpPr>
          <p:cNvPr id="91" name="Hộp Văn bản 57">
            <a:extLst>
              <a:ext uri="{FF2B5EF4-FFF2-40B4-BE49-F238E27FC236}">
                <a16:creationId xmlns:a16="http://schemas.microsoft.com/office/drawing/2014/main" id="{7A434709-1A83-4E6D-AB54-A23A4280DCD2}"/>
              </a:ext>
            </a:extLst>
          </p:cNvPr>
          <p:cNvSpPr txBox="1"/>
          <p:nvPr/>
        </p:nvSpPr>
        <p:spPr>
          <a:xfrm>
            <a:off x="7929987" y="2436223"/>
            <a:ext cx="929392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3 503</a:t>
            </a:r>
          </a:p>
        </p:txBody>
      </p:sp>
      <p:sp>
        <p:nvSpPr>
          <p:cNvPr id="92" name="Hộp Văn bản 58">
            <a:extLst>
              <a:ext uri="{FF2B5EF4-FFF2-40B4-BE49-F238E27FC236}">
                <a16:creationId xmlns:a16="http://schemas.microsoft.com/office/drawing/2014/main" id="{1EF5156F-2C13-4618-B5DA-98BF76B2AB82}"/>
              </a:ext>
            </a:extLst>
          </p:cNvPr>
          <p:cNvSpPr txBox="1"/>
          <p:nvPr/>
        </p:nvSpPr>
        <p:spPr>
          <a:xfrm>
            <a:off x="8965044" y="2436223"/>
            <a:ext cx="929392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3 504</a:t>
            </a:r>
          </a:p>
        </p:txBody>
      </p:sp>
      <p:sp>
        <p:nvSpPr>
          <p:cNvPr id="93" name="Hộp Văn bản 62">
            <a:extLst>
              <a:ext uri="{FF2B5EF4-FFF2-40B4-BE49-F238E27FC236}">
                <a16:creationId xmlns:a16="http://schemas.microsoft.com/office/drawing/2014/main" id="{1A6B5BFF-F824-4143-B174-876861B30BCE}"/>
              </a:ext>
            </a:extLst>
          </p:cNvPr>
          <p:cNvSpPr txBox="1"/>
          <p:nvPr/>
        </p:nvSpPr>
        <p:spPr>
          <a:xfrm>
            <a:off x="790959" y="2960575"/>
            <a:ext cx="7173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grpSp>
        <p:nvGrpSpPr>
          <p:cNvPr id="96" name="Group 22">
            <a:extLst>
              <a:ext uri="{FF2B5EF4-FFF2-40B4-BE49-F238E27FC236}">
                <a16:creationId xmlns:a16="http://schemas.microsoft.com/office/drawing/2014/main" id="{1DCC89E5-68E2-454B-A667-CC7321C5517D}"/>
              </a:ext>
            </a:extLst>
          </p:cNvPr>
          <p:cNvGrpSpPr/>
          <p:nvPr/>
        </p:nvGrpSpPr>
        <p:grpSpPr>
          <a:xfrm>
            <a:off x="1154811" y="3646957"/>
            <a:ext cx="9030360" cy="363070"/>
            <a:chOff x="932331" y="2944906"/>
            <a:chExt cx="7092754" cy="363070"/>
          </a:xfrm>
        </p:grpSpPr>
        <p:cxnSp>
          <p:nvCxnSpPr>
            <p:cNvPr id="108" name="Straight Arrow Connector 8">
              <a:extLst>
                <a:ext uri="{FF2B5EF4-FFF2-40B4-BE49-F238E27FC236}">
                  <a16:creationId xmlns:a16="http://schemas.microsoft.com/office/drawing/2014/main" id="{081164BB-F360-4C9D-B8C8-DAC2CED3867B}"/>
                </a:ext>
              </a:extLst>
            </p:cNvPr>
            <p:cNvCxnSpPr>
              <a:cxnSpLocks/>
            </p:cNvCxnSpPr>
            <p:nvPr/>
          </p:nvCxnSpPr>
          <p:spPr>
            <a:xfrm>
              <a:off x="932331" y="3119718"/>
              <a:ext cx="7092754" cy="672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9" name="Straight Connector 10">
              <a:extLst>
                <a:ext uri="{FF2B5EF4-FFF2-40B4-BE49-F238E27FC236}">
                  <a16:creationId xmlns:a16="http://schemas.microsoft.com/office/drawing/2014/main" id="{4A75611F-7F1C-4674-85AF-C52673EC670E}"/>
                </a:ext>
              </a:extLst>
            </p:cNvPr>
            <p:cNvCxnSpPr/>
            <p:nvPr/>
          </p:nvCxnSpPr>
          <p:spPr>
            <a:xfrm>
              <a:off x="9323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Straight Connector 11">
              <a:extLst>
                <a:ext uri="{FF2B5EF4-FFF2-40B4-BE49-F238E27FC236}">
                  <a16:creationId xmlns:a16="http://schemas.microsoft.com/office/drawing/2014/main" id="{F0DABE8A-2BAE-4DE3-A7B1-5443579CD121}"/>
                </a:ext>
              </a:extLst>
            </p:cNvPr>
            <p:cNvCxnSpPr/>
            <p:nvPr/>
          </p:nvCxnSpPr>
          <p:spPr>
            <a:xfrm>
              <a:off x="1743637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Connector 12">
              <a:extLst>
                <a:ext uri="{FF2B5EF4-FFF2-40B4-BE49-F238E27FC236}">
                  <a16:creationId xmlns:a16="http://schemas.microsoft.com/office/drawing/2014/main" id="{09F55D27-C479-4374-8EF6-31315EDC7163}"/>
                </a:ext>
              </a:extLst>
            </p:cNvPr>
            <p:cNvCxnSpPr/>
            <p:nvPr/>
          </p:nvCxnSpPr>
          <p:spPr>
            <a:xfrm>
              <a:off x="25325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2" name="Straight Connector 13">
              <a:extLst>
                <a:ext uri="{FF2B5EF4-FFF2-40B4-BE49-F238E27FC236}">
                  <a16:creationId xmlns:a16="http://schemas.microsoft.com/office/drawing/2014/main" id="{CDEE193E-E345-4248-8C45-D36B73ECE648}"/>
                </a:ext>
              </a:extLst>
            </p:cNvPr>
            <p:cNvCxnSpPr/>
            <p:nvPr/>
          </p:nvCxnSpPr>
          <p:spPr>
            <a:xfrm>
              <a:off x="333039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3" name="Straight Connector 14">
              <a:extLst>
                <a:ext uri="{FF2B5EF4-FFF2-40B4-BE49-F238E27FC236}">
                  <a16:creationId xmlns:a16="http://schemas.microsoft.com/office/drawing/2014/main" id="{D7C64265-37A6-4470-BA49-61154F7FCC0D}"/>
                </a:ext>
              </a:extLst>
            </p:cNvPr>
            <p:cNvCxnSpPr/>
            <p:nvPr/>
          </p:nvCxnSpPr>
          <p:spPr>
            <a:xfrm>
              <a:off x="4173073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4" name="Straight Connector 15">
              <a:extLst>
                <a:ext uri="{FF2B5EF4-FFF2-40B4-BE49-F238E27FC236}">
                  <a16:creationId xmlns:a16="http://schemas.microsoft.com/office/drawing/2014/main" id="{D1ECB42C-37A9-44A4-8F70-43A4B55E847A}"/>
                </a:ext>
              </a:extLst>
            </p:cNvPr>
            <p:cNvCxnSpPr/>
            <p:nvPr/>
          </p:nvCxnSpPr>
          <p:spPr>
            <a:xfrm>
              <a:off x="4984379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5" name="Straight Connector 16">
              <a:extLst>
                <a:ext uri="{FF2B5EF4-FFF2-40B4-BE49-F238E27FC236}">
                  <a16:creationId xmlns:a16="http://schemas.microsoft.com/office/drawing/2014/main" id="{300A6DE2-CB62-4745-B352-30E7D99C117B}"/>
                </a:ext>
              </a:extLst>
            </p:cNvPr>
            <p:cNvCxnSpPr/>
            <p:nvPr/>
          </p:nvCxnSpPr>
          <p:spPr>
            <a:xfrm>
              <a:off x="578672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6" name="Straight Connector 17">
              <a:extLst>
                <a:ext uri="{FF2B5EF4-FFF2-40B4-BE49-F238E27FC236}">
                  <a16:creationId xmlns:a16="http://schemas.microsoft.com/office/drawing/2014/main" id="{C284FB43-CCD6-470A-A924-CA76CDA6A2A0}"/>
                </a:ext>
              </a:extLst>
            </p:cNvPr>
            <p:cNvCxnSpPr/>
            <p:nvPr/>
          </p:nvCxnSpPr>
          <p:spPr>
            <a:xfrm>
              <a:off x="6598026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7" name="Straight Connector 18">
              <a:extLst>
                <a:ext uri="{FF2B5EF4-FFF2-40B4-BE49-F238E27FC236}">
                  <a16:creationId xmlns:a16="http://schemas.microsoft.com/office/drawing/2014/main" id="{CBB0078B-B4F5-45C6-B778-92393963381C}"/>
                </a:ext>
              </a:extLst>
            </p:cNvPr>
            <p:cNvCxnSpPr/>
            <p:nvPr/>
          </p:nvCxnSpPr>
          <p:spPr>
            <a:xfrm>
              <a:off x="7431744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8" name="Hộp Văn bản 93">
            <a:extLst>
              <a:ext uri="{FF2B5EF4-FFF2-40B4-BE49-F238E27FC236}">
                <a16:creationId xmlns:a16="http://schemas.microsoft.com/office/drawing/2014/main" id="{09894A38-12E3-4171-B7BC-37FC3618754A}"/>
              </a:ext>
            </a:extLst>
          </p:cNvPr>
          <p:cNvSpPr txBox="1"/>
          <p:nvPr/>
        </p:nvSpPr>
        <p:spPr>
          <a:xfrm>
            <a:off x="693401" y="3997270"/>
            <a:ext cx="9864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9 992</a:t>
            </a:r>
          </a:p>
        </p:txBody>
      </p:sp>
      <p:sp>
        <p:nvSpPr>
          <p:cNvPr id="120" name="Hộp Văn bản 97">
            <a:extLst>
              <a:ext uri="{FF2B5EF4-FFF2-40B4-BE49-F238E27FC236}">
                <a16:creationId xmlns:a16="http://schemas.microsoft.com/office/drawing/2014/main" id="{E7C8B251-47B0-48BA-8409-058E8D5272FB}"/>
              </a:ext>
            </a:extLst>
          </p:cNvPr>
          <p:cNvSpPr txBox="1"/>
          <p:nvPr/>
        </p:nvSpPr>
        <p:spPr>
          <a:xfrm>
            <a:off x="2755437" y="4031767"/>
            <a:ext cx="929392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9 994</a:t>
            </a:r>
          </a:p>
        </p:txBody>
      </p:sp>
      <p:sp>
        <p:nvSpPr>
          <p:cNvPr id="121" name="Hộp Văn bản 98">
            <a:extLst>
              <a:ext uri="{FF2B5EF4-FFF2-40B4-BE49-F238E27FC236}">
                <a16:creationId xmlns:a16="http://schemas.microsoft.com/office/drawing/2014/main" id="{E2467E2B-BFCE-471D-AE55-2975CD26BD86}"/>
              </a:ext>
            </a:extLst>
          </p:cNvPr>
          <p:cNvSpPr txBox="1"/>
          <p:nvPr/>
        </p:nvSpPr>
        <p:spPr>
          <a:xfrm>
            <a:off x="3700392" y="3997270"/>
            <a:ext cx="106291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9 995</a:t>
            </a:r>
          </a:p>
        </p:txBody>
      </p:sp>
      <p:sp>
        <p:nvSpPr>
          <p:cNvPr id="122" name="Hộp Văn bản 100">
            <a:extLst>
              <a:ext uri="{FF2B5EF4-FFF2-40B4-BE49-F238E27FC236}">
                <a16:creationId xmlns:a16="http://schemas.microsoft.com/office/drawing/2014/main" id="{3EFA8235-FF44-4277-9BAA-475554357242}"/>
              </a:ext>
            </a:extLst>
          </p:cNvPr>
          <p:cNvSpPr txBox="1"/>
          <p:nvPr/>
        </p:nvSpPr>
        <p:spPr>
          <a:xfrm>
            <a:off x="4816166" y="4037413"/>
            <a:ext cx="929392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Hộp Văn bản 102">
            <a:extLst>
              <a:ext uri="{FF2B5EF4-FFF2-40B4-BE49-F238E27FC236}">
                <a16:creationId xmlns:a16="http://schemas.microsoft.com/office/drawing/2014/main" id="{41F5166E-AEE0-4077-9D45-18ABA78BF70E}"/>
              </a:ext>
            </a:extLst>
          </p:cNvPr>
          <p:cNvSpPr txBox="1"/>
          <p:nvPr/>
        </p:nvSpPr>
        <p:spPr>
          <a:xfrm>
            <a:off x="5851067" y="4012091"/>
            <a:ext cx="929392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9 997</a:t>
            </a:r>
          </a:p>
        </p:txBody>
      </p:sp>
      <p:pic>
        <p:nvPicPr>
          <p:cNvPr id="124" name="Hình ảnh 2">
            <a:extLst>
              <a:ext uri="{FF2B5EF4-FFF2-40B4-BE49-F238E27FC236}">
                <a16:creationId xmlns:a16="http://schemas.microsoft.com/office/drawing/2014/main" id="{7A15B0E0-9143-05BA-CA68-77618FE6D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926" y="326573"/>
            <a:ext cx="1042506" cy="1302220"/>
          </a:xfrm>
          <a:prstGeom prst="rect">
            <a:avLst/>
          </a:prstGeom>
        </p:spPr>
      </p:pic>
      <p:sp>
        <p:nvSpPr>
          <p:cNvPr id="146" name="Hộp Văn bản 104">
            <a:extLst>
              <a:ext uri="{FF2B5EF4-FFF2-40B4-BE49-F238E27FC236}">
                <a16:creationId xmlns:a16="http://schemas.microsoft.com/office/drawing/2014/main" id="{C8D2622F-2BD0-4510-A6A7-BDDB338C09C6}"/>
              </a:ext>
            </a:extLst>
          </p:cNvPr>
          <p:cNvSpPr txBox="1"/>
          <p:nvPr/>
        </p:nvSpPr>
        <p:spPr>
          <a:xfrm>
            <a:off x="3931085" y="2438997"/>
            <a:ext cx="40004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9" name="Hộp Văn bản 104">
            <a:extLst>
              <a:ext uri="{FF2B5EF4-FFF2-40B4-BE49-F238E27FC236}">
                <a16:creationId xmlns:a16="http://schemas.microsoft.com/office/drawing/2014/main" id="{C8D2622F-2BD0-4510-A6A7-BDDB338C09C6}"/>
              </a:ext>
            </a:extLst>
          </p:cNvPr>
          <p:cNvSpPr txBox="1"/>
          <p:nvPr/>
        </p:nvSpPr>
        <p:spPr>
          <a:xfrm>
            <a:off x="5027981" y="3974680"/>
            <a:ext cx="40004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0" name="Hộp Văn bản 104">
            <a:extLst>
              <a:ext uri="{FF2B5EF4-FFF2-40B4-BE49-F238E27FC236}">
                <a16:creationId xmlns:a16="http://schemas.microsoft.com/office/drawing/2014/main" id="{C8D2622F-2BD0-4510-A6A7-BDDB338C09C6}"/>
              </a:ext>
            </a:extLst>
          </p:cNvPr>
          <p:cNvSpPr txBox="1"/>
          <p:nvPr/>
        </p:nvSpPr>
        <p:spPr>
          <a:xfrm>
            <a:off x="1888921" y="4031767"/>
            <a:ext cx="40004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1" name="Hộp Văn bản 104">
            <a:extLst>
              <a:ext uri="{FF2B5EF4-FFF2-40B4-BE49-F238E27FC236}">
                <a16:creationId xmlns:a16="http://schemas.microsoft.com/office/drawing/2014/main" id="{C8D2622F-2BD0-4510-A6A7-BDDB338C09C6}"/>
              </a:ext>
            </a:extLst>
          </p:cNvPr>
          <p:cNvSpPr txBox="1"/>
          <p:nvPr/>
        </p:nvSpPr>
        <p:spPr>
          <a:xfrm>
            <a:off x="9229719" y="4092248"/>
            <a:ext cx="40004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1064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3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102" grpId="0"/>
      <p:bldP spid="102" grpId="1"/>
      <p:bldP spid="104" grpId="0"/>
      <p:bldP spid="105" grpId="0"/>
      <p:bldP spid="105" grpId="1"/>
      <p:bldP spid="106" grpId="0" animBg="1"/>
      <p:bldP spid="57" grpId="0"/>
      <p:bldP spid="84" grpId="0"/>
      <p:bldP spid="85" grpId="0"/>
      <p:bldP spid="86" grpId="0"/>
      <p:bldP spid="87" grpId="0"/>
      <p:bldP spid="89" grpId="0" animBg="1"/>
      <p:bldP spid="91" grpId="0" animBg="1"/>
      <p:bldP spid="92" grpId="0" animBg="1"/>
      <p:bldP spid="93" grpId="0"/>
      <p:bldP spid="118" grpId="0"/>
      <p:bldP spid="120" grpId="0" animBg="1"/>
      <p:bldP spid="121" grpId="0"/>
      <p:bldP spid="122" grpId="0" animBg="1"/>
      <p:bldP spid="123" grpId="0" animBg="1"/>
      <p:bldP spid="146" grpId="0"/>
      <p:bldP spid="146" grpId="1"/>
      <p:bldP spid="149" grpId="0"/>
      <p:bldP spid="149" grpId="1"/>
      <p:bldP spid="150" grpId="0"/>
      <p:bldP spid="150" grpId="1"/>
      <p:bldP spid="151" grpId="0"/>
      <p:bldP spid="15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9793428"/>
      </p:ext>
    </p:extLst>
  </p:cSld>
  <p:clrMapOvr>
    <a:masterClrMapping/>
  </p:clrMapOvr>
</p:sld>
</file>

<file path=ppt/theme/theme1.xml><?xml version="1.0" encoding="utf-8"?>
<a:theme xmlns:a="http://schemas.openxmlformats.org/drawingml/2006/main" name="020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020</Template>
  <TotalTime>2441</TotalTime>
  <Words>373</Words>
  <Application>Microsoft Office PowerPoint</Application>
  <PresentationFormat>Widescreen</PresentationFormat>
  <Paragraphs>118</Paragraphs>
  <Slides>20</Slides>
  <Notes>6</Notes>
  <HiddenSlides>0</HiddenSlides>
  <MMClips>8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41" baseType="lpstr">
      <vt:lpstr>Arial</vt:lpstr>
      <vt:lpstr>Arial Black</vt:lpstr>
      <vt:lpstr>Calibri</vt:lpstr>
      <vt:lpstr>Cambria</vt:lpstr>
      <vt:lpstr>Impact</vt:lpstr>
      <vt:lpstr>Open Sans Extrabold</vt:lpstr>
      <vt:lpstr>Times New Roman</vt:lpstr>
      <vt:lpstr>Verdana</vt:lpstr>
      <vt:lpstr>Wingdings</vt:lpstr>
      <vt:lpstr>印品黑体</vt:lpstr>
      <vt:lpstr>020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o00o</dc:creator>
  <cp:lastModifiedBy>Administrator</cp:lastModifiedBy>
  <cp:revision>119</cp:revision>
  <dcterms:created xsi:type="dcterms:W3CDTF">2021-07-11T03:43:43Z</dcterms:created>
  <dcterms:modified xsi:type="dcterms:W3CDTF">2025-03-14T15:11:11Z</dcterms:modified>
</cp:coreProperties>
</file>