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3A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748364" y="1334869"/>
            <a:ext cx="679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0342" y="3680028"/>
            <a:ext cx="5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5119" y="3076507"/>
            <a:ext cx="3748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ch hay tr: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Bầu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ời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432719" y="2468410"/>
            <a:ext cx="4070723" cy="25396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09519" y="3142881"/>
            <a:ext cx="343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s hay x: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sóng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anh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1731" y="37464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6353512" y="2640242"/>
            <a:ext cx="3391563" cy="23287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37400" y="2969761"/>
            <a:ext cx="3062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l hay n</a:t>
            </a:r>
          </a:p>
          <a:p>
            <a:pPr algn="ctr"/>
            <a:r>
              <a:rPr lang="en-US" sz="4000">
                <a:solidFill>
                  <a:srgbClr val="0000CC"/>
                </a:solidFill>
              </a:rPr>
              <a:t>….</a:t>
            </a:r>
            <a:r>
              <a:rPr lang="en-US" sz="4000" b="1">
                <a:solidFill>
                  <a:srgbClr val="0000CC"/>
                </a:solidFill>
              </a:rPr>
              <a:t>ồng bàn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47809" y="3570964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0865610" y="2354796"/>
            <a:ext cx="3524590" cy="25533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32719" y="6242509"/>
            <a:ext cx="3462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? hay ~: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Lươi mác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52538" y="661643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~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432719" y="5237706"/>
            <a:ext cx="3462807" cy="30680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5119" y="6242508"/>
            <a:ext cx="5190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ươn hay ương: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v</a:t>
            </a:r>
            <a:r>
              <a:rPr lang="en-US" sz="4000">
                <a:solidFill>
                  <a:srgbClr val="0000CC"/>
                </a:solidFill>
              </a:rPr>
              <a:t>…….</a:t>
            </a:r>
            <a:r>
              <a:rPr lang="en-US" sz="4000" b="1">
                <a:solidFill>
                  <a:srgbClr val="0000CC"/>
                </a:solidFill>
              </a:rPr>
              <a:t> vai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0870" y="6849000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ươn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5502658"/>
            <a:ext cx="5091058" cy="28031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375878" y="6308657"/>
            <a:ext cx="3292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l hay n: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bếp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ửa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168089" y="6912178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78" y="5201611"/>
            <a:ext cx="3468041" cy="28511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3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9776" t="19312" r="17328" b="54233"/>
          <a:stretch/>
        </p:blipFill>
        <p:spPr bwMode="auto">
          <a:xfrm>
            <a:off x="899319" y="762000"/>
            <a:ext cx="66294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8366" t="20900" r="6746" b="44709"/>
          <a:stretch/>
        </p:blipFill>
        <p:spPr bwMode="auto">
          <a:xfrm>
            <a:off x="7985919" y="762000"/>
            <a:ext cx="76962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Nhốt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6858000" cy="1261884"/>
            <a:chOff x="1508919" y="1888664"/>
            <a:chExt cx="3733800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(Lâm Giang) 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02596" y="4222517"/>
            <a:ext cx="274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96" y="6184900"/>
            <a:ext cx="31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715" y="4273317"/>
            <a:ext cx="325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cành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715" y="6237359"/>
            <a:ext cx="325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520" y="4270514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7919" y="6282135"/>
            <a:ext cx="314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6198" y="4324117"/>
            <a:ext cx="30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9988" y="6311900"/>
            <a:ext cx="285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2596" y="42451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0457" y="42804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7015" y="42931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99319" y="43975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2696" y="6223000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0572" y="6262759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28869" y="63290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2319" y="63671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Bài 3 a.Chọn ch hay tr thay cho ô vuông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9718" y="3536276"/>
            <a:ext cx="126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7355" y="3555326"/>
            <a:ext cx="6627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20" y="3574376"/>
            <a:ext cx="80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239" y="4282262"/>
            <a:ext cx="6627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546" y="4291252"/>
            <a:ext cx="651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7355" y="4282262"/>
            <a:ext cx="835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240" y="5078343"/>
            <a:ext cx="7331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545" y="5078343"/>
            <a:ext cx="712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ung.Khi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78929" y="5062210"/>
            <a:ext cx="595915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4960" y="5192955"/>
            <a:ext cx="685454" cy="57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201" y="5124509"/>
            <a:ext cx="85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337" y="5832395"/>
            <a:ext cx="10721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  <p:bldP spid="12" grpId="0" animBg="1"/>
      <p:bldP spid="27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32919" y="4114800"/>
            <a:ext cx="10058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9652</TotalTime>
  <Words>433</Words>
  <Application>Microsoft Office PowerPoint</Application>
  <PresentationFormat>Custom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1090</cp:revision>
  <dcterms:created xsi:type="dcterms:W3CDTF">2008-09-09T22:52:10Z</dcterms:created>
  <dcterms:modified xsi:type="dcterms:W3CDTF">2025-03-21T07:09:33Z</dcterms:modified>
</cp:coreProperties>
</file>