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21"/>
  </p:notesMasterIdLst>
  <p:sldIdLst>
    <p:sldId id="507" r:id="rId4"/>
    <p:sldId id="479" r:id="rId5"/>
    <p:sldId id="267" r:id="rId6"/>
    <p:sldId id="265" r:id="rId7"/>
    <p:sldId id="258" r:id="rId8"/>
    <p:sldId id="259" r:id="rId9"/>
    <p:sldId id="261" r:id="rId10"/>
    <p:sldId id="263" r:id="rId11"/>
    <p:sldId id="266" r:id="rId12"/>
    <p:sldId id="517" r:id="rId13"/>
    <p:sldId id="509" r:id="rId14"/>
    <p:sldId id="518" r:id="rId15"/>
    <p:sldId id="512" r:id="rId16"/>
    <p:sldId id="519" r:id="rId17"/>
    <p:sldId id="520" r:id="rId18"/>
    <p:sldId id="515" r:id="rId19"/>
    <p:sldId id="48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F2EB"/>
    <a:srgbClr val="DE97BC"/>
    <a:srgbClr val="E689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0" autoAdjust="0"/>
    <p:restoredTop sz="85039" autoAdjust="0"/>
  </p:normalViewPr>
  <p:slideViewPr>
    <p:cSldViewPr snapToGrid="0">
      <p:cViewPr varScale="1">
        <p:scale>
          <a:sx n="71" d="100"/>
          <a:sy n="71" d="100"/>
        </p:scale>
        <p:origin x="90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4097D-D99F-43B0-B6CF-5DB2A95E2240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A403F-7193-4C71-9A89-A17BFFB84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70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46E5C-C211-9D6C-77D9-6AEEA0578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781C91-87BC-4C1B-49CB-D95441B7B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4BADE-4D60-A1D2-86EB-A03E7A697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D62CF-6469-EBED-2839-F193281E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661EB-A5DA-8055-B0FE-C63EA3718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1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8911E-1A20-A7A3-2E9E-351A45723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B2073D-2C05-A60A-53B9-68CEA0D29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4F012-14A4-EF57-8094-9E10A45EE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941EB-3566-7D90-7163-FF61624D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3FB65-4118-B26F-0397-E98D7FF2C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2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12A881-F62A-B2D1-6972-710D3DA9C5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7DDD20-82B8-9671-D4B8-6E752C9E8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96BD0-55EE-58B1-BBA5-8A11CA7E3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5477B-C79F-3D15-5DAA-9A89BCDB8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D57F5-B9A6-1FDB-D4D9-EEF51B528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23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71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93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23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19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36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70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67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EF41D-A21A-A120-539E-F31D001B4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0FBD0-953B-FEF3-3DB5-6CC580B16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27A33-9757-0A65-3832-81EBF324C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EBA54-ED15-ADBE-C8FC-EA067ADC5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3DC3A-27EB-83B1-99B0-7158D98A8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0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42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1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56EC-CA4B-B337-9D91-E43E9466AF80}"/>
              </a:ext>
            </a:extLst>
          </p:cNvPr>
          <p:cNvSpPr/>
          <p:nvPr userDrawn="1"/>
        </p:nvSpPr>
        <p:spPr>
          <a:xfrm>
            <a:off x="424543" y="511629"/>
            <a:ext cx="11353800" cy="584562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635F32-4504-02E5-0A63-7511804F55F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A4FFDA-68D7-17E0-456B-B344CC4A1DD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6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051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D1CAF-D06B-CEC1-2A24-F3F692A40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5CDC2C-1A54-E168-1FA9-5F42E46D78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E8314-F754-F89A-EDBC-6C7F6299A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EB126-87F1-5496-F512-A0792854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486E2-C325-CAD2-4ADB-7EE2903A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4D0D3-041A-D6FE-B7EC-00CB694B514B}"/>
              </a:ext>
            </a:extLst>
          </p:cNvPr>
          <p:cNvSpPr txBox="1"/>
          <p:nvPr userDrawn="1"/>
        </p:nvSpPr>
        <p:spPr>
          <a:xfrm>
            <a:off x="6541477" y="404446"/>
            <a:ext cx="764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err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1EAEB3-BCB1-AF58-B8B1-CE746DDBE6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992" y="0"/>
            <a:ext cx="12529983" cy="707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97E45-2B3B-28DD-8143-1B3A18E6B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F2966-6C15-C5F9-2AAD-57D58971B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A3D60-5F6A-0DC9-D274-A5FE1D4D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9E8D1-C6F0-E54F-0FE3-0E3D6E1D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A9DF0-707B-4757-97FA-66C05FDB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CF90C5-46E8-9DCB-6CAB-804E9CF2E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9468" y="3749"/>
            <a:ext cx="12458698" cy="706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7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0" y="-29029"/>
            <a:ext cx="12395200" cy="71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2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2579A-7AEC-871D-CD24-ECE8D9787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E5A3D-9832-C49A-EFB5-577BAF762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01DE7D-020E-707C-C687-86F470488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C63DB-C6F0-EEBE-CE25-0632AC93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6A609-509B-D699-39E2-182C820E1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B2C08-7C54-A52B-B313-C62C8E31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8BC9-BD20-CD9C-DF0A-05715517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2366D-0104-429C-3D1F-9749BF7FB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701DC-53AF-FE7E-B880-DD25895E8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DAD15-4C0B-3747-1A2D-707F6B9EF0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B92643-2674-AF08-55E5-409F8013E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9BFC3-480B-8620-62BF-D58DE2AC1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C2BEDD-3EFC-A7D0-30F3-8F4FBC681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351A3B-2343-EC51-8727-CF808E62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8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DF2B-CD66-B5AF-A2B7-5B9D686D4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10923-7C3F-1FDA-E201-B4C236E13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C9554-F883-8A06-E1BF-22BCA193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66295-1A55-6D78-2548-48A349BFC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EE57-BFB2-3229-A8D4-CF374027F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8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5AD31-BC5F-4992-9827-D55BE7C3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B153B0-FB8A-01E9-A16F-9C8318A1F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A136C-C1AD-A2AD-C592-6CD53B89E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D8EEF-E131-BB46-51A1-A8185F831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9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F2661-7922-ADB4-CA51-1FCBD96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12E27-E1B2-E6B3-07C2-E8ED00C8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7854-F8F9-6223-CC07-36CF5F9C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0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96E09-E631-B8C4-474B-6A106B4C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490C0-00E8-72A8-DE27-5E401A39C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90D78-4B19-0A44-0218-D9248A7B0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D766F-9A6A-AC02-55A5-9601CC6A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5A81A-9B6B-FCB3-07AF-DCC2183D3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00173-4047-D10E-0371-7A225512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6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0ED4-09FE-771D-82DA-FFB60D47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80B00-DA5C-4A64-2B63-9549316AF1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EA9C0-B8B5-7593-5274-90AC72693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E02ED-93A1-3C19-CDD8-6D947FCDC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FE55F-248A-1C11-2817-BFF6E547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08EC6-2BDA-571B-E8B8-44FF245E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6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159B9-D6D9-A114-21B6-B572CC006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49243-E999-653F-EBB5-E13DD7037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D6370-BC57-6F54-02AF-2FD756239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D7484-856F-DDCA-EEDB-D04720D9B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9DC86-A269-92C9-5B7A-AA03B24DC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4F2264-33D4-6255-EE08-DB396DE452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3146A-D26B-7923-CF5F-D598870E2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6515B-6D82-14FC-2F30-F520C6A0A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0F74A-654B-F86F-5811-6ED344A0E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1D72A-7ACF-5913-9A9F-E9E736533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4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0129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ECF23-AFFD-558E-F1E6-72459C501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BB5ED-FFEB-4849-C58E-2B54DADAEC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2D44A-01D7-889E-7079-0E99C8FEC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45FC26-DD5A-351B-A430-652E6A2E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80E4D-43EC-3307-BDFC-FC19769C6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A2C14-5F98-7ADA-A0A2-627366AB7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9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58B2F-8BCB-26CD-BE79-1C4D20D03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A4FDD-3A58-277D-86BE-A149DAE09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A04C1-AB6B-293F-F72B-0D5C5AC4B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177808-87A5-C3C0-0F13-18F94F424D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0D6EEA-4FD5-A84D-3624-FBCE8BFD8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B9A597-3214-F438-7BD5-811F4FF52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1EF7F-06C8-4C68-9047-8860C1470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65BC2D-8E4E-BB2C-0F20-0F0E8FED1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5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352D2-C4AA-900D-0D67-E2201AFA3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0675E3-576D-1EBB-9805-CD5524607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C0420A-F530-2F8A-E71A-CEA8DF708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1FDDF5-A657-676F-ADB9-BA0F0B035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3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D6056-ADEE-ED9D-4B12-484411C27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236731-8776-4F13-A102-4810ADC69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1DC0A-FDE7-806F-9380-B62EC751D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2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9E36C-365B-E7F9-FCA8-460FA210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E048-FBD3-FD14-2D76-20F8834E0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85FCD-CAF3-1733-0D78-1EB399723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97A3C1-050E-00DA-BF79-DF3AE26F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65A66-3A95-6A06-5057-D47B4666F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DD6BC4-B9DD-FD21-3C69-E594EF898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7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E010D-FF7D-81CB-2FE6-7D1AB4E50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7E8EF5-2943-658E-84E4-FBDE6EDE62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B6F716-A8E8-6B1E-8BFB-AD3B40CD7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286A5B-A379-DE57-FCE9-D7043990B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658FE5-BEF2-405F-FC64-C5D15964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210405-3336-0541-6BEC-CAA3228EF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9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55E2AA-BA58-AB15-9C28-E55E9F143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A3FC31-E9C8-70A7-062B-F7E12AD6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4B812-6C72-5B71-AE95-6D1FEE437A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A396B-409F-40BB-B5B7-D48CDCE46E29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A90DE-C15C-DD21-A6DD-F0416587C6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5AA8A-6202-E2D0-91D4-2952C4A8D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C90F917-486B-906D-3330-1C5390C2011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EA9A6C-B093-217D-9A5E-17ECDE5369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9DF192-E1C2-4DFD-CB19-44A75141B02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20880B-F1F8-6D08-852F-D169C10A34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6D5260-55B3-3A2A-7E81-265A6049750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4F433A2-C238-7F3E-8F29-644552EDF68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3D5FD8-820C-2188-7F1C-6C6B361861F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AFB7F9-FF09-DEBB-76A5-D945F9869F5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28E8F4-BE3B-783C-E0D1-53F1712CF53A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0C2B54-636F-7D19-DCCC-D7F82E81A4E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2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1F342AD-16EC-BEA4-ACB4-72666439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9820A3-6C5C-8D12-9E60-5209A5FCF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766C5E-A84A-4E26-DFD1-F3AE3030E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79F17-2F3E-41F9-AFB4-F24877A05D58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25AE64-354B-2185-2FB3-BE0B86271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AFBCA1-35F9-712F-CB31-3107BE1F1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3C30F55-FF9B-F5E0-A943-239DB8490B5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819F64-00D2-D215-E83F-30957B502D6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212FDE-A8E2-C591-D646-AD86838A6F8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A7ED43-6F81-7A5E-6700-ADC2B2F992B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5C2EAC-9545-9D4A-729B-A3C860F6F08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51BF421-28D7-C300-4FB7-2FBE2AD4287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C384F3-4CCA-767A-9EE4-5FA6AA09338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DB45BA-42BC-605E-4094-20CFD25F2C9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8E9A3C-03DC-1308-54C4-A5D7A6BC44A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7CBA3B-F651-EC5F-2AF1-FCADA510690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6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86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7B3D16-179E-D3B7-1CE9-C8F603A2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4DFBF-1996-31BD-63BE-D512E103E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4B260-7181-627F-1150-07F2C9F6C1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97813-17E2-4498-8EB0-4591F18BA1A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270AE-7932-33E8-0F87-BCE862A9B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E24E8-54CE-DF26-80E4-399F3E98B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769A967-9172-53C0-90D0-E58B822D7418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FFC22B-1483-B98D-2F62-9C001B6AADE5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3EAB05-9B0D-11F3-76ED-87E4EBDA9BF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ED5F20-C7C5-D810-39F4-18A0DEFDA9F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E0BF0B-7C61-4D88-249F-0024704B7AA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BB3D9F-AFE4-3095-4D9F-55A282A0247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928B5D02-C5A5-E836-9402-69F8E7B95C7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77A7EFF-E99E-A166-DEF1-F5DAC9733163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2C54721-0DCE-6798-A422-15DB75FFED1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DA75F9-EBDD-DDDD-BDE2-4270036EA85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5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2.png"/><Relationship Id="rId7" Type="http://schemas.openxmlformats.org/officeDocument/2006/relationships/image" Target="../media/image3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14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5.xml"/><Relationship Id="rId6" Type="http://schemas.openxmlformats.org/officeDocument/2006/relationships/slide" Target="slide7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slide" Target="slide4.xml"/><Relationship Id="rId4" Type="http://schemas.openxmlformats.org/officeDocument/2006/relationships/image" Target="../media/image19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slide" Target="slide4.xml"/><Relationship Id="rId4" Type="http://schemas.openxmlformats.org/officeDocument/2006/relationships/image" Target="../media/image19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slide" Target="slide4.xml"/><Relationship Id="rId4" Type="http://schemas.openxmlformats.org/officeDocument/2006/relationships/image" Target="../media/image19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slide" Target="slide9.xml"/><Relationship Id="rId4" Type="http://schemas.openxmlformats.org/officeDocument/2006/relationships/image" Target="../media/image19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6139544" y="1374528"/>
            <a:ext cx="5541594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ln>
                  <a:solidFill>
                    <a:schemeClr val="accent3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BÀI 11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ln>
                  <a:solidFill>
                    <a:schemeClr val="accent3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PHÉP TRỪ (QUA 10) TRONG PHẠM VI </a:t>
            </a:r>
            <a:r>
              <a:rPr lang="en-US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LUYỆN TẬP/ TRANG 44</a:t>
            </a:r>
            <a:endParaRPr lang="en-US" sz="24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657" y="768135"/>
            <a:ext cx="6452319" cy="5405447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WordArt 12"/>
          <p:cNvSpPr>
            <a:spLocks noChangeArrowheads="1" noChangeShapeType="1" noTextEdit="1"/>
          </p:cNvSpPr>
          <p:nvPr/>
        </p:nvSpPr>
        <p:spPr bwMode="auto">
          <a:xfrm>
            <a:off x="6696635" y="5212966"/>
            <a:ext cx="4267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kern="10" spc="0" dirty="0" err="1" smtClean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3600" kern="10" spc="0" dirty="0" smtClean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spc="0" dirty="0" err="1" smtClean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viên:PHẠM</a:t>
            </a:r>
            <a:r>
              <a:rPr lang="en-US" sz="3600" kern="10" spc="0" dirty="0" smtClean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THỊ LAN</a:t>
            </a:r>
          </a:p>
          <a:p>
            <a:pPr algn="ctr" rtl="0">
              <a:buNone/>
            </a:pPr>
            <a:r>
              <a:rPr lang="en-US" sz="3600" kern="10" spc="0" dirty="0" err="1" smtClean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Dạy</a:t>
            </a:r>
            <a:r>
              <a:rPr lang="en-US" sz="3600" kern="10" spc="0" dirty="0" smtClean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spc="0" dirty="0" err="1" smtClean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600" kern="10" spc="0" dirty="0" smtClean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2</a:t>
            </a:r>
            <a:r>
              <a:rPr lang="en-US" sz="3600" kern="10" dirty="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6600CC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</a:t>
            </a:r>
            <a:endParaRPr lang="en-US" sz="3600" kern="10" spc="0" dirty="0">
              <a:ln w="9525">
                <a:solidFill>
                  <a:srgbClr val="6600CC"/>
                </a:solidFill>
                <a:round/>
                <a:headEnd/>
                <a:tailEnd/>
              </a:ln>
              <a:solidFill>
                <a:srgbClr val="6600CC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2" name="WordArt 15"/>
          <p:cNvSpPr>
            <a:spLocks noChangeArrowheads="1" noChangeShapeType="1" noTextEdit="1"/>
          </p:cNvSpPr>
          <p:nvPr/>
        </p:nvSpPr>
        <p:spPr bwMode="auto">
          <a:xfrm>
            <a:off x="6555783" y="425824"/>
            <a:ext cx="4533254" cy="6900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NAM HƯNG</a:t>
            </a:r>
            <a:r>
              <a:rPr lang="vi-VN" sz="3600" kern="10" spc="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609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74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DA074C8-FF0C-4E7B-AE98-D6177DB67EDA}"/>
              </a:ext>
            </a:extLst>
          </p:cNvPr>
          <p:cNvSpPr/>
          <p:nvPr/>
        </p:nvSpPr>
        <p:spPr>
          <a:xfrm>
            <a:off x="1201830" y="322814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E4D8BF-1304-4D40-9FE2-7DDA6D0B5B66}"/>
              </a:ext>
            </a:extLst>
          </p:cNvPr>
          <p:cNvSpPr txBox="1"/>
          <p:nvPr/>
        </p:nvSpPr>
        <p:spPr>
          <a:xfrm>
            <a:off x="1762278" y="244722"/>
            <a:ext cx="5240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Tính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nhẩm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BA32B6F-EA07-4DB4-AAB4-F7C54975CC29}"/>
              </a:ext>
            </a:extLst>
          </p:cNvPr>
          <p:cNvGrpSpPr/>
          <p:nvPr/>
        </p:nvGrpSpPr>
        <p:grpSpPr>
          <a:xfrm>
            <a:off x="4466709" y="671080"/>
            <a:ext cx="2757536" cy="724418"/>
            <a:chOff x="2660317" y="3562967"/>
            <a:chExt cx="1951308" cy="51261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346EC5D-8B7C-43F3-9226-0152680114CF}"/>
                </a:ext>
              </a:extLst>
            </p:cNvPr>
            <p:cNvSpPr/>
            <p:nvPr/>
          </p:nvSpPr>
          <p:spPr>
            <a:xfrm>
              <a:off x="2660317" y="3562967"/>
              <a:ext cx="1951308" cy="51261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15 – 5 =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F5ED374-D9FA-4704-8419-72437C5473C8}"/>
                </a:ext>
              </a:extLst>
            </p:cNvPr>
            <p:cNvSpPr/>
            <p:nvPr/>
          </p:nvSpPr>
          <p:spPr>
            <a:xfrm>
              <a:off x="3655987" y="3614453"/>
              <a:ext cx="51388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BDDD8AF-B793-4296-9A30-834D830AB334}"/>
              </a:ext>
            </a:extLst>
          </p:cNvPr>
          <p:cNvGrpSpPr/>
          <p:nvPr/>
        </p:nvGrpSpPr>
        <p:grpSpPr>
          <a:xfrm>
            <a:off x="4466708" y="1396711"/>
            <a:ext cx="2780199" cy="724418"/>
            <a:chOff x="2563090" y="4391891"/>
            <a:chExt cx="1967345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8EFD9EE-046C-4037-AB7A-1F399AD80FCD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BFD865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15 – 6= 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15B108D-C187-49EA-8EEB-27C9666806CA}"/>
                </a:ext>
              </a:extLst>
            </p:cNvPr>
            <p:cNvSpPr/>
            <p:nvPr/>
          </p:nvSpPr>
          <p:spPr>
            <a:xfrm>
              <a:off x="3501699" y="4417758"/>
              <a:ext cx="487383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EAB765-C40D-4B90-A1CC-9EF544990EEC}"/>
              </a:ext>
            </a:extLst>
          </p:cNvPr>
          <p:cNvGrpSpPr/>
          <p:nvPr/>
        </p:nvGrpSpPr>
        <p:grpSpPr>
          <a:xfrm>
            <a:off x="4483663" y="2832598"/>
            <a:ext cx="2780199" cy="724418"/>
            <a:chOff x="2563090" y="4391891"/>
            <a:chExt cx="1967345" cy="51261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A9C79E1-7D16-43C9-A7F8-8BEEF72B23E2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BFD865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15 – 8 = 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2540EF5-4E11-4F5E-B80B-68D543477486}"/>
                </a:ext>
              </a:extLst>
            </p:cNvPr>
            <p:cNvSpPr/>
            <p:nvPr/>
          </p:nvSpPr>
          <p:spPr>
            <a:xfrm>
              <a:off x="3587458" y="4419433"/>
              <a:ext cx="436418" cy="43641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E00231-36A9-43D8-BF71-B3018E1C03B7}"/>
              </a:ext>
            </a:extLst>
          </p:cNvPr>
          <p:cNvGrpSpPr/>
          <p:nvPr/>
        </p:nvGrpSpPr>
        <p:grpSpPr>
          <a:xfrm>
            <a:off x="4466708" y="3566136"/>
            <a:ext cx="2790101" cy="724418"/>
            <a:chOff x="62849" y="4692096"/>
            <a:chExt cx="3735917" cy="51261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612583D-FB9D-4EB5-A994-A168F3ABB191}"/>
                </a:ext>
              </a:extLst>
            </p:cNvPr>
            <p:cNvSpPr/>
            <p:nvPr/>
          </p:nvSpPr>
          <p:spPr>
            <a:xfrm>
              <a:off x="62849" y="4692096"/>
              <a:ext cx="3735917" cy="51261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15 – 9 =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B3CDA0E-A6A2-46F1-BD25-DA207E0A87F4}"/>
                </a:ext>
              </a:extLst>
            </p:cNvPr>
            <p:cNvSpPr/>
            <p:nvPr/>
          </p:nvSpPr>
          <p:spPr>
            <a:xfrm>
              <a:off x="2023885" y="4717668"/>
              <a:ext cx="89538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343F39-A96A-4209-B43E-13D063769031}"/>
              </a:ext>
            </a:extLst>
          </p:cNvPr>
          <p:cNvGrpSpPr/>
          <p:nvPr/>
        </p:nvGrpSpPr>
        <p:grpSpPr>
          <a:xfrm>
            <a:off x="4418889" y="2131687"/>
            <a:ext cx="2780199" cy="724418"/>
            <a:chOff x="2563090" y="4391891"/>
            <a:chExt cx="1967345" cy="51261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3390C98-9457-4056-9EC5-72AEB45E7C59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15 – 7 = 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F97F0A4-55A7-4FFA-869F-CC43302D597C}"/>
                </a:ext>
              </a:extLst>
            </p:cNvPr>
            <p:cNvSpPr/>
            <p:nvPr/>
          </p:nvSpPr>
          <p:spPr>
            <a:xfrm>
              <a:off x="3607684" y="4403553"/>
              <a:ext cx="498802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3286F72-1FF5-4F5E-90D7-432207D4FCF8}"/>
              </a:ext>
            </a:extLst>
          </p:cNvPr>
          <p:cNvGrpSpPr/>
          <p:nvPr/>
        </p:nvGrpSpPr>
        <p:grpSpPr>
          <a:xfrm>
            <a:off x="4400522" y="4309580"/>
            <a:ext cx="2780199" cy="724418"/>
            <a:chOff x="2563090" y="4391891"/>
            <a:chExt cx="1967345" cy="51261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3F641E7-F93D-4D24-BE27-05869834D606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BFD865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</a:rPr>
                <a:t>15 – 10 = 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9FD417F-34AD-47A5-90FF-204B6D67703C}"/>
                </a:ext>
              </a:extLst>
            </p:cNvPr>
            <p:cNvSpPr/>
            <p:nvPr/>
          </p:nvSpPr>
          <p:spPr>
            <a:xfrm>
              <a:off x="3646291" y="4439795"/>
              <a:ext cx="51803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107BE04-36A6-4D74-8A96-38CA98E24F04}"/>
              </a:ext>
            </a:extLst>
          </p:cNvPr>
          <p:cNvSpPr/>
          <p:nvPr/>
        </p:nvSpPr>
        <p:spPr>
          <a:xfrm>
            <a:off x="5838219" y="719568"/>
            <a:ext cx="845508" cy="61673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D2ACEC6-45A7-4BB7-A07C-A9C170CE4DF5}"/>
              </a:ext>
            </a:extLst>
          </p:cNvPr>
          <p:cNvSpPr/>
          <p:nvPr/>
        </p:nvSpPr>
        <p:spPr>
          <a:xfrm>
            <a:off x="5887327" y="2148167"/>
            <a:ext cx="747292" cy="61673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B33DEDA-2E01-4EAD-9E51-FB110E2CD54D}"/>
              </a:ext>
            </a:extLst>
          </p:cNvPr>
          <p:cNvSpPr/>
          <p:nvPr/>
        </p:nvSpPr>
        <p:spPr>
          <a:xfrm>
            <a:off x="5798574" y="1436082"/>
            <a:ext cx="766234" cy="61673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B644B46-8CD7-4EEC-8939-4E95BE6DFD1F}"/>
              </a:ext>
            </a:extLst>
          </p:cNvPr>
          <p:cNvSpPr/>
          <p:nvPr/>
        </p:nvSpPr>
        <p:spPr>
          <a:xfrm>
            <a:off x="5935497" y="2871520"/>
            <a:ext cx="782133" cy="61673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E371062-441D-4EF0-A214-37E4ADAC1318}"/>
              </a:ext>
            </a:extLst>
          </p:cNvPr>
          <p:cNvSpPr/>
          <p:nvPr/>
        </p:nvSpPr>
        <p:spPr>
          <a:xfrm>
            <a:off x="5912766" y="3602274"/>
            <a:ext cx="734004" cy="61673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7F395C3-ED9B-4C2A-A86F-534DCACF6A8D}"/>
              </a:ext>
            </a:extLst>
          </p:cNvPr>
          <p:cNvSpPr/>
          <p:nvPr/>
        </p:nvSpPr>
        <p:spPr>
          <a:xfrm>
            <a:off x="5935805" y="4363422"/>
            <a:ext cx="752945" cy="616734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7170" name="Picture 2" descr="Happy Cute Little Kid Boy With Light Idea | Art drawings for kids, Kids  cartoon characters, Cartoon kids">
            <a:extLst>
              <a:ext uri="{FF2B5EF4-FFF2-40B4-BE49-F238E27FC236}">
                <a16:creationId xmlns:a16="http://schemas.microsoft.com/office/drawing/2014/main" id="{62A0B709-F3D1-4A7F-A9AC-E6185290BC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7" t="5140" r="11852" b="7556"/>
          <a:stretch/>
        </p:blipFill>
        <p:spPr bwMode="auto">
          <a:xfrm>
            <a:off x="473337" y="1226372"/>
            <a:ext cx="3695824" cy="518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527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805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357918-BE7F-4689-AAFF-3029381A9FF2}"/>
              </a:ext>
            </a:extLst>
          </p:cNvPr>
          <p:cNvSpPr txBox="1"/>
          <p:nvPr/>
        </p:nvSpPr>
        <p:spPr>
          <a:xfrm>
            <a:off x="1841027" y="471780"/>
            <a:ext cx="2203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E66776A-3B27-479A-A4C3-6379D3B1BD6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56216" y="1100271"/>
          <a:ext cx="10671584" cy="2460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4862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635162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871831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764254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549101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1936374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</a:tblGrid>
              <a:tr h="821856"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70C0"/>
                          </a:solidFill>
                        </a:rPr>
                        <a:t>– </a:t>
                      </a:r>
                      <a:endParaRPr lang="en-US" sz="36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14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14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14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14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14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819214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  5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  6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  7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  8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70C0"/>
                          </a:solidFill>
                        </a:rPr>
                        <a:t>  9</a:t>
                      </a:r>
                      <a:endParaRPr lang="en-US" sz="24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819214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  9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6C9A460-36AB-4649-8795-6DCC9EEAEBEB}"/>
              </a:ext>
            </a:extLst>
          </p:cNvPr>
          <p:cNvSpPr txBox="1"/>
          <p:nvPr/>
        </p:nvSpPr>
        <p:spPr>
          <a:xfrm>
            <a:off x="5040396" y="2898835"/>
            <a:ext cx="35618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92551-D922-42F8-876B-AE45269D85BD}"/>
              </a:ext>
            </a:extLst>
          </p:cNvPr>
          <p:cNvSpPr txBox="1"/>
          <p:nvPr/>
        </p:nvSpPr>
        <p:spPr>
          <a:xfrm>
            <a:off x="6873239" y="2898834"/>
            <a:ext cx="35618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B39769-4B59-4C1B-AAB5-BCE0D4EAFC7A}"/>
              </a:ext>
            </a:extLst>
          </p:cNvPr>
          <p:cNvSpPr txBox="1"/>
          <p:nvPr/>
        </p:nvSpPr>
        <p:spPr>
          <a:xfrm>
            <a:off x="8517095" y="2898833"/>
            <a:ext cx="35618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DB0468-D076-43CD-AA6A-303E80E1CBFB}"/>
              </a:ext>
            </a:extLst>
          </p:cNvPr>
          <p:cNvSpPr txBox="1"/>
          <p:nvPr/>
        </p:nvSpPr>
        <p:spPr>
          <a:xfrm>
            <a:off x="10258227" y="2898833"/>
            <a:ext cx="35618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347C394-7FA5-4657-9BEB-4406A0AE7086}"/>
              </a:ext>
            </a:extLst>
          </p:cNvPr>
          <p:cNvSpPr/>
          <p:nvPr/>
        </p:nvSpPr>
        <p:spPr>
          <a:xfrm>
            <a:off x="1144862" y="533336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5122" name="Picture 2" descr="Free Kid Writing Clip Art with No Background - ClipartKey">
            <a:extLst>
              <a:ext uri="{FF2B5EF4-FFF2-40B4-BE49-F238E27FC236}">
                <a16:creationId xmlns:a16="http://schemas.microsoft.com/office/drawing/2014/main" id="{2631ADE7-8B6F-46FC-93CA-E8F20430F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263" y="3622110"/>
            <a:ext cx="5626249" cy="282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722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1" grpId="0" animBg="1"/>
      <p:bldP spid="12" grpId="0" animBg="1"/>
      <p:bldP spid="13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74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8BFE30-63FE-4A92-9425-1960436127B2}"/>
              </a:ext>
            </a:extLst>
          </p:cNvPr>
          <p:cNvSpPr txBox="1"/>
          <p:nvPr/>
        </p:nvSpPr>
        <p:spPr>
          <a:xfrm>
            <a:off x="1311814" y="102288"/>
            <a:ext cx="991777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</a:rPr>
              <a:t>Những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máy</a:t>
            </a:r>
            <a:r>
              <a:rPr lang="en-US" sz="2400" b="1" dirty="0">
                <a:solidFill>
                  <a:srgbClr val="002060"/>
                </a:solidFill>
              </a:rPr>
              <a:t> bay </a:t>
            </a:r>
            <a:r>
              <a:rPr lang="en-US" sz="2400" b="1" dirty="0" err="1">
                <a:solidFill>
                  <a:srgbClr val="002060"/>
                </a:solidFill>
              </a:rPr>
              <a:t>nào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ghi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phép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trừ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hiệu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bằng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7</a:t>
            </a:r>
            <a:r>
              <a:rPr lang="en-US" sz="2400" b="1" dirty="0">
                <a:solidFill>
                  <a:srgbClr val="002060"/>
                </a:solidFill>
              </a:rPr>
              <a:t>? </a:t>
            </a:r>
            <a:r>
              <a:rPr lang="en-US" sz="2400" b="1" dirty="0" err="1">
                <a:solidFill>
                  <a:srgbClr val="002060"/>
                </a:solidFill>
              </a:rPr>
              <a:t>Những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máy</a:t>
            </a:r>
            <a:r>
              <a:rPr lang="en-US" sz="2400" b="1" dirty="0">
                <a:solidFill>
                  <a:srgbClr val="002060"/>
                </a:solidFill>
              </a:rPr>
              <a:t> bay </a:t>
            </a:r>
            <a:r>
              <a:rPr lang="en-US" sz="2400" b="1" dirty="0" err="1">
                <a:solidFill>
                  <a:srgbClr val="002060"/>
                </a:solidFill>
              </a:rPr>
              <a:t>nào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ghi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phép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trừ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có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hiệu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bằng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>
                <a:solidFill>
                  <a:srgbClr val="00B050"/>
                </a:solidFill>
              </a:rPr>
              <a:t>9</a:t>
            </a:r>
            <a:r>
              <a:rPr lang="en-US" sz="2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C0093F5-53D0-4E9C-BE31-D85BBC8D65EF}"/>
              </a:ext>
            </a:extLst>
          </p:cNvPr>
          <p:cNvSpPr/>
          <p:nvPr/>
        </p:nvSpPr>
        <p:spPr>
          <a:xfrm>
            <a:off x="700798" y="23165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4AE5EE74-4083-4403-91EF-DD7ADC654C7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938682" y="1118794"/>
          <a:ext cx="4290910" cy="532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0910">
                  <a:extLst>
                    <a:ext uri="{9D8B030D-6E8A-4147-A177-3AD203B41FA5}">
                      <a16:colId xmlns:a16="http://schemas.microsoft.com/office/drawing/2014/main" val="3774412257"/>
                    </a:ext>
                  </a:extLst>
                </a:gridCol>
              </a:tblGrid>
              <a:tr h="266421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n>
                            <a:solidFill>
                              <a:schemeClr val="accent6">
                                <a:lumMod val="7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</a:rPr>
                        <a:t>Hiệu</a:t>
                      </a:r>
                      <a:r>
                        <a:rPr lang="en-US" sz="2400" b="1" dirty="0">
                          <a:ln>
                            <a:solidFill>
                              <a:schemeClr val="accent6">
                                <a:lumMod val="7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ln>
                            <a:solidFill>
                              <a:schemeClr val="accent6">
                                <a:lumMod val="7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</a:rPr>
                        <a:t>bằng</a:t>
                      </a:r>
                      <a:r>
                        <a:rPr lang="en-US" sz="2400" b="1" dirty="0">
                          <a:ln>
                            <a:solidFill>
                              <a:schemeClr val="accent6">
                                <a:lumMod val="7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</a:rPr>
                        <a:t> 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815738"/>
                  </a:ext>
                </a:extLst>
              </a:tr>
              <a:tr h="266421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  <a:solidFill>
                            <a:srgbClr val="00B050"/>
                          </a:solidFill>
                        </a:rPr>
                        <a:t>Hiệu</a:t>
                      </a:r>
                      <a:r>
                        <a:rPr lang="en-US" sz="2400" b="1" dirty="0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  <a:solidFill>
                            <a:srgbClr val="00B050"/>
                          </a:solidFill>
                        </a:rPr>
                        <a:t>bằng</a:t>
                      </a:r>
                      <a:r>
                        <a:rPr lang="en-US" sz="2400" b="1" dirty="0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  <a:solidFill>
                            <a:srgbClr val="00B050"/>
                          </a:solidFill>
                        </a:rPr>
                        <a:t> 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94093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01D1F91-2CA3-4E2B-BE40-3E2ACD9D93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6239" b="51660"/>
          <a:stretch/>
        </p:blipFill>
        <p:spPr>
          <a:xfrm>
            <a:off x="454227" y="2247583"/>
            <a:ext cx="2010588" cy="1639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79EF70-7DC9-4806-97B1-463C679F94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042" t="-959" r="35540" b="64150"/>
          <a:stretch/>
        </p:blipFill>
        <p:spPr>
          <a:xfrm>
            <a:off x="2529835" y="1920317"/>
            <a:ext cx="1595854" cy="10994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430B8A-7B21-4BA1-986C-6F892BCB75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295" t="4586" r="3507" b="58606"/>
          <a:stretch/>
        </p:blipFill>
        <p:spPr>
          <a:xfrm>
            <a:off x="4456286" y="2435417"/>
            <a:ext cx="1853335" cy="1206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E8995A-57FD-4682-AE37-277D4FF38F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13" t="68771" r="67211" b="1632"/>
          <a:stretch/>
        </p:blipFill>
        <p:spPr>
          <a:xfrm>
            <a:off x="746131" y="4958676"/>
            <a:ext cx="1814974" cy="1003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B6781C-D4B3-45E2-9EAE-3749265872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593" t="48315" r="35931" b="22088"/>
          <a:stretch/>
        </p:blipFill>
        <p:spPr>
          <a:xfrm>
            <a:off x="2701918" y="3753976"/>
            <a:ext cx="1988458" cy="109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451BCE-08AC-4ECF-BA5B-B734EAE982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38" t="64421" r="1373" b="3106"/>
          <a:stretch/>
        </p:blipFill>
        <p:spPr>
          <a:xfrm rot="20389758">
            <a:off x="3696147" y="5037118"/>
            <a:ext cx="1988458" cy="11010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544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57942 0.4916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71" y="2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44444E-6 L 0.38698 0.233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49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0.72083 -0.0069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4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36029 0.1280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8" y="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 -0.02176 L 0.59062 -0.5162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24" y="-2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0.26653 -0.3745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20" y="-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95877" y="-2199994"/>
            <a:ext cx="6074875" cy="1116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9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4699322"/>
            <a:ext cx="12192000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0" y="3744185"/>
            <a:ext cx="1170490" cy="11704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24" y="4730301"/>
            <a:ext cx="2296413" cy="2296413"/>
          </a:xfrm>
          <a:prstGeom prst="rect">
            <a:avLst/>
          </a:prstGeom>
        </p:spPr>
      </p:pic>
      <p:sp>
        <p:nvSpPr>
          <p:cNvPr id="2" name="矩形: 圆角 117">
            <a:extLst>
              <a:ext uri="{FF2B5EF4-FFF2-40B4-BE49-F238E27FC236}">
                <a16:creationId xmlns:a16="http://schemas.microsoft.com/office/drawing/2014/main" id="{A4FAC5C2-1BE6-4E6A-8505-B1F977BF90D8}"/>
              </a:ext>
            </a:extLst>
          </p:cNvPr>
          <p:cNvSpPr/>
          <p:nvPr/>
        </p:nvSpPr>
        <p:spPr>
          <a:xfrm>
            <a:off x="4125726" y="1104389"/>
            <a:ext cx="3940548" cy="75245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55BE9E"/>
              </a:gs>
              <a:gs pos="70000">
                <a:srgbClr val="53BB9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TIẾNG VIỆT 3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BE30C9-6D99-C25A-04FD-DBC13A03A8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7144" y="2004543"/>
            <a:ext cx="7893436" cy="400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2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12" y="1581267"/>
            <a:ext cx="782730" cy="7827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914154-2E32-735B-A457-2351161BAF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283" y="2047586"/>
            <a:ext cx="10827434" cy="37310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A17F04-6C54-A695-8348-6884AB0D5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30" y="3683704"/>
            <a:ext cx="11327350" cy="37188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0A38FA-574D-17A4-1BCF-F8E1858C7E6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41" y="-819927"/>
            <a:ext cx="1288742" cy="21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7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AAB64F0E-3261-E839-467F-E697E3923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371602" y="4347134"/>
            <a:ext cx="2102068" cy="165952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9FB841AA-4BC8-19B5-B527-238FBE3082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2253552" y="2537224"/>
            <a:ext cx="2102068" cy="165952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D3254FA6-F5EC-46C1-939F-217D9CDA4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35137" r="31812" b="32057"/>
          <a:stretch/>
        </p:blipFill>
        <p:spPr>
          <a:xfrm>
            <a:off x="6502503" y="1028372"/>
            <a:ext cx="2102068" cy="1659528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BF557063-49DA-C464-06BC-BDF1F786ED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4435369" y="1573096"/>
            <a:ext cx="1655379" cy="1659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974FA6-77F1-9FB4-0BC7-971F2C345F4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24" y="4347134"/>
            <a:ext cx="2711839" cy="26051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D4D66D6-0751-08DE-03EA-3973E61C3AA2}"/>
              </a:ext>
            </a:extLst>
          </p:cNvPr>
          <p:cNvGrpSpPr/>
          <p:nvPr/>
        </p:nvGrpSpPr>
        <p:grpSpPr>
          <a:xfrm>
            <a:off x="302875" y="3878006"/>
            <a:ext cx="2266293" cy="859946"/>
            <a:chOff x="302875" y="3878006"/>
            <a:chExt cx="2266293" cy="859946"/>
          </a:xfrm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1D2AB6CC-313B-F84C-A786-F80B9A9FBDF0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4667E8-FC92-6B86-6C70-655D86569DF4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1C6010-4BEC-B7C0-8CA2-C1FE9216F991}"/>
              </a:ext>
            </a:extLst>
          </p:cNvPr>
          <p:cNvGrpSpPr/>
          <p:nvPr/>
        </p:nvGrpSpPr>
        <p:grpSpPr>
          <a:xfrm>
            <a:off x="907831" y="2137266"/>
            <a:ext cx="2266293" cy="859946"/>
            <a:chOff x="302875" y="3878006"/>
            <a:chExt cx="2266293" cy="859946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B02E95A0-EB39-80B9-75F8-46AA45C3896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CDEF5A-F80C-6632-4420-BCA901145F0B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A7838F-16A3-1692-4BB7-635493546886}"/>
              </a:ext>
            </a:extLst>
          </p:cNvPr>
          <p:cNvGrpSpPr/>
          <p:nvPr/>
        </p:nvGrpSpPr>
        <p:grpSpPr>
          <a:xfrm>
            <a:off x="3396896" y="992741"/>
            <a:ext cx="2266293" cy="859946"/>
            <a:chOff x="397549" y="3878006"/>
            <a:chExt cx="2266293" cy="859946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B2DFAF44-C391-87B2-C833-BDECD8121BF8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7F0AA9-D0B9-44ED-7D79-BAEEDA58EC00}"/>
                </a:ext>
              </a:extLst>
            </p:cNvPr>
            <p:cNvSpPr txBox="1"/>
            <p:nvPr/>
          </p:nvSpPr>
          <p:spPr>
            <a:xfrm>
              <a:off x="397549" y="4115967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513B2B-BBE0-DE01-4275-2402D8093955}"/>
              </a:ext>
            </a:extLst>
          </p:cNvPr>
          <p:cNvGrpSpPr/>
          <p:nvPr/>
        </p:nvGrpSpPr>
        <p:grpSpPr>
          <a:xfrm>
            <a:off x="5561563" y="339795"/>
            <a:ext cx="2266293" cy="859946"/>
            <a:chOff x="238540" y="4046369"/>
            <a:chExt cx="2266293" cy="859946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EE61050B-4355-BEA3-9D07-DC42D4E406D5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32764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FB3739-EE95-415E-EA34-A59D233100E2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37F0AA9-D0B9-44ED-7D79-BAEEDA58EC00}"/>
              </a:ext>
            </a:extLst>
          </p:cNvPr>
          <p:cNvSpPr txBox="1"/>
          <p:nvPr/>
        </p:nvSpPr>
        <p:spPr>
          <a:xfrm>
            <a:off x="4861711" y="3650716"/>
            <a:ext cx="64732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 NGẠI 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23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2.22222E-6 L 0.00378 -0.25 E" pathEditMode="fixed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25 L 0.19037 -0.35231 " pathEditMode="fixed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36 -0.35232 L 0.303 -0.32361 " pathEditMode="fixed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 -0.32361 L 0.49753 -0.3071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7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3FBE1A-12C5-2E24-9EFB-FB2B44D8F0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294132" y="325706"/>
            <a:ext cx="2102068" cy="16595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2EA7BB-F818-6B56-85F9-8CDCF9A10C3E}"/>
              </a:ext>
            </a:extLst>
          </p:cNvPr>
          <p:cNvGrpSpPr/>
          <p:nvPr/>
        </p:nvGrpSpPr>
        <p:grpSpPr>
          <a:xfrm>
            <a:off x="0" y="0"/>
            <a:ext cx="2266293" cy="859946"/>
            <a:chOff x="302875" y="3878006"/>
            <a:chExt cx="2266293" cy="859946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88EF8AAF-1885-E1D4-38FE-B9287C929FE6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482C70-07CE-2B2B-CEB2-EDBA8F735562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41244" y="566608"/>
            <a:ext cx="5068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 hỏi: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</a:t>
            </a:r>
            <a:r>
              <a:rPr lang="en-US" sz="44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12 - 5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 ?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7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998F50A-6F94-FE80-E068-C76608D55CD7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D635D41-A30F-4054-11B5-153EE02CF3C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6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8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20E9211-3C12-45E2-3A96-E20F54E84B00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0EEEC8C-B92B-0B3A-4A1E-49C8E56D24B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13FCE4-291E-4D2D-E8D5-2F1CD55EF9EA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9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A623C1-62B8-F274-3793-A0373774D1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AF012C2-493A-04BC-ADD8-C716DF9B79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2" name="Arrow: Right 1">
            <a:hlinkClick r:id="rId10" action="ppaction://hlinksldjump"/>
            <a:extLst>
              <a:ext uri="{FF2B5EF4-FFF2-40B4-BE49-F238E27FC236}">
                <a16:creationId xmlns:a16="http://schemas.microsoft.com/office/drawing/2014/main" id="{72D87F74-15BD-1C79-F724-2F5AFB70EFE2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47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41244" y="566608"/>
            <a:ext cx="5967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 hỏi: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15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 10 + ....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BE01AA-A31E-FEA9-0A2C-EA287F1161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1447605" y="506285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63223FA-0C4E-6CB7-0C4F-1A8B6CD994D7}"/>
              </a:ext>
            </a:extLst>
          </p:cNvPr>
          <p:cNvGrpSpPr/>
          <p:nvPr/>
        </p:nvGrpSpPr>
        <p:grpSpPr>
          <a:xfrm>
            <a:off x="-4141" y="132685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13682C50-C503-F446-99CD-4CC5D9D4294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E5F2A7-6830-36AD-AFDD-1586B3364CAD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9156A5-03E5-8AC6-6A63-3085120D0BE6}"/>
              </a:ext>
            </a:extLst>
          </p:cNvPr>
          <p:cNvGrpSpPr/>
          <p:nvPr/>
        </p:nvGrpSpPr>
        <p:grpSpPr>
          <a:xfrm>
            <a:off x="1161676" y="2881469"/>
            <a:ext cx="4537107" cy="1129886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700F6EC-E7A8-0469-86C5-A0B5F80EDDAD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EB50C9-1F4E-567A-BF94-EE943B72F216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5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6070F6-022C-7414-C15C-F7D0AA5B217B}"/>
              </a:ext>
            </a:extLst>
          </p:cNvPr>
          <p:cNvGrpSpPr/>
          <p:nvPr/>
        </p:nvGrpSpPr>
        <p:grpSpPr>
          <a:xfrm>
            <a:off x="6846899" y="2846430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78A6CCA-B600-4B6B-13C4-396E4A4C37E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95E693B-0D78-9EFC-80DF-1992EDC6525D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7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56AE6A9-F567-2F11-1100-2A424E8C4040}"/>
              </a:ext>
            </a:extLst>
          </p:cNvPr>
          <p:cNvGrpSpPr/>
          <p:nvPr/>
        </p:nvGrpSpPr>
        <p:grpSpPr>
          <a:xfrm>
            <a:off x="1037540" y="4786487"/>
            <a:ext cx="4537107" cy="1129886"/>
            <a:chOff x="981375" y="4872764"/>
            <a:chExt cx="4537107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37AF966-A9D9-5A30-3CE0-0A6B34A4728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FF6680C-ABCD-4EED-E6DC-6A8B4086F3E6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6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30536AC-B6E6-5BB8-3F5C-9486580A9E3B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87BF548-8300-1D3C-4A9C-32EF4C8079F2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9A70305-A223-E872-5B42-EC8C9A7C823F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8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BEEC13F7-A02B-0158-8112-178435E561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36E599A-9EF6-10BA-7D8A-F3D0AE02A8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46659" y="4643254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B79ACC9-D89B-0FA4-FD23-DA55BFF349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D3D4D59-6672-6764-0018-0FED58F6E3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17DDD75-026C-006D-047C-8551EBA6A6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258362" y="3085480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FF523C5-9017-EE1C-2703-244D8DF5519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3794" y="2899628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E237583-3BBB-6B19-851F-2583DB5BB44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09021" y="4917048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53714F5-3B77-B8B6-5D1C-D7309971EC2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id="{0DC08933-BA95-8197-33B3-681282FEF6C5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97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41244" y="566608"/>
            <a:ext cx="5807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 hỏi: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14 = ....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....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B1F8C3-8BF3-D38C-1857-AB6B136938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1485865" y="692588"/>
            <a:ext cx="1655379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2A6547B-BE05-D944-D3B7-52C9AA08F23B}"/>
              </a:ext>
            </a:extLst>
          </p:cNvPr>
          <p:cNvGrpSpPr/>
          <p:nvPr/>
        </p:nvGrpSpPr>
        <p:grpSpPr>
          <a:xfrm>
            <a:off x="352718" y="112233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A5285F21-936A-C15F-F62D-FBA195CF981C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93D47E-4E9B-6B8B-FA4C-536BB226637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D42021-D925-7FEF-91CF-7CDDBE1FC743}"/>
              </a:ext>
            </a:extLst>
          </p:cNvPr>
          <p:cNvGrpSpPr/>
          <p:nvPr/>
        </p:nvGrpSpPr>
        <p:grpSpPr>
          <a:xfrm>
            <a:off x="7029327" y="4667041"/>
            <a:ext cx="4537107" cy="1129886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A0B609F-7F6B-63C5-2928-24015C99CA6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C9E1ECB-6F7A-7221-F6D1-15882BC0405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 + 4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79B80B-DD0B-9D9B-3F7F-07A944A5FDDD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B76F1E5-78CD-2B01-6A0E-379A409EDE1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6BB7C07-BFB4-3E24-3D59-7241503372C9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 + 6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BFAE3F9-8161-E45C-D2D8-58DBCFE6904C}"/>
              </a:ext>
            </a:extLst>
          </p:cNvPr>
          <p:cNvGrpSpPr/>
          <p:nvPr/>
        </p:nvGrpSpPr>
        <p:grpSpPr>
          <a:xfrm>
            <a:off x="872690" y="4714800"/>
            <a:ext cx="4537107" cy="1129886"/>
            <a:chOff x="981375" y="4872764"/>
            <a:chExt cx="4537107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F2A091A-1A0C-2EF6-E004-7CFFDEF7B5F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B7AE0EC-ABE5-B6D1-F04F-18AF539F360A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 + 7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8B6557A-200F-9875-84C7-171A3368F85A}"/>
              </a:ext>
            </a:extLst>
          </p:cNvPr>
          <p:cNvGrpSpPr/>
          <p:nvPr/>
        </p:nvGrpSpPr>
        <p:grpSpPr>
          <a:xfrm>
            <a:off x="6909508" y="2892856"/>
            <a:ext cx="4587858" cy="1129886"/>
            <a:chOff x="6830721" y="4714800"/>
            <a:chExt cx="4587858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C16345D-F261-9FBC-EF3A-F5E8F3D9856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5DAB5B1-DF8E-DFD8-A924-61A521E06E64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 + 5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91D85C25-2CF2-0D0A-9FF9-D5BC6AD3B0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FF74026-3A62-11AE-0F68-EACD6980CA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173A3B4-1B79-5283-C89C-644C9DF917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4C76C2F-486C-1523-AFED-408E91507D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CCF5B55-24F1-2091-099F-EA1FC6D090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26013" y="4871052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B1391AF-0809-2BD9-E472-9852306E073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2AFB42E-9994-7EA7-E30F-6AFE511733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4171" y="4845361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1A9213C-1940-67BB-A0C8-6E5792DC55A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17905" y="3009567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id="{889D5ED8-6D44-00BB-FF40-170AC5DA982D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43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41244" y="566608"/>
            <a:ext cx="5068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 hỏi: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+ 8 = 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AAF025-1CBF-A97C-1CFA-1028EDBE29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6" t="35009" r="66080" b="32185"/>
          <a:stretch/>
        </p:blipFill>
        <p:spPr>
          <a:xfrm>
            <a:off x="1410057" y="521355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B2CF390-4550-A72F-8396-FF134D23C298}"/>
              </a:ext>
            </a:extLst>
          </p:cNvPr>
          <p:cNvGrpSpPr/>
          <p:nvPr/>
        </p:nvGrpSpPr>
        <p:grpSpPr>
          <a:xfrm>
            <a:off x="0" y="91382"/>
            <a:ext cx="2266293" cy="859946"/>
            <a:chOff x="238540" y="4046369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2A1A93B5-4E7C-F964-7693-1B5CD5EF0162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23166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2734BE-90A9-724C-29E0-48AD1EE86F18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A9B34F-BB9F-2AAA-B780-46EFE55D5A4A}"/>
              </a:ext>
            </a:extLst>
          </p:cNvPr>
          <p:cNvGrpSpPr/>
          <p:nvPr/>
        </p:nvGrpSpPr>
        <p:grpSpPr>
          <a:xfrm>
            <a:off x="927417" y="4685688"/>
            <a:ext cx="4537107" cy="1129886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515E6D1-0BA1-9D99-9F48-79063FCD264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75B809B-E308-92A6-56C8-C5702881D670}"/>
                </a:ext>
              </a:extLst>
            </p:cNvPr>
            <p:cNvSpPr txBox="1"/>
            <p:nvPr/>
          </p:nvSpPr>
          <p:spPr>
            <a:xfrm>
              <a:off x="7328024" y="3044279"/>
              <a:ext cx="37508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15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9528F8-C83B-20E7-2C42-5639B92EA9CE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02427EF-C8BA-756B-9021-6694BBA5E377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E507DE5-6187-AA47-C2A9-B9D9665FF452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FC459A0-DE21-D281-358B-D1A0A1977867}"/>
              </a:ext>
            </a:extLst>
          </p:cNvPr>
          <p:cNvGrpSpPr/>
          <p:nvPr/>
        </p:nvGrpSpPr>
        <p:grpSpPr>
          <a:xfrm>
            <a:off x="6830721" y="2825721"/>
            <a:ext cx="4537107" cy="1129886"/>
            <a:chOff x="981375" y="4872764"/>
            <a:chExt cx="4537107" cy="112988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0B98890-06D0-6D25-B71E-3AFE8CB6C7C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9A74728-41C7-309F-0FC5-76249A150B84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17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1FCD99E-212C-9471-AFBE-1D3A94D42579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0D3D2E4D-F0F7-F795-21D5-36A853C40B7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31DB269-E4CA-073E-1775-79108803AB9B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18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EF016824-A5CD-0E82-D166-A977E8903E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CD77150-5504-985F-0F21-69A4A83449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21006" y="4504157"/>
            <a:ext cx="957111" cy="13653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6D1C2C6-A727-BEF5-84B5-43A44A51E1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894567D-B88E-8BEE-D955-E814F9ACEA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917E6BF-4ADA-C40C-8CEF-467C7AECC3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024103" y="4889699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3BC37AE-8FC9-DF5D-CE75-0302633011F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C8B9D82-629C-6E22-C6C1-906D36944B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02202" y="2956282"/>
            <a:ext cx="891076" cy="89646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7EEEABC-42E1-9E4E-6694-1844CDB3F15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5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id="{F418DF1B-093E-A0C6-E6B6-6662B099583A}"/>
              </a:ext>
            </a:extLst>
          </p:cNvPr>
          <p:cNvSpPr/>
          <p:nvPr/>
        </p:nvSpPr>
        <p:spPr>
          <a:xfrm>
            <a:off x="10732585" y="6094884"/>
            <a:ext cx="1270486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12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A1FC3-24B4-3F64-6E17-DC276730C5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6" t="44911" r="14604" b="21828"/>
          <a:stretch/>
        </p:blipFill>
        <p:spPr>
          <a:xfrm>
            <a:off x="-348343" y="1"/>
            <a:ext cx="1262648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7CFB93-31E2-DF1F-2D66-F2D098E82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867" y="5562976"/>
            <a:ext cx="5353934" cy="17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6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 panose="020F0302020204030204"/>
        <a:ea typeface="思源黑体"/>
        <a:cs typeface=""/>
      </a:majorFont>
      <a:minorFont>
        <a:latin typeface="思源黑体" panose="020F0502020204030204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208</Words>
  <Application>Microsoft Office PowerPoint</Application>
  <PresentationFormat>Widescreen</PresentationFormat>
  <Paragraphs>82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#9Slide03 AllRoundGothic</vt:lpstr>
      <vt:lpstr>#9Slide07 HoneyCream</vt:lpstr>
      <vt:lpstr>SVN-Newton</vt:lpstr>
      <vt:lpstr>SVN-Ready</vt:lpstr>
      <vt:lpstr>Vogue-ExtraBold</vt:lpstr>
      <vt:lpstr>字魂160号-檀宋</vt:lpstr>
      <vt:lpstr>思源黑体</vt:lpstr>
      <vt:lpstr>Arial</vt:lpstr>
      <vt:lpstr>Calibri</vt:lpstr>
      <vt:lpstr>Calibri Light</vt:lpstr>
      <vt:lpstr>Cambria</vt:lpstr>
      <vt:lpstr>Times New Roman</vt:lpstr>
      <vt:lpstr>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MANG NON</Manager>
  <Company>MANG NON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MANGNONTEAM</dc:subject>
  <dc:creator>KhHuyen</dc:creator>
  <cp:keywords>MNT</cp:keywords>
  <dc:description>03TA</dc:description>
  <cp:lastModifiedBy>ismail - [2010]</cp:lastModifiedBy>
  <cp:revision>25</cp:revision>
  <dcterms:created xsi:type="dcterms:W3CDTF">2022-09-16T23:24:28Z</dcterms:created>
  <dcterms:modified xsi:type="dcterms:W3CDTF">2025-03-21T11:52:19Z</dcterms:modified>
  <cp:category>03TA</cp:category>
  <cp:version>03TA</cp:version>
</cp:coreProperties>
</file>