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png"/>
  <Override PartName="/ppt/media/image27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22" r:id="rId3"/>
  </p:sldMasterIdLst>
  <p:notesMasterIdLst>
    <p:notesMasterId r:id="rId23"/>
  </p:notesMasterIdLst>
  <p:sldIdLst>
    <p:sldId id="2007577129" r:id="rId4"/>
    <p:sldId id="2007577130" r:id="rId5"/>
    <p:sldId id="326" r:id="rId6"/>
    <p:sldId id="327" r:id="rId7"/>
    <p:sldId id="257" r:id="rId8"/>
    <p:sldId id="262" r:id="rId9"/>
    <p:sldId id="261" r:id="rId10"/>
    <p:sldId id="2007577132" r:id="rId11"/>
    <p:sldId id="2007577100" r:id="rId12"/>
    <p:sldId id="2007577135" r:id="rId13"/>
    <p:sldId id="2007577146" r:id="rId14"/>
    <p:sldId id="2007577136" r:id="rId15"/>
    <p:sldId id="2007577158" r:id="rId16"/>
    <p:sldId id="2007577139" r:id="rId17"/>
    <p:sldId id="2007577140" r:id="rId18"/>
    <p:sldId id="2007577101" r:id="rId19"/>
    <p:sldId id="2007577142" r:id="rId20"/>
    <p:sldId id="2007577152" r:id="rId21"/>
    <p:sldId id="20075771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76E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4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96F0B-3045-4505-ABFF-9F79D1CF85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1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5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306272" y="6986147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6.WAV"/><Relationship Id="rId7" Type="http://schemas.openxmlformats.org/officeDocument/2006/relationships/audio" Target="../media/audio3.wav"/><Relationship Id="rId2" Type="http://schemas.microsoft.com/office/2007/relationships/media" Target="../media/media6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3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52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21.jpeg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1.xml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5.png"/><Relationship Id="rId10" Type="http://schemas.openxmlformats.org/officeDocument/2006/relationships/audio" Target="../media/audio1.wav"/><Relationship Id="rId19" Type="http://schemas.openxmlformats.org/officeDocument/2006/relationships/image" Target="../media/image24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microsoft.com/office/2007/relationships/media" Target="../media/media4.mp3"/><Relationship Id="rId12" Type="http://schemas.openxmlformats.org/officeDocument/2006/relationships/image" Target="../media/image25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7.jp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3.jpg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9848" y="675512"/>
            <a:ext cx="6613828" cy="685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1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CK" sz="31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NAM HƯNG</a:t>
            </a:r>
            <a:endParaRPr lang="en-US" sz="31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524">
            <a:off x="2085884" y="1592347"/>
            <a:ext cx="7593617" cy="4058114"/>
          </a:xfrm>
          <a:prstGeom prst="rect">
            <a:avLst/>
          </a:prstGeom>
          <a:noFill/>
        </p:spPr>
        <p:txBody>
          <a:bodyPr spcFirstLastPara="1" wrap="square" lIns="91403" tIns="45719" rIns="91403" bIns="45719" numCol="1" rtlCol="0">
            <a:prstTxWarp prst="textArchUp">
              <a:avLst>
                <a:gd name="adj" fmla="val 9773096"/>
              </a:avLst>
            </a:prstTxWarp>
            <a:spAutoFit/>
          </a:bodyPr>
          <a:lstStyle/>
          <a:p>
            <a:pPr defTabSz="913946"/>
            <a:r>
              <a:rPr lang="en-US" sz="44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QÚY THẦY CÔ ĐẾN DỰ GIỜ THĂM LỚP!</a:t>
            </a:r>
            <a:endParaRPr lang="en-US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5033" y="4929810"/>
            <a:ext cx="6342619" cy="461663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CK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Phạm Thị Lan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524026" y="-230828"/>
            <a:ext cx="184656" cy="46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3" tIns="45719" rIns="91403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3946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546276" y="2180487"/>
            <a:ext cx="2069282" cy="15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83725" y="4964439"/>
            <a:ext cx="12099710" cy="1824905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08" y="5471915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79" y="3446255"/>
            <a:ext cx="1432677" cy="2277693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" y="44772"/>
            <a:ext cx="2346240" cy="1277603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55" y="288539"/>
            <a:ext cx="2346240" cy="1277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77640" y="4357169"/>
            <a:ext cx="7190773" cy="630940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/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359848" y="38681"/>
            <a:ext cx="690856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33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GD&amp;đt</a:t>
            </a:r>
            <a:r>
              <a:rPr lang="en-US" sz="33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K" sz="33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TIÊN LÃNG</a:t>
            </a:r>
            <a:endParaRPr lang="en-US" sz="33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6688" y="866520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3" y="1399260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45" y="2230257"/>
            <a:ext cx="5446139" cy="3504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5" y="2230257"/>
            <a:ext cx="5655764" cy="348521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926688" y="5830725"/>
            <a:ext cx="5201886" cy="9788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ội </a:t>
            </a:r>
            <a:r>
              <a:rPr lang="vi-VN" sz="3700">
                <a:latin typeface="Times New Roman" panose="02020603050405020304" pitchFamily="18" charset="0"/>
                <a:cs typeface="Times New Roman" panose="02020603050405020304" pitchFamily="18" charset="0"/>
              </a:rPr>
              <a:t>mũ bảo hiểm khi </a:t>
            </a:r>
            <a:r>
              <a:rPr lang="en-US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xe máy</a:t>
            </a:r>
            <a:r>
              <a:rPr lang="vi-VN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74500" y="5944220"/>
            <a:ext cx="5702784" cy="8653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919542" y="2452250"/>
            <a:ext cx="942320" cy="73291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22034" y="3139912"/>
            <a:ext cx="572372" cy="412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1145" y="2738890"/>
            <a:ext cx="23383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 dây an toàn</a:t>
            </a:r>
            <a:endParaRPr lang="en-US" sz="23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985667" y="14237"/>
            <a:ext cx="5153073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21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7" grpId="0" animBg="1"/>
      <p:bldP spid="7" grpId="1" animBg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An Toàn Cho Trẻ Khi Đi Ô Tô - An Toàn Cho Trẻ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279" end="1225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05" y="76782"/>
            <a:ext cx="11824379" cy="65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6688" y="866520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3" y="1399260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9" y="2301332"/>
            <a:ext cx="5884268" cy="3450314"/>
          </a:xfrm>
          <a:prstGeom prst="rect">
            <a:avLst/>
          </a:prstGeom>
        </p:spPr>
      </p:pic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529356" y="5751646"/>
            <a:ext cx="5849368" cy="10540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phao, không đùa nghịch khi đi thuyền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2837433" y="4064879"/>
            <a:ext cx="893460" cy="57237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833009" y="35688"/>
            <a:ext cx="5153073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21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VGP News :. | Tạo môi trường an toàn cho trẻ em khi tham gia giao thông |  BÁO ĐIỆN TỬ CHÍNH PHỦ NƯỚC CHXHC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44" y="2259035"/>
            <a:ext cx="5437536" cy="33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8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6688" y="866520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3" y="1399260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7" y="2230257"/>
            <a:ext cx="5694529" cy="329675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33166" y="5485215"/>
            <a:ext cx="5639963" cy="122152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đúng làn đường qui định, đội mũ bảo hiểm.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560784" y="4274393"/>
            <a:ext cx="272225" cy="915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34631" y="3409992"/>
            <a:ext cx="2638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 đường dành cho xe đạp</a:t>
            </a:r>
            <a:endParaRPr lang="en-US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833009" y="35688"/>
            <a:ext cx="5153073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21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82" y="2156868"/>
            <a:ext cx="5666977" cy="331407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259358" y="4823285"/>
            <a:ext cx="544452" cy="8552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74498" y="5583043"/>
            <a:ext cx="214988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</a:t>
            </a:r>
            <a:endParaRPr lang="en-US" sz="3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6409545" y="5485215"/>
            <a:ext cx="5862871" cy="137278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lên </a:t>
            </a:r>
            <a:r>
              <a:rPr lang="en-US" sz="33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buýt, không chen lấn, xô đẩy.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9" grpId="1"/>
      <p:bldP spid="19" grpId="0"/>
      <p:bldP spid="19" grpId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9" y="1063223"/>
            <a:ext cx="2996662" cy="3228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693" y="1240965"/>
            <a:ext cx="3003364" cy="305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230" y="1172666"/>
            <a:ext cx="3082305" cy="3126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651" y="1172666"/>
            <a:ext cx="2996683" cy="31268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95885" y="159295"/>
            <a:ext cx="8204059" cy="784830"/>
            <a:chOff x="1095885" y="159295"/>
            <a:chExt cx="10156120" cy="784830"/>
          </a:xfrm>
        </p:grpSpPr>
        <p:sp>
          <p:nvSpPr>
            <p:cNvPr id="9" name="TextBox 8"/>
            <p:cNvSpPr txBox="1"/>
            <p:nvPr/>
          </p:nvSpPr>
          <p:spPr>
            <a:xfrm>
              <a:off x="2066124" y="159295"/>
              <a:ext cx="918588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qui định khi đi xe buýt</a:t>
              </a:r>
              <a:endParaRPr 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ction Button: Home 9">
              <a:hlinkClick r:id="" action="ppaction://hlinkshowjump?jump=firstslide" highlightClick="1"/>
            </p:cNvPr>
            <p:cNvSpPr/>
            <p:nvPr/>
          </p:nvSpPr>
          <p:spPr>
            <a:xfrm>
              <a:off x="1095885" y="159295"/>
              <a:ext cx="970239" cy="778390"/>
            </a:xfrm>
            <a:prstGeom prst="actionButtonHom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3698272" y="4456539"/>
            <a:ext cx="3322117" cy="236228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xe ngồi vào ghế. Nếu đứng phải vịn vào cột đỡ hoặc móc vịn.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95304" y="4425067"/>
            <a:ext cx="3322117" cy="236228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xe ở bến hoặc điểm dừng xe, không đứng sát mép đường.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7301240" y="4305635"/>
            <a:ext cx="4648781" cy="24817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và xuống xe khi xe đã dừng hẳn. Đi theo thứ tự, không chen lấn, xô đẩy.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7525" y="319298"/>
            <a:ext cx="11096115" cy="784830"/>
            <a:chOff x="579354" y="284398"/>
            <a:chExt cx="11096115" cy="784830"/>
          </a:xfrm>
        </p:grpSpPr>
        <p:sp>
          <p:nvSpPr>
            <p:cNvPr id="9" name="TextBox 8"/>
            <p:cNvSpPr txBox="1"/>
            <p:nvPr/>
          </p:nvSpPr>
          <p:spPr>
            <a:xfrm>
              <a:off x="1549593" y="284398"/>
              <a:ext cx="1012587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hiện người có văn minh khi đi xe buýt</a:t>
              </a:r>
              <a:endParaRPr 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ction Button: Home 9">
              <a:hlinkClick r:id="" action="ppaction://hlinkshowjump?jump=firstslide" highlightClick="1"/>
            </p:cNvPr>
            <p:cNvSpPr/>
            <p:nvPr/>
          </p:nvSpPr>
          <p:spPr>
            <a:xfrm>
              <a:off x="579354" y="284398"/>
              <a:ext cx="970239" cy="778390"/>
            </a:xfrm>
            <a:prstGeom prst="actionButtonHom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" y="1284350"/>
            <a:ext cx="3756946" cy="3922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32" y="1284349"/>
            <a:ext cx="3480478" cy="4055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87" y="1284349"/>
            <a:ext cx="3859031" cy="3860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32" y="5229076"/>
            <a:ext cx="397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người già, phụ nữ có con nhỏ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32" y="5229076"/>
            <a:ext cx="3132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phụ nữ mang thai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1143" y="5209077"/>
            <a:ext cx="310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người khuyết tật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2270" y="1645494"/>
            <a:ext cx="11338743" cy="5037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7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4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an toàn khi tham giao thông cần tuân thủ các qui định như: Đội mũ bảo hiểm khi đi xe máy, thắt dây an toàn khi ngồi trên xe ô tô, mặc áo phao và không đùa nghịch khi đi thuyền, xếp hàng khi đi xe buýt, không chen lấn, xô đẩy,...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72264" y="0"/>
            <a:ext cx="5153073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21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99751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64365" y="132623"/>
            <a:ext cx="12080874" cy="4571999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738635">
            <a:off x="8550431" y="449055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6892" y="1695198"/>
            <a:ext cx="87772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khi tham gia giao thông là trách nhiệm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450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mg2.thuthuatphanmem.vn/uploads/2018/11/27/anh-tranh-ve-an-toan-giao-thong-dep-nhat_110035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" y="48861"/>
            <a:ext cx="12054723" cy="67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8572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715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560070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4864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5945188"/>
            <a:ext cx="6858000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11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281863" y="1771650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12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795588" y="1771650"/>
            <a:ext cx="222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163764" y="1258889"/>
            <a:ext cx="8281987" cy="203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Xin kính chào tạm biệt </a:t>
            </a:r>
            <a:r>
              <a:rPr lang="en-US" sz="27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cô!</a:t>
            </a:r>
            <a:endParaRPr lang="en-US" sz="27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Thân ái chào các em!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580" name="WordArt 3"/>
          <p:cNvSpPr>
            <a:spLocks noChangeArrowheads="1" noChangeShapeType="1" noTextEdit="1"/>
          </p:cNvSpPr>
          <p:nvPr/>
        </p:nvSpPr>
        <p:spPr bwMode="auto">
          <a:xfrm>
            <a:off x="2324100" y="1714501"/>
            <a:ext cx="5200650" cy="227171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33CC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25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33CC"/>
                  </a:gs>
                  <a:gs pos="100000">
                    <a:srgbClr val="FF33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4211639" y="2997201"/>
            <a:ext cx="4098925" cy="141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 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lại.</a:t>
            </a:r>
          </a:p>
        </p:txBody>
      </p:sp>
    </p:spTree>
    <p:extLst>
      <p:ext uri="{BB962C8B-B14F-4D97-AF65-F5344CB8AC3E}">
        <p14:creationId xmlns:p14="http://schemas.microsoft.com/office/powerpoint/2010/main" val="42443808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5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15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24" y="2765417"/>
            <a:ext cx="7980356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743658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700" b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mình cùng đi xe buýt nhé!</a:t>
            </a:r>
            <a:endParaRPr kumimoji="0" lang="en-US" sz="3700" b="1" i="0" u="none" strike="noStrike" kern="1200" cap="none" spc="0" normalizeH="0" baseline="0" noProof="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24851" y="119435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 1: Biển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 ý nghĩa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850" y="1420467"/>
            <a:ext cx="3892152" cy="8763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5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dừng xe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51082" y="1447801"/>
            <a:ext cx="3469480" cy="903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9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đỗ xe dành cho người khuyết tật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0619" y="1420467"/>
            <a:ext cx="4415846" cy="9230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5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tụ tập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đồng hồ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66" y="4937505"/>
            <a:ext cx="2331167" cy="1903786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850442" y="5276394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5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858966" y="5256119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4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70762" y="5266256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3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847170" y="5266256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847170" y="5276394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812058" y="5262247"/>
            <a:ext cx="1536752" cy="1439111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smtClean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sz="430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86" y="2598750"/>
            <a:ext cx="4793280" cy="42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9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9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6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915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066" y="1447803"/>
            <a:ext cx="3107685" cy="145119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5817" y="1474771"/>
            <a:ext cx="2886789" cy="13354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4629" y="1500966"/>
            <a:ext cx="3369415" cy="114299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16" y="3106999"/>
            <a:ext cx="5946803" cy="3694430"/>
          </a:xfrm>
          <a:prstGeom prst="rect">
            <a:avLst/>
          </a:prstGeom>
        </p:spPr>
      </p:pic>
      <p:pic>
        <p:nvPicPr>
          <p:cNvPr id="15" name="đồng hồ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91" y="4914900"/>
            <a:ext cx="2379306" cy="19431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0675948" y="5293103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5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684472" y="5272828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4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696268" y="5282965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3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72676" y="5282965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672676" y="5293103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594181" y="5278956"/>
            <a:ext cx="1580135" cy="1439111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smtClean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sz="430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27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37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13" y="1310493"/>
            <a:ext cx="3113266" cy="14786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3869" y="1289500"/>
            <a:ext cx="3656120" cy="143874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2838" y="1351544"/>
            <a:ext cx="3600589" cy="14375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26" y="2946196"/>
            <a:ext cx="6037040" cy="3944657"/>
          </a:xfrm>
          <a:prstGeom prst="rect">
            <a:avLst/>
          </a:prstGeom>
        </p:spPr>
      </p:pic>
      <p:pic>
        <p:nvPicPr>
          <p:cNvPr id="20" name="đồng hồ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20" y="4902452"/>
            <a:ext cx="2331167" cy="190378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437696" y="5241341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5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446220" y="5221066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4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58016" y="5231203"/>
            <a:ext cx="1466528" cy="14310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latin typeface="Vni 14 AlexBrush" panose="00000400000000000000" pitchFamily="2" charset="2"/>
              </a:rPr>
              <a:t>3</a:t>
            </a:r>
            <a:endParaRPr lang="en-US" sz="9900">
              <a:latin typeface="Vni 14 AlexBrush" panose="00000400000000000000" pitchFamily="2" charset="2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434424" y="5231203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34424" y="5241341"/>
            <a:ext cx="1466528" cy="14310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900" smtClean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990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399312" y="5227194"/>
            <a:ext cx="1536752" cy="1439111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smtClean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sz="430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9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155" y="372264"/>
            <a:ext cx="1065396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sz="47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14: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7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7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7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3" y="1536882"/>
            <a:ext cx="11660372" cy="40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5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6062" y="704338"/>
            <a:ext cx="4077025" cy="6309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76" y="1296662"/>
            <a:ext cx="11017633" cy="92333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sát và cho biết các bạn trong mỗi </a:t>
            </a:r>
            <a:r>
              <a:rPr lang="en-US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5" y="727611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921444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7" y="2188524"/>
            <a:ext cx="3748342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4" y="2200368"/>
            <a:ext cx="4079197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92" y="4508297"/>
            <a:ext cx="4487245" cy="2349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33" y="4458237"/>
            <a:ext cx="5790076" cy="2449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185881" y="10604"/>
            <a:ext cx="2729240" cy="1441267"/>
            <a:chOff x="9185881" y="10604"/>
            <a:chExt cx="2729240" cy="1441267"/>
          </a:xfrm>
        </p:grpSpPr>
        <p:sp>
          <p:nvSpPr>
            <p:cNvPr id="2" name="Cloud 1"/>
            <p:cNvSpPr/>
            <p:nvPr/>
          </p:nvSpPr>
          <p:spPr>
            <a:xfrm>
              <a:off x="9185881" y="10604"/>
              <a:ext cx="2729240" cy="1441267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Thảo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10813" y="300350"/>
              <a:ext cx="1531325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5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  <a:endPara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526</Words>
  <Application>Microsoft Office PowerPoint</Application>
  <PresentationFormat>Widescreen</PresentationFormat>
  <Paragraphs>79</Paragraphs>
  <Slides>19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#9Slide05 Bodega Script</vt:lpstr>
      <vt:lpstr>#9Slide07 HoneyCream</vt:lpstr>
      <vt:lpstr>等线</vt:lpstr>
      <vt:lpstr>Microsoft YaHei</vt:lpstr>
      <vt:lpstr>Microsoft YaHei</vt:lpstr>
      <vt:lpstr>宋体</vt:lpstr>
      <vt:lpstr>SVN-Newton</vt:lpstr>
      <vt:lpstr>UTM Aquarelle</vt:lpstr>
      <vt:lpstr>UTM Avo</vt:lpstr>
      <vt:lpstr>Arial</vt:lpstr>
      <vt:lpstr>Arial-Rounded</vt:lpstr>
      <vt:lpstr>Calibri</vt:lpstr>
      <vt:lpstr>Calibri Light</vt:lpstr>
      <vt:lpstr>Corbel Light</vt:lpstr>
      <vt:lpstr>Times New Roman</vt:lpstr>
      <vt:lpstr>Vni 14 AlexBrush</vt:lpstr>
      <vt:lpstr>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ismail - [2010]</cp:lastModifiedBy>
  <cp:revision>290</cp:revision>
  <dcterms:created xsi:type="dcterms:W3CDTF">2021-06-05T04:03:17Z</dcterms:created>
  <dcterms:modified xsi:type="dcterms:W3CDTF">2025-03-21T11:47:14Z</dcterms:modified>
</cp:coreProperties>
</file>