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8" r:id="rId2"/>
    <p:sldId id="455" r:id="rId3"/>
    <p:sldId id="459" r:id="rId4"/>
    <p:sldId id="462" r:id="rId5"/>
    <p:sldId id="463" r:id="rId6"/>
    <p:sldId id="470" r:id="rId7"/>
    <p:sldId id="475" r:id="rId8"/>
    <p:sldId id="466" r:id="rId9"/>
    <p:sldId id="471" r:id="rId10"/>
    <p:sldId id="465" r:id="rId11"/>
    <p:sldId id="474" r:id="rId12"/>
    <p:sldId id="464" r:id="rId13"/>
    <p:sldId id="477" r:id="rId14"/>
    <p:sldId id="473" r:id="rId15"/>
    <p:sldId id="439" r:id="rId16"/>
    <p:sldId id="480" r:id="rId17"/>
    <p:sldId id="441" r:id="rId18"/>
    <p:sldId id="440" r:id="rId19"/>
    <p:sldId id="4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FF"/>
    <a:srgbClr val="F6C3FF"/>
    <a:srgbClr val="FFDE5F"/>
    <a:srgbClr val="7CEB99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943" autoAdjust="0"/>
  </p:normalViewPr>
  <p:slideViewPr>
    <p:cSldViewPr snapToGrid="0" showGuides="1">
      <p:cViewPr varScale="1">
        <p:scale>
          <a:sx n="87" d="100"/>
          <a:sy n="87" d="100"/>
        </p:scale>
        <p:origin x="52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86E97-66AB-4EB9-A659-D544BD4409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800C7-7C1B-4A69-8370-F58925A315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800C7-7C1B-4A69-8370-F58925A315D0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31545" y="184878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Chủ đề 7: Môi trường xanh – sạch – đẹp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vi-VN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Bùi Thúy Hảo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+mn-ea"/>
              </a:rPr>
              <a:t>Trường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+mn-ea"/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+mn-ea"/>
              </a:rPr>
              <a:t>Tiểu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+mn-ea"/>
              </a:rPr>
              <a:t>học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vi-VN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+mn-ea"/>
              </a:rPr>
              <a:t>Nam Hưng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03" y="485667"/>
            <a:ext cx="2339053" cy="3222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5934" t="43226" r="2100" b="14392"/>
          <a:stretch>
            <a:fillRect/>
          </a:stretch>
        </p:blipFill>
        <p:spPr>
          <a:xfrm>
            <a:off x="2196444" y="245097"/>
            <a:ext cx="8418137" cy="54958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6445" y="5872899"/>
            <a:ext cx="8851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559" t="1692" r="2450" b="10619"/>
          <a:stretch>
            <a:fillRect/>
          </a:stretch>
        </p:blipFill>
        <p:spPr>
          <a:xfrm>
            <a:off x="6593895" y="3526502"/>
            <a:ext cx="5165890" cy="2538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934" t="43226" r="2100" b="14392"/>
          <a:stretch>
            <a:fillRect/>
          </a:stretch>
        </p:blipFill>
        <p:spPr>
          <a:xfrm>
            <a:off x="6495068" y="71686"/>
            <a:ext cx="5165890" cy="2746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91" t="42195" r="50613" b="13340"/>
          <a:stretch>
            <a:fillRect/>
          </a:stretch>
        </p:blipFill>
        <p:spPr>
          <a:xfrm>
            <a:off x="116267" y="2818615"/>
            <a:ext cx="5481840" cy="308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549" y="306190"/>
            <a:ext cx="5454053" cy="954107"/>
          </a:xfrm>
          <a:prstGeom prst="rect">
            <a:avLst/>
          </a:prstGeom>
          <a:solidFill>
            <a:srgbClr val="F6C3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549" y="1351075"/>
            <a:ext cx="5464404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549" y="2088184"/>
            <a:ext cx="5481840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trước-sau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xa-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267" y="5992710"/>
            <a:ext cx="546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Nguyễn Minh Tùng,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7298" y="2818616"/>
            <a:ext cx="5165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Linh,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7298" y="6139983"/>
            <a:ext cx="497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Lê Thu Hà,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91" t="42195" r="50613" b="13340"/>
          <a:stretch>
            <a:fillRect/>
          </a:stretch>
        </p:blipFill>
        <p:spPr>
          <a:xfrm>
            <a:off x="2007909" y="235670"/>
            <a:ext cx="8502978" cy="5684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7909" y="6061436"/>
            <a:ext cx="850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Minh Tùng,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559" t="1692" r="2450" b="10619"/>
          <a:stretch>
            <a:fillRect/>
          </a:stretch>
        </p:blipFill>
        <p:spPr>
          <a:xfrm>
            <a:off x="6593895" y="3615776"/>
            <a:ext cx="5165890" cy="2448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934" t="43226" r="2100" b="14392"/>
          <a:stretch>
            <a:fillRect/>
          </a:stretch>
        </p:blipFill>
        <p:spPr>
          <a:xfrm>
            <a:off x="6495068" y="71686"/>
            <a:ext cx="5165890" cy="2746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91" t="42195" r="50613" b="13340"/>
          <a:stretch>
            <a:fillRect/>
          </a:stretch>
        </p:blipFill>
        <p:spPr>
          <a:xfrm>
            <a:off x="116267" y="2818615"/>
            <a:ext cx="5481840" cy="308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549" y="306190"/>
            <a:ext cx="5454053" cy="954107"/>
          </a:xfrm>
          <a:prstGeom prst="rect">
            <a:avLst/>
          </a:prstGeom>
          <a:solidFill>
            <a:srgbClr val="F6C3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549" y="1351075"/>
            <a:ext cx="5464404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549" y="2088184"/>
            <a:ext cx="5481840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trước-sau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xa-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267" y="5992711"/>
            <a:ext cx="5454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Nguyễn Minh Tùng,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7298" y="2818616"/>
            <a:ext cx="5165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Linh,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7298" y="6139983"/>
            <a:ext cx="497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Lê Thu Hà,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4" y="433634"/>
            <a:ext cx="9671900" cy="59577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4779" y="141402"/>
            <a:ext cx="11425287" cy="6716598"/>
            <a:chOff x="1112364" y="378197"/>
            <a:chExt cx="9671900" cy="60296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2364" y="378197"/>
              <a:ext cx="9671900" cy="602967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 l="69714" t="79374" b="14192"/>
            <a:stretch>
              <a:fillRect/>
            </a:stretch>
          </p:blipFill>
          <p:spPr>
            <a:xfrm>
              <a:off x="6881568" y="5618375"/>
              <a:ext cx="3751868" cy="5055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034" t="20724" r="69444" b="45848"/>
          <a:stretch>
            <a:fillRect/>
          </a:stretch>
        </p:blipFill>
        <p:spPr>
          <a:xfrm>
            <a:off x="1431834" y="656718"/>
            <a:ext cx="3129699" cy="2450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45" t="20513" r="1190" b="46091"/>
          <a:stretch>
            <a:fillRect/>
          </a:stretch>
        </p:blipFill>
        <p:spPr>
          <a:xfrm>
            <a:off x="5389491" y="631434"/>
            <a:ext cx="5418270" cy="2450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66" t="61796" r="69226" b="6526"/>
          <a:stretch>
            <a:fillRect/>
          </a:stretch>
        </p:blipFill>
        <p:spPr>
          <a:xfrm>
            <a:off x="160789" y="3692500"/>
            <a:ext cx="2835895" cy="2522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035" t="61761" r="1575" b="6939"/>
          <a:stretch>
            <a:fillRect/>
          </a:stretch>
        </p:blipFill>
        <p:spPr>
          <a:xfrm>
            <a:off x="2996684" y="3705321"/>
            <a:ext cx="5650305" cy="2521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386" y="3780148"/>
            <a:ext cx="3101418" cy="23469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0133" y="141402"/>
            <a:ext cx="456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Các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691" y="5686590"/>
            <a:ext cx="1207113" cy="3657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1104" y="3118000"/>
            <a:ext cx="344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078" y="3118000"/>
            <a:ext cx="410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88" y="6135098"/>
            <a:ext cx="323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1356" y="6254684"/>
            <a:ext cx="4597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33106" y="6150114"/>
            <a:ext cx="373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693" t="1127" r="2669" b="7094"/>
          <a:stretch>
            <a:fillRect/>
          </a:stretch>
        </p:blipFill>
        <p:spPr>
          <a:xfrm>
            <a:off x="1564849" y="556180"/>
            <a:ext cx="8814062" cy="56560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2" t="44887" r="68782" b="9320"/>
          <a:stretch>
            <a:fillRect/>
          </a:stretch>
        </p:blipFill>
        <p:spPr>
          <a:xfrm>
            <a:off x="5962895" y="460714"/>
            <a:ext cx="4755668" cy="2646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899" t="44405" r="2620" b="10501"/>
          <a:stretch>
            <a:fillRect/>
          </a:stretch>
        </p:blipFill>
        <p:spPr>
          <a:xfrm>
            <a:off x="900702" y="3630769"/>
            <a:ext cx="4565805" cy="2766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693" t="1127" r="2669" b="7094"/>
          <a:stretch>
            <a:fillRect/>
          </a:stretch>
        </p:blipFill>
        <p:spPr>
          <a:xfrm>
            <a:off x="5962896" y="3615213"/>
            <a:ext cx="4755667" cy="2807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703" y="6422307"/>
            <a:ext cx="4468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00701" y="3155685"/>
            <a:ext cx="4468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107551"/>
            <a:ext cx="462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4615" y="0"/>
            <a:ext cx="255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*Các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02" y="460714"/>
            <a:ext cx="4565805" cy="26949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2993" y="6397286"/>
            <a:ext cx="40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Hoàn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72" y="193053"/>
            <a:ext cx="4703780" cy="317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4" y="135165"/>
            <a:ext cx="4409018" cy="3177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t="3566" r="12152" b="3676"/>
          <a:stretch>
            <a:fillRect/>
          </a:stretch>
        </p:blipFill>
        <p:spPr>
          <a:xfrm>
            <a:off x="1046572" y="3487653"/>
            <a:ext cx="4703780" cy="3235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970" r="11624" b="2814"/>
          <a:stretch>
            <a:fillRect/>
          </a:stretch>
        </p:blipFill>
        <p:spPr>
          <a:xfrm>
            <a:off x="6627044" y="3480337"/>
            <a:ext cx="4409018" cy="317729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69" y="147199"/>
            <a:ext cx="9037299" cy="3436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1465" b="9253"/>
          <a:stretch>
            <a:fillRect/>
          </a:stretch>
        </p:blipFill>
        <p:spPr>
          <a:xfrm>
            <a:off x="1797426" y="3583449"/>
            <a:ext cx="3952926" cy="289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b="6214"/>
          <a:stretch>
            <a:fillRect/>
          </a:stretch>
        </p:blipFill>
        <p:spPr>
          <a:xfrm>
            <a:off x="6249970" y="3568437"/>
            <a:ext cx="4298761" cy="2898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9847" y="6466788"/>
            <a:ext cx="377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1433" y="6466788"/>
            <a:ext cx="458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38330670204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74" y="443689"/>
            <a:ext cx="5486400" cy="56689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6060" y="946762"/>
            <a:ext cx="6375940" cy="4662815"/>
          </a:xfrm>
          <a:prstGeom prst="rect">
            <a:avLst/>
          </a:prstGeom>
          <a:solidFill>
            <a:srgbClr val="FFD2FF"/>
          </a:solidFill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6085" t="26005" r="2263" b="14813"/>
          <a:stretch>
            <a:fillRect/>
          </a:stretch>
        </p:blipFill>
        <p:spPr>
          <a:xfrm>
            <a:off x="744717" y="274057"/>
            <a:ext cx="4458879" cy="2916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2304" t="5715" r="50909" b="21879"/>
          <a:stretch>
            <a:fillRect/>
          </a:stretch>
        </p:blipFill>
        <p:spPr>
          <a:xfrm>
            <a:off x="744717" y="3692592"/>
            <a:ext cx="4458879" cy="2663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1285" y="3156644"/>
            <a:ext cx="393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8931" y="6343127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3.Bỏ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6280" y="6353110"/>
            <a:ext cx="513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80" y="274057"/>
            <a:ext cx="4714737" cy="2916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7861953" y="3156898"/>
            <a:ext cx="316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l="55661" t="3764" r="304" b="6320"/>
          <a:stretch>
            <a:fillRect/>
          </a:stretch>
        </p:blipFill>
        <p:spPr>
          <a:xfrm>
            <a:off x="6616280" y="3662315"/>
            <a:ext cx="4714738" cy="26938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2363" y="1432875"/>
            <a:ext cx="10454326" cy="3354765"/>
          </a:xfrm>
          <a:prstGeom prst="rect">
            <a:avLst/>
          </a:prstGeom>
          <a:solidFill>
            <a:srgbClr val="F6C3FF"/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055" y="3511486"/>
            <a:ext cx="4607027" cy="3058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3436" t="40363"/>
          <a:stretch>
            <a:fillRect/>
          </a:stretch>
        </p:blipFill>
        <p:spPr>
          <a:xfrm>
            <a:off x="1112363" y="3485560"/>
            <a:ext cx="4703975" cy="3160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603" t="38386" r="48359" b="-3563"/>
          <a:stretch>
            <a:fillRect/>
          </a:stretch>
        </p:blipFill>
        <p:spPr>
          <a:xfrm>
            <a:off x="6400799" y="75414"/>
            <a:ext cx="4767283" cy="3271101"/>
          </a:xfrm>
          <a:prstGeom prst="rect">
            <a:avLst/>
          </a:prstGeom>
        </p:spPr>
      </p:pic>
      <p:pic>
        <p:nvPicPr>
          <p:cNvPr id="5" name="63977637883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5678" y="212103"/>
            <a:ext cx="3165760" cy="3271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6482" y="500002"/>
            <a:ext cx="10594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63977650797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955" y="1362487"/>
            <a:ext cx="4081265" cy="421707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86726" y="1362487"/>
            <a:ext cx="7081606" cy="1200329"/>
            <a:chOff x="4686726" y="1362487"/>
            <a:chExt cx="7081606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5065873" y="1362487"/>
              <a:ext cx="6702459" cy="1200329"/>
            </a:xfrm>
            <a:prstGeom prst="rect">
              <a:avLst/>
            </a:prstGeom>
            <a:solidFill>
              <a:srgbClr val="F6C3F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" name="Arrow: Right 4"/>
            <p:cNvSpPr/>
            <p:nvPr/>
          </p:nvSpPr>
          <p:spPr>
            <a:xfrm>
              <a:off x="4686726" y="1832682"/>
              <a:ext cx="358221" cy="2828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76540" y="3013501"/>
            <a:ext cx="7091793" cy="830997"/>
            <a:chOff x="4677666" y="3013501"/>
            <a:chExt cx="6525058" cy="830997"/>
          </a:xfrm>
        </p:grpSpPr>
        <p:sp>
          <p:nvSpPr>
            <p:cNvPr id="6" name="TextBox 5"/>
            <p:cNvSpPr txBox="1"/>
            <p:nvPr/>
          </p:nvSpPr>
          <p:spPr>
            <a:xfrm>
              <a:off x="5065873" y="3013501"/>
              <a:ext cx="6136851" cy="830997"/>
            </a:xfrm>
            <a:prstGeom prst="rect">
              <a:avLst/>
            </a:prstGeom>
            <a:solidFill>
              <a:srgbClr val="F6C3FF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Arrow: Right 7"/>
            <p:cNvSpPr/>
            <p:nvPr/>
          </p:nvSpPr>
          <p:spPr>
            <a:xfrm>
              <a:off x="4677666" y="3310721"/>
              <a:ext cx="358221" cy="2828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76540" y="4295184"/>
            <a:ext cx="7091792" cy="830997"/>
            <a:chOff x="4676540" y="4295184"/>
            <a:chExt cx="7091792" cy="830997"/>
          </a:xfrm>
        </p:grpSpPr>
        <p:sp>
          <p:nvSpPr>
            <p:cNvPr id="13" name="TextBox 12"/>
            <p:cNvSpPr txBox="1"/>
            <p:nvPr/>
          </p:nvSpPr>
          <p:spPr>
            <a:xfrm>
              <a:off x="5065873" y="4295184"/>
              <a:ext cx="6702459" cy="830997"/>
            </a:xfrm>
            <a:prstGeom prst="rect">
              <a:avLst/>
            </a:prstGeom>
            <a:solidFill>
              <a:srgbClr val="F6C3FF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xa -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0" name="Arrow: Right 9"/>
            <p:cNvSpPr/>
            <p:nvPr/>
          </p:nvSpPr>
          <p:spPr>
            <a:xfrm>
              <a:off x="4676540" y="4569280"/>
              <a:ext cx="358221" cy="2828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559" t="1692" r="2450" b="10619"/>
          <a:stretch>
            <a:fillRect/>
          </a:stretch>
        </p:blipFill>
        <p:spPr>
          <a:xfrm>
            <a:off x="6787299" y="3615776"/>
            <a:ext cx="4421169" cy="2448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934" t="43226" r="2100" b="14392"/>
          <a:stretch>
            <a:fillRect/>
          </a:stretch>
        </p:blipFill>
        <p:spPr>
          <a:xfrm>
            <a:off x="6787298" y="71686"/>
            <a:ext cx="4421169" cy="2746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91" t="42195" r="50613" b="13340"/>
          <a:stretch>
            <a:fillRect/>
          </a:stretch>
        </p:blipFill>
        <p:spPr>
          <a:xfrm>
            <a:off x="983531" y="3175668"/>
            <a:ext cx="4540576" cy="26878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1596" y="356389"/>
            <a:ext cx="5454053" cy="1015663"/>
          </a:xfrm>
          <a:prstGeom prst="rect">
            <a:avLst/>
          </a:prstGeom>
          <a:solidFill>
            <a:srgbClr val="F6C3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809" y="1511592"/>
            <a:ext cx="5464404" cy="707886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3809" y="2328241"/>
            <a:ext cx="5481840" cy="707886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trước-sau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xa-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3532" y="6064568"/>
            <a:ext cx="465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1.Nguyễn Minh Tùng,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7298" y="2818616"/>
            <a:ext cx="464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Linh,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7298" y="6139983"/>
            <a:ext cx="442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Lê Thu Hà,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559" t="1692" r="2450" b="10619"/>
          <a:stretch>
            <a:fillRect/>
          </a:stretch>
        </p:blipFill>
        <p:spPr>
          <a:xfrm>
            <a:off x="1763843" y="0"/>
            <a:ext cx="9095836" cy="5788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5937" y="5903893"/>
            <a:ext cx="8983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Lê Thu Hà,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559" t="1692" r="2450" b="10619"/>
          <a:stretch>
            <a:fillRect/>
          </a:stretch>
        </p:blipFill>
        <p:spPr>
          <a:xfrm>
            <a:off x="6787299" y="3615776"/>
            <a:ext cx="4421169" cy="2448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934" t="43226" r="2100" b="14392"/>
          <a:stretch>
            <a:fillRect/>
          </a:stretch>
        </p:blipFill>
        <p:spPr>
          <a:xfrm>
            <a:off x="6787298" y="71686"/>
            <a:ext cx="4421169" cy="2746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91" t="42195" r="50613" b="13340"/>
          <a:stretch>
            <a:fillRect/>
          </a:stretch>
        </p:blipFill>
        <p:spPr>
          <a:xfrm>
            <a:off x="983531" y="3175668"/>
            <a:ext cx="4540576" cy="26878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1596" y="356389"/>
            <a:ext cx="5454053" cy="954107"/>
          </a:xfrm>
          <a:prstGeom prst="rect">
            <a:avLst/>
          </a:prstGeom>
          <a:solidFill>
            <a:srgbClr val="F6C3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809" y="1511592"/>
            <a:ext cx="5464404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3809" y="2328241"/>
            <a:ext cx="5481840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trước-sau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xa-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3532" y="6064568"/>
            <a:ext cx="465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1.Nguyễn Minh Tùng,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7298" y="2818616"/>
            <a:ext cx="464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7298" y="6139983"/>
            <a:ext cx="442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Lê Thu Hà,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</TotalTime>
  <Words>944</Words>
  <Application>Microsoft Office PowerPoint</Application>
  <PresentationFormat>Widescreen</PresentationFormat>
  <Paragraphs>76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290</cp:revision>
  <dcterms:created xsi:type="dcterms:W3CDTF">2021-01-29T04:19:00Z</dcterms:created>
  <dcterms:modified xsi:type="dcterms:W3CDTF">2025-03-21T15:41:19Z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61B6AEFD964E41E096D08D357D7EDBED_13</vt:lpwstr>
  </property>
  <property fmtid="{D5CDD505-2E9C-101B-9397-08002B2CF9AE}" pid="3" name="KSOProductBuildVer">
    <vt:lpwstr>1033-12.2.0.20326</vt:lpwstr>
  </property>
</Properties>
</file>