
<file path=[Content_Types].xml><?xml version="1.0" encoding="utf-8"?>
<Types xmlns="http://schemas.openxmlformats.org/package/2006/content-types">
  <Default Extension="mp3" ContentType="audio/mpeg"/>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0" r:id="rId2"/>
  </p:sldMasterIdLst>
  <p:notesMasterIdLst>
    <p:notesMasterId r:id="rId15"/>
  </p:notesMasterIdLst>
  <p:sldIdLst>
    <p:sldId id="291" r:id="rId3"/>
    <p:sldId id="256" r:id="rId4"/>
    <p:sldId id="297" r:id="rId5"/>
    <p:sldId id="293" r:id="rId6"/>
    <p:sldId id="284" r:id="rId7"/>
    <p:sldId id="294" r:id="rId8"/>
    <p:sldId id="295" r:id="rId9"/>
    <p:sldId id="289" r:id="rId10"/>
    <p:sldId id="296" r:id="rId11"/>
    <p:sldId id="299" r:id="rId12"/>
    <p:sldId id="283" r:id="rId13"/>
    <p:sldId id="28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0093"/>
    <a:srgbClr val="9D9D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3" d="100"/>
          <a:sy n="63" d="100"/>
        </p:scale>
        <p:origin x="780" y="9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8B3246-DD7C-463C-8BEF-BCDC7CC89618}" type="datetimeFigureOut">
              <a:rPr lang="en-US" smtClean="0"/>
              <a:t>12/14/2024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661ABF-3971-4E26-9941-9071765770DD}" type="slidenum">
              <a:rPr lang="en-US" smtClean="0"/>
              <a:t>‹#›</a:t>
            </a:fld>
            <a:endParaRPr lang="en-US"/>
          </a:p>
        </p:txBody>
      </p:sp>
    </p:spTree>
    <p:extLst>
      <p:ext uri="{BB962C8B-B14F-4D97-AF65-F5344CB8AC3E}">
        <p14:creationId xmlns:p14="http://schemas.microsoft.com/office/powerpoint/2010/main" val="324114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CB661ABF-3971-4E26-9941-9071765770DD}" type="slidenum">
              <a:rPr lang="en-US" smtClean="0"/>
              <a:t>11</a:t>
            </a:fld>
            <a:endParaRPr lang="en-US"/>
          </a:p>
        </p:txBody>
      </p:sp>
    </p:spTree>
    <p:extLst>
      <p:ext uri="{BB962C8B-B14F-4D97-AF65-F5344CB8AC3E}">
        <p14:creationId xmlns:p14="http://schemas.microsoft.com/office/powerpoint/2010/main" val="4037885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EDD629E-10BD-45C1-9C6A-589D2DD61795}" type="datetimeFigureOut">
              <a:rPr lang="en-US" smtClean="0"/>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2386663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DD629E-10BD-45C1-9C6A-589D2DD61795}" type="datetimeFigureOut">
              <a:rPr lang="en-US" smtClean="0"/>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2761913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DD629E-10BD-45C1-9C6A-589D2DD61795}" type="datetimeFigureOut">
              <a:rPr lang="en-US" smtClean="0"/>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1623812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33E29CD-CF13-4584-8CD7-08B1064F13D0}" type="datetimeFigureOut">
              <a:rPr lang="en-US" smtClean="0">
                <a:solidFill>
                  <a:prstClr val="black">
                    <a:tint val="75000"/>
                  </a:prstClr>
                </a:solidFill>
              </a:rPr>
              <a:pPr/>
              <a:t>12/14/2024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62809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3E29CD-CF13-4584-8CD7-08B1064F13D0}" type="datetimeFigureOut">
              <a:rPr lang="en-US" smtClean="0">
                <a:solidFill>
                  <a:prstClr val="black">
                    <a:tint val="75000"/>
                  </a:prstClr>
                </a:solidFill>
              </a:rPr>
              <a:pPr/>
              <a:t>12/14/2024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08318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3E29CD-CF13-4584-8CD7-08B1064F13D0}" type="datetimeFigureOut">
              <a:rPr lang="en-US" smtClean="0">
                <a:solidFill>
                  <a:prstClr val="black">
                    <a:tint val="75000"/>
                  </a:prstClr>
                </a:solidFill>
              </a:rPr>
              <a:pPr/>
              <a:t>12/14/2024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2886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3E29CD-CF13-4584-8CD7-08B1064F13D0}" type="datetimeFigureOut">
              <a:rPr lang="en-US" smtClean="0">
                <a:solidFill>
                  <a:prstClr val="black">
                    <a:tint val="75000"/>
                  </a:prstClr>
                </a:solidFill>
              </a:rPr>
              <a:pPr/>
              <a:t>12/14/2024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22669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3E29CD-CF13-4584-8CD7-08B1064F13D0}" type="datetimeFigureOut">
              <a:rPr lang="en-US" smtClean="0">
                <a:solidFill>
                  <a:prstClr val="black">
                    <a:tint val="75000"/>
                  </a:prstClr>
                </a:solidFill>
              </a:rPr>
              <a:pPr/>
              <a:t>12/14/2024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81395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3E29CD-CF13-4584-8CD7-08B1064F13D0}" type="datetimeFigureOut">
              <a:rPr lang="en-US" smtClean="0">
                <a:solidFill>
                  <a:prstClr val="black">
                    <a:tint val="75000"/>
                  </a:prstClr>
                </a:solidFill>
              </a:rPr>
              <a:pPr/>
              <a:t>12/14/2024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56178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3E29CD-CF13-4584-8CD7-08B1064F13D0}" type="datetimeFigureOut">
              <a:rPr lang="en-US" smtClean="0">
                <a:solidFill>
                  <a:prstClr val="black">
                    <a:tint val="75000"/>
                  </a:prstClr>
                </a:solidFill>
              </a:rPr>
              <a:pPr/>
              <a:t>12/14/2024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71347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3E29CD-CF13-4584-8CD7-08B1064F13D0}" type="datetimeFigureOut">
              <a:rPr lang="en-US" smtClean="0">
                <a:solidFill>
                  <a:prstClr val="black">
                    <a:tint val="75000"/>
                  </a:prstClr>
                </a:solidFill>
              </a:rPr>
              <a:pPr/>
              <a:t>12/14/2024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9317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DD629E-10BD-45C1-9C6A-589D2DD61795}" type="datetimeFigureOut">
              <a:rPr lang="en-US" smtClean="0"/>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679984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33E29CD-CF13-4584-8CD7-08B1064F13D0}" type="datetimeFigureOut">
              <a:rPr lang="en-US" smtClean="0">
                <a:solidFill>
                  <a:prstClr val="black">
                    <a:tint val="75000"/>
                  </a:prstClr>
                </a:solidFill>
              </a:rPr>
              <a:pPr/>
              <a:t>12/14/2024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60332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3E29CD-CF13-4584-8CD7-08B1064F13D0}" type="datetimeFigureOut">
              <a:rPr lang="en-US" smtClean="0">
                <a:solidFill>
                  <a:prstClr val="black">
                    <a:tint val="75000"/>
                  </a:prstClr>
                </a:solidFill>
              </a:rPr>
              <a:pPr/>
              <a:t>12/14/2024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57042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3E29CD-CF13-4584-8CD7-08B1064F13D0}" type="datetimeFigureOut">
              <a:rPr lang="en-US" smtClean="0">
                <a:solidFill>
                  <a:prstClr val="black">
                    <a:tint val="75000"/>
                  </a:prstClr>
                </a:solidFill>
              </a:rPr>
              <a:pPr/>
              <a:t>12/14/2024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399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DD629E-10BD-45C1-9C6A-589D2DD61795}" type="datetimeFigureOut">
              <a:rPr lang="en-US" smtClean="0"/>
              <a:t>12/14/2024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2287196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DD629E-10BD-45C1-9C6A-589D2DD61795}" type="datetimeFigureOut">
              <a:rPr lang="en-US" smtClean="0"/>
              <a:t>12/14/2024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4093548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DD629E-10BD-45C1-9C6A-589D2DD61795}" type="datetimeFigureOut">
              <a:rPr lang="en-US" smtClean="0"/>
              <a:t>12/14/2024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3515878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DD629E-10BD-45C1-9C6A-589D2DD61795}" type="datetimeFigureOut">
              <a:rPr lang="en-US" smtClean="0"/>
              <a:t>12/14/2024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3027480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DD629E-10BD-45C1-9C6A-589D2DD61795}" type="datetimeFigureOut">
              <a:rPr lang="en-US" smtClean="0"/>
              <a:t>12/14/2024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3358215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DD629E-10BD-45C1-9C6A-589D2DD61795}" type="datetimeFigureOut">
              <a:rPr lang="en-US" smtClean="0"/>
              <a:t>12/14/2024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3053853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DD629E-10BD-45C1-9C6A-589D2DD61795}" type="datetimeFigureOut">
              <a:rPr lang="en-US" smtClean="0"/>
              <a:t>12/14/2024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637FC8-47B1-4A5E-A41C-EEF06F66B8A1}" type="slidenum">
              <a:rPr lang="en-US" smtClean="0"/>
              <a:t>‹#›</a:t>
            </a:fld>
            <a:endParaRPr lang="en-US"/>
          </a:p>
        </p:txBody>
      </p:sp>
    </p:spTree>
    <p:extLst>
      <p:ext uri="{BB962C8B-B14F-4D97-AF65-F5344CB8AC3E}">
        <p14:creationId xmlns:p14="http://schemas.microsoft.com/office/powerpoint/2010/main" val="1195296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DD629E-10BD-45C1-9C6A-589D2DD61795}" type="datetimeFigureOut">
              <a:rPr lang="en-US" smtClean="0"/>
              <a:t>12/14/2024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637FC8-47B1-4A5E-A41C-EEF06F66B8A1}" type="slidenum">
              <a:rPr lang="en-US" smtClean="0"/>
              <a:t>‹#›</a:t>
            </a:fld>
            <a:endParaRPr lang="en-US"/>
          </a:p>
        </p:txBody>
      </p:sp>
    </p:spTree>
    <p:extLst>
      <p:ext uri="{BB962C8B-B14F-4D97-AF65-F5344CB8AC3E}">
        <p14:creationId xmlns:p14="http://schemas.microsoft.com/office/powerpoint/2010/main" val="11575496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3E29CD-CF13-4584-8CD7-08B1064F13D0}" type="datetimeFigureOut">
              <a:rPr lang="en-US" smtClean="0">
                <a:solidFill>
                  <a:prstClr val="black">
                    <a:tint val="75000"/>
                  </a:prstClr>
                </a:solidFill>
              </a:rPr>
              <a:pPr/>
              <a:t>12/14/2024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A0DD33-4D96-4080-B0C2-B322769F46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076359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emf"/><Relationship Id="rId10" Type="http://schemas.openxmlformats.org/officeDocument/2006/relationships/image" Target="../media/image9.emf"/><Relationship Id="rId4" Type="http://schemas.openxmlformats.org/officeDocument/2006/relationships/image" Target="../media/image3.emf"/><Relationship Id="rId9" Type="http://schemas.openxmlformats.org/officeDocument/2006/relationships/image" Target="../media/image8.emf"/></Relationships>
</file>

<file path=ppt/slides/_rels/slide10.xml.rels><?xml version="1.0" encoding="UTF-8" standalone="yes"?>
<Relationships xmlns="http://schemas.openxmlformats.org/package/2006/relationships"><Relationship Id="rId2" Type="http://schemas.openxmlformats.org/officeDocument/2006/relationships/hyperlink" Target="https://nhaccutienmanh.vn/nhac-cu-dan-toc-viet-nam/?srsltid=AfmBOopEEGJ-xKdl5kxOAD01tc6oZZCSZK8coWbmFKlWy6rcM315kbJu"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1.png"/><Relationship Id="rId5" Type="http://schemas.openxmlformats.org/officeDocument/2006/relationships/image" Target="../media/image21.pn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3.png"/><Relationship Id="rId5" Type="http://schemas.openxmlformats.org/officeDocument/2006/relationships/image" Target="../media/image17.png"/><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O01-037"/>
          <p:cNvPicPr>
            <a:picLocks noChangeAspect="1" noChangeArrowheads="1"/>
          </p:cNvPicPr>
          <p:nvPr/>
        </p:nvPicPr>
        <p:blipFill>
          <a:blip r:embed="rId2" cstate="print">
            <a:lum bright="20000"/>
            <a:extLst>
              <a:ext uri="{28A0092B-C50C-407E-A947-70E740481C1C}">
                <a14:useLocalDpi xmlns:a14="http://schemas.microsoft.com/office/drawing/2010/main" val="0"/>
              </a:ext>
            </a:extLst>
          </a:blip>
          <a:srcRect/>
          <a:stretch>
            <a:fillRect/>
          </a:stretch>
        </p:blipFill>
        <p:spPr bwMode="auto">
          <a:xfrm>
            <a:off x="0" y="5576"/>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143794" y="304800"/>
            <a:ext cx="6836229" cy="461665"/>
          </a:xfrm>
          <a:prstGeom prst="rect">
            <a:avLst/>
          </a:prstGeom>
          <a:noFill/>
        </p:spPr>
        <p:txBody>
          <a:bodyPr wrap="square" rtlCol="0">
            <a:spAutoFit/>
          </a:bodyPr>
          <a:lstStyle/>
          <a:p>
            <a:r>
              <a:rPr lang="en-US" sz="2400" dirty="0">
                <a:solidFill>
                  <a:srgbClr val="002060"/>
                </a:solidFill>
                <a:latin typeface="Times New Roman" panose="02020603050405020304" pitchFamily="18" charset="0"/>
                <a:cs typeface="Times New Roman" panose="02020603050405020304" pitchFamily="18" charset="0"/>
              </a:rPr>
              <a:t>PHÒNG GIÁO DỤC VÀ ĐÀO TẠO TIÊN LÃNG</a:t>
            </a:r>
          </a:p>
        </p:txBody>
      </p:sp>
      <p:sp>
        <p:nvSpPr>
          <p:cNvPr id="6" name="TextBox 5"/>
          <p:cNvSpPr txBox="1"/>
          <p:nvPr/>
        </p:nvSpPr>
        <p:spPr>
          <a:xfrm>
            <a:off x="2403566" y="695607"/>
            <a:ext cx="7724502" cy="461665"/>
          </a:xfrm>
          <a:prstGeom prst="rect">
            <a:avLst/>
          </a:prstGeom>
          <a:noFill/>
        </p:spPr>
        <p:txBody>
          <a:bodyPr wrap="square" rtlCol="0">
            <a:spAutoFit/>
          </a:bodyPr>
          <a:lstStyle/>
          <a:p>
            <a:pPr algn="ctr"/>
            <a:r>
              <a:rPr lang="en-US" sz="2400" b="1" dirty="0">
                <a:solidFill>
                  <a:srgbClr val="002060"/>
                </a:solidFill>
                <a:latin typeface="Times New Roman" panose="02020603050405020304" pitchFamily="18" charset="0"/>
                <a:cs typeface="Times New Roman" panose="02020603050405020304" pitchFamily="18" charset="0"/>
              </a:rPr>
              <a:t>HỘI THI GIÁO VIÊN DẠY GIỎI </a:t>
            </a:r>
            <a:r>
              <a:rPr lang="en-US" sz="2400" b="1">
                <a:solidFill>
                  <a:srgbClr val="002060"/>
                </a:solidFill>
                <a:latin typeface="Times New Roman" panose="02020603050405020304" pitchFamily="18" charset="0"/>
                <a:cs typeface="Times New Roman" panose="02020603050405020304" pitchFamily="18" charset="0"/>
              </a:rPr>
              <a:t>CẤP HUYỆN</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973977" y="1801907"/>
            <a:ext cx="6457405" cy="646331"/>
          </a:xfrm>
          <a:prstGeom prst="rect">
            <a:avLst/>
          </a:prstGeom>
          <a:noFill/>
        </p:spPr>
        <p:txBody>
          <a:bodyPr wrap="square" rtlCol="0">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ÂM NHẠC 2</a:t>
            </a:r>
          </a:p>
        </p:txBody>
      </p:sp>
      <p:sp>
        <p:nvSpPr>
          <p:cNvPr id="8" name="TextBox 7"/>
          <p:cNvSpPr txBox="1"/>
          <p:nvPr/>
        </p:nvSpPr>
        <p:spPr>
          <a:xfrm>
            <a:off x="317857" y="2496179"/>
            <a:ext cx="11443063" cy="661207"/>
          </a:xfrm>
          <a:prstGeom prst="rect">
            <a:avLst/>
          </a:prstGeom>
          <a:solidFill>
            <a:schemeClr val="accent1">
              <a:alpha val="50000"/>
            </a:schemeClr>
          </a:soli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wrap="square" rtlCol="0">
            <a:spAutoFit/>
          </a:bodyPr>
          <a:lstStyle/>
          <a:p>
            <a:pPr algn="ctr" fontAlgn="base">
              <a:lnSpc>
                <a:spcPct val="150000"/>
              </a:lnSpc>
            </a:pPr>
            <a:r>
              <a:rPr lang="pt-BR" sz="2800" b="1" dirty="0">
                <a:solidFill>
                  <a:srgbClr val="FF0000"/>
                </a:solidFill>
                <a:latin typeface="Times New Roman"/>
                <a:ea typeface="Times New Roman"/>
              </a:rPr>
              <a:t>NHẠC CỤ: DÙNG NHẠC CỤ GÕ THỂ HIỆN HÌNH TIẾT TẤU</a:t>
            </a:r>
            <a:endParaRPr lang="en-US" sz="2800" dirty="0">
              <a:latin typeface="Times New Roman"/>
              <a:ea typeface="Calibri"/>
            </a:endParaRPr>
          </a:p>
        </p:txBody>
      </p:sp>
      <p:sp>
        <p:nvSpPr>
          <p:cNvPr id="9" name="TextBox 8"/>
          <p:cNvSpPr txBox="1"/>
          <p:nvPr/>
        </p:nvSpPr>
        <p:spPr>
          <a:xfrm>
            <a:off x="2710542" y="3669150"/>
            <a:ext cx="6457405" cy="523220"/>
          </a:xfrm>
          <a:prstGeom prst="rect">
            <a:avLst/>
          </a:prstGeom>
          <a:noFill/>
        </p:spPr>
        <p:txBody>
          <a:bodyPr wrap="square" rtlCol="0">
            <a:spAutoFit/>
          </a:bodyPr>
          <a:lstStyle/>
          <a:p>
            <a:r>
              <a:rPr lang="en-US" sz="2800" b="1" dirty="0">
                <a:solidFill>
                  <a:srgbClr val="002060"/>
                </a:solidFill>
                <a:latin typeface="Times New Roman" panose="02020603050405020304" pitchFamily="18" charset="0"/>
                <a:cs typeface="Times New Roman" panose="02020603050405020304" pitchFamily="18" charset="0"/>
              </a:rPr>
              <a:t>GV </a:t>
            </a:r>
            <a:r>
              <a:rPr lang="en-US" sz="2800" b="1" dirty="0" err="1">
                <a:solidFill>
                  <a:srgbClr val="002060"/>
                </a:solidFill>
                <a:latin typeface="Times New Roman" panose="02020603050405020304" pitchFamily="18" charset="0"/>
                <a:cs typeface="Times New Roman" panose="02020603050405020304" pitchFamily="18" charset="0"/>
              </a:rPr>
              <a:t>thực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hiện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Nguyễn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Thị</a:t>
            </a:r>
            <a:r>
              <a:rPr lang="en-US" sz="2800" b="1" dirty="0">
                <a:solidFill>
                  <a:srgbClr val="002060"/>
                </a:solidFill>
                <a:latin typeface="Times New Roman" panose="02020603050405020304" pitchFamily="18" charset="0"/>
                <a:cs typeface="Times New Roman" panose="02020603050405020304" pitchFamily="18" charset="0"/>
              </a:rPr>
              <a:t> Thu </a:t>
            </a:r>
            <a:r>
              <a:rPr lang="en-US" sz="2800" b="1" dirty="0" err="1">
                <a:solidFill>
                  <a:srgbClr val="002060"/>
                </a:solidFill>
                <a:latin typeface="Times New Roman" panose="02020603050405020304" pitchFamily="18" charset="0"/>
                <a:cs typeface="Times New Roman" panose="02020603050405020304" pitchFamily="18" charset="0"/>
              </a:rPr>
              <a:t>Thảo</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721468" y="4173220"/>
            <a:ext cx="6457405" cy="523220"/>
          </a:xfrm>
          <a:prstGeom prst="rect">
            <a:avLst/>
          </a:prstGeom>
          <a:noFill/>
        </p:spPr>
        <p:txBody>
          <a:bodyPr wrap="square" rtlCol="0">
            <a:spAutoFit/>
          </a:bodyPr>
          <a:lstStyle/>
          <a:p>
            <a:r>
              <a:rPr lang="en-US" sz="2800" b="1" dirty="0" err="1">
                <a:solidFill>
                  <a:srgbClr val="002060"/>
                </a:solidFill>
                <a:latin typeface="Times New Roman" panose="02020603050405020304" pitchFamily="18" charset="0"/>
                <a:cs typeface="Times New Roman" panose="02020603050405020304" pitchFamily="18" charset="0"/>
              </a:rPr>
              <a:t>Đơn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vị</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Trường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Tiểu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học</a:t>
            </a:r>
            <a:r>
              <a:rPr lang="en-US" sz="2800" b="1" dirty="0">
                <a:solidFill>
                  <a:srgbClr val="002060"/>
                </a:solidFill>
                <a:latin typeface="Times New Roman" panose="02020603050405020304" pitchFamily="18" charset="0"/>
                <a:cs typeface="Times New Roman" panose="02020603050405020304" pitchFamily="18" charset="0"/>
              </a:rPr>
              <a:t> Nam </a:t>
            </a:r>
            <a:r>
              <a:rPr lang="en-US" sz="2800" b="1" dirty="0" err="1">
                <a:solidFill>
                  <a:srgbClr val="002060"/>
                </a:solidFill>
                <a:latin typeface="Times New Roman" panose="02020603050405020304" pitchFamily="18" charset="0"/>
                <a:cs typeface="Times New Roman" panose="02020603050405020304" pitchFamily="18" charset="0"/>
              </a:rPr>
              <a:t>Hưng</a:t>
            </a:r>
            <a:endParaRPr lang="en-US" sz="2800" b="1" dirty="0">
              <a:solidFill>
                <a:srgbClr val="002060"/>
              </a:solidFill>
              <a:latin typeface="Times New Roman" panose="02020603050405020304" pitchFamily="18" charset="0"/>
              <a:cs typeface="Times New Roman" panose="02020603050405020304" pitchFamily="18" charset="0"/>
            </a:endParaRPr>
          </a:p>
        </p:txBody>
      </p:sp>
      <p:cxnSp>
        <p:nvCxnSpPr>
          <p:cNvPr id="12" name="Straight Connector 11"/>
          <p:cNvCxnSpPr/>
          <p:nvPr/>
        </p:nvCxnSpPr>
        <p:spPr>
          <a:xfrm>
            <a:off x="3875314" y="1148563"/>
            <a:ext cx="4336869" cy="0"/>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p:grpSp>
        <p:nvGrpSpPr>
          <p:cNvPr id="13" name="Group 15"/>
          <p:cNvGrpSpPr>
            <a:grpSpLocks/>
          </p:cNvGrpSpPr>
          <p:nvPr/>
        </p:nvGrpSpPr>
        <p:grpSpPr bwMode="auto">
          <a:xfrm>
            <a:off x="6359441" y="5839104"/>
            <a:ext cx="5133975" cy="835025"/>
            <a:chOff x="4200" y="1980"/>
            <a:chExt cx="6675" cy="1425"/>
          </a:xfrm>
        </p:grpSpPr>
        <p:sp>
          <p:nvSpPr>
            <p:cNvPr id="14" name="Freeform 16"/>
            <p:cNvSpPr>
              <a:spLocks/>
            </p:cNvSpPr>
            <p:nvPr/>
          </p:nvSpPr>
          <p:spPr bwMode="auto">
            <a:xfrm>
              <a:off x="4200" y="1980"/>
              <a:ext cx="6660" cy="750"/>
            </a:xfrm>
            <a:custGeom>
              <a:avLst/>
              <a:gdLst>
                <a:gd name="T0" fmla="*/ 0 w 6660"/>
                <a:gd name="T1" fmla="*/ 570 h 750"/>
                <a:gd name="T2" fmla="*/ 1260 w 6660"/>
                <a:gd name="T3" fmla="*/ 30 h 750"/>
                <a:gd name="T4" fmla="*/ 4860 w 6660"/>
                <a:gd name="T5" fmla="*/ 750 h 750"/>
                <a:gd name="T6" fmla="*/ 6660 w 6660"/>
                <a:gd name="T7" fmla="*/ 30 h 750"/>
                <a:gd name="T8" fmla="*/ 0 60000 65536"/>
                <a:gd name="T9" fmla="*/ 0 60000 65536"/>
                <a:gd name="T10" fmla="*/ 0 60000 65536"/>
                <a:gd name="T11" fmla="*/ 0 60000 65536"/>
                <a:gd name="T12" fmla="*/ 0 w 6660"/>
                <a:gd name="T13" fmla="*/ 0 h 750"/>
                <a:gd name="T14" fmla="*/ 6660 w 6660"/>
                <a:gd name="T15" fmla="*/ 750 h 750"/>
              </a:gdLst>
              <a:ahLst/>
              <a:cxnLst>
                <a:cxn ang="T8">
                  <a:pos x="T0" y="T1"/>
                </a:cxn>
                <a:cxn ang="T9">
                  <a:pos x="T2" y="T3"/>
                </a:cxn>
                <a:cxn ang="T10">
                  <a:pos x="T4" y="T5"/>
                </a:cxn>
                <a:cxn ang="T11">
                  <a:pos x="T6" y="T7"/>
                </a:cxn>
              </a:cxnLst>
              <a:rect l="T12" t="T13" r="T14" b="T15"/>
              <a:pathLst>
                <a:path w="6660" h="750">
                  <a:moveTo>
                    <a:pt x="0" y="570"/>
                  </a:moveTo>
                  <a:cubicBezTo>
                    <a:pt x="225" y="285"/>
                    <a:pt x="450" y="0"/>
                    <a:pt x="1260" y="30"/>
                  </a:cubicBezTo>
                  <a:cubicBezTo>
                    <a:pt x="2070" y="60"/>
                    <a:pt x="3960" y="750"/>
                    <a:pt x="4860" y="750"/>
                  </a:cubicBezTo>
                  <a:cubicBezTo>
                    <a:pt x="5760" y="750"/>
                    <a:pt x="6210" y="390"/>
                    <a:pt x="6660" y="30"/>
                  </a:cubicBezTo>
                </a:path>
              </a:pathLst>
            </a:custGeom>
            <a:noFill/>
            <a:ln w="127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5" name="Freeform 17"/>
            <p:cNvSpPr>
              <a:spLocks/>
            </p:cNvSpPr>
            <p:nvPr/>
          </p:nvSpPr>
          <p:spPr bwMode="auto">
            <a:xfrm>
              <a:off x="4200" y="2318"/>
              <a:ext cx="6660" cy="750"/>
            </a:xfrm>
            <a:custGeom>
              <a:avLst/>
              <a:gdLst>
                <a:gd name="T0" fmla="*/ 0 w 6660"/>
                <a:gd name="T1" fmla="*/ 570 h 750"/>
                <a:gd name="T2" fmla="*/ 1260 w 6660"/>
                <a:gd name="T3" fmla="*/ 30 h 750"/>
                <a:gd name="T4" fmla="*/ 4860 w 6660"/>
                <a:gd name="T5" fmla="*/ 750 h 750"/>
                <a:gd name="T6" fmla="*/ 6660 w 6660"/>
                <a:gd name="T7" fmla="*/ 30 h 750"/>
                <a:gd name="T8" fmla="*/ 0 60000 65536"/>
                <a:gd name="T9" fmla="*/ 0 60000 65536"/>
                <a:gd name="T10" fmla="*/ 0 60000 65536"/>
                <a:gd name="T11" fmla="*/ 0 60000 65536"/>
                <a:gd name="T12" fmla="*/ 0 w 6660"/>
                <a:gd name="T13" fmla="*/ 0 h 750"/>
                <a:gd name="T14" fmla="*/ 6660 w 6660"/>
                <a:gd name="T15" fmla="*/ 750 h 750"/>
              </a:gdLst>
              <a:ahLst/>
              <a:cxnLst>
                <a:cxn ang="T8">
                  <a:pos x="T0" y="T1"/>
                </a:cxn>
                <a:cxn ang="T9">
                  <a:pos x="T2" y="T3"/>
                </a:cxn>
                <a:cxn ang="T10">
                  <a:pos x="T4" y="T5"/>
                </a:cxn>
                <a:cxn ang="T11">
                  <a:pos x="T6" y="T7"/>
                </a:cxn>
              </a:cxnLst>
              <a:rect l="T12" t="T13" r="T14" b="T15"/>
              <a:pathLst>
                <a:path w="6660" h="750">
                  <a:moveTo>
                    <a:pt x="0" y="570"/>
                  </a:moveTo>
                  <a:cubicBezTo>
                    <a:pt x="225" y="285"/>
                    <a:pt x="450" y="0"/>
                    <a:pt x="1260" y="30"/>
                  </a:cubicBezTo>
                  <a:cubicBezTo>
                    <a:pt x="2070" y="60"/>
                    <a:pt x="3960" y="750"/>
                    <a:pt x="4860" y="750"/>
                  </a:cubicBezTo>
                  <a:cubicBezTo>
                    <a:pt x="5760" y="750"/>
                    <a:pt x="6210" y="390"/>
                    <a:pt x="6660" y="30"/>
                  </a:cubicBezTo>
                </a:path>
              </a:pathLst>
            </a:custGeom>
            <a:noFill/>
            <a:ln w="127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6" name="Freeform 18"/>
            <p:cNvSpPr>
              <a:spLocks/>
            </p:cNvSpPr>
            <p:nvPr/>
          </p:nvSpPr>
          <p:spPr bwMode="auto">
            <a:xfrm>
              <a:off x="4200" y="2487"/>
              <a:ext cx="6660" cy="750"/>
            </a:xfrm>
            <a:custGeom>
              <a:avLst/>
              <a:gdLst>
                <a:gd name="T0" fmla="*/ 0 w 6660"/>
                <a:gd name="T1" fmla="*/ 570 h 750"/>
                <a:gd name="T2" fmla="*/ 1260 w 6660"/>
                <a:gd name="T3" fmla="*/ 30 h 750"/>
                <a:gd name="T4" fmla="*/ 4860 w 6660"/>
                <a:gd name="T5" fmla="*/ 750 h 750"/>
                <a:gd name="T6" fmla="*/ 6660 w 6660"/>
                <a:gd name="T7" fmla="*/ 30 h 750"/>
                <a:gd name="T8" fmla="*/ 0 60000 65536"/>
                <a:gd name="T9" fmla="*/ 0 60000 65536"/>
                <a:gd name="T10" fmla="*/ 0 60000 65536"/>
                <a:gd name="T11" fmla="*/ 0 60000 65536"/>
                <a:gd name="T12" fmla="*/ 0 w 6660"/>
                <a:gd name="T13" fmla="*/ 0 h 750"/>
                <a:gd name="T14" fmla="*/ 6660 w 6660"/>
                <a:gd name="T15" fmla="*/ 750 h 750"/>
              </a:gdLst>
              <a:ahLst/>
              <a:cxnLst>
                <a:cxn ang="T8">
                  <a:pos x="T0" y="T1"/>
                </a:cxn>
                <a:cxn ang="T9">
                  <a:pos x="T2" y="T3"/>
                </a:cxn>
                <a:cxn ang="T10">
                  <a:pos x="T4" y="T5"/>
                </a:cxn>
                <a:cxn ang="T11">
                  <a:pos x="T6" y="T7"/>
                </a:cxn>
              </a:cxnLst>
              <a:rect l="T12" t="T13" r="T14" b="T15"/>
              <a:pathLst>
                <a:path w="6660" h="750">
                  <a:moveTo>
                    <a:pt x="0" y="570"/>
                  </a:moveTo>
                  <a:cubicBezTo>
                    <a:pt x="225" y="285"/>
                    <a:pt x="450" y="0"/>
                    <a:pt x="1260" y="30"/>
                  </a:cubicBezTo>
                  <a:cubicBezTo>
                    <a:pt x="2070" y="60"/>
                    <a:pt x="3960" y="750"/>
                    <a:pt x="4860" y="750"/>
                  </a:cubicBezTo>
                  <a:cubicBezTo>
                    <a:pt x="5760" y="750"/>
                    <a:pt x="6210" y="390"/>
                    <a:pt x="6660" y="30"/>
                  </a:cubicBezTo>
                </a:path>
              </a:pathLst>
            </a:custGeom>
            <a:noFill/>
            <a:ln w="127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7" name="Freeform 19"/>
            <p:cNvSpPr>
              <a:spLocks/>
            </p:cNvSpPr>
            <p:nvPr/>
          </p:nvSpPr>
          <p:spPr bwMode="auto">
            <a:xfrm>
              <a:off x="4200" y="2655"/>
              <a:ext cx="6660" cy="750"/>
            </a:xfrm>
            <a:custGeom>
              <a:avLst/>
              <a:gdLst>
                <a:gd name="T0" fmla="*/ 0 w 6660"/>
                <a:gd name="T1" fmla="*/ 570 h 750"/>
                <a:gd name="T2" fmla="*/ 1260 w 6660"/>
                <a:gd name="T3" fmla="*/ 30 h 750"/>
                <a:gd name="T4" fmla="*/ 4860 w 6660"/>
                <a:gd name="T5" fmla="*/ 750 h 750"/>
                <a:gd name="T6" fmla="*/ 6660 w 6660"/>
                <a:gd name="T7" fmla="*/ 30 h 750"/>
                <a:gd name="T8" fmla="*/ 0 60000 65536"/>
                <a:gd name="T9" fmla="*/ 0 60000 65536"/>
                <a:gd name="T10" fmla="*/ 0 60000 65536"/>
                <a:gd name="T11" fmla="*/ 0 60000 65536"/>
                <a:gd name="T12" fmla="*/ 0 w 6660"/>
                <a:gd name="T13" fmla="*/ 0 h 750"/>
                <a:gd name="T14" fmla="*/ 6660 w 6660"/>
                <a:gd name="T15" fmla="*/ 750 h 750"/>
              </a:gdLst>
              <a:ahLst/>
              <a:cxnLst>
                <a:cxn ang="T8">
                  <a:pos x="T0" y="T1"/>
                </a:cxn>
                <a:cxn ang="T9">
                  <a:pos x="T2" y="T3"/>
                </a:cxn>
                <a:cxn ang="T10">
                  <a:pos x="T4" y="T5"/>
                </a:cxn>
                <a:cxn ang="T11">
                  <a:pos x="T6" y="T7"/>
                </a:cxn>
              </a:cxnLst>
              <a:rect l="T12" t="T13" r="T14" b="T15"/>
              <a:pathLst>
                <a:path w="6660" h="750">
                  <a:moveTo>
                    <a:pt x="0" y="570"/>
                  </a:moveTo>
                  <a:cubicBezTo>
                    <a:pt x="225" y="285"/>
                    <a:pt x="450" y="0"/>
                    <a:pt x="1260" y="30"/>
                  </a:cubicBezTo>
                  <a:cubicBezTo>
                    <a:pt x="2070" y="60"/>
                    <a:pt x="3960" y="750"/>
                    <a:pt x="4860" y="750"/>
                  </a:cubicBezTo>
                  <a:cubicBezTo>
                    <a:pt x="5760" y="750"/>
                    <a:pt x="6210" y="390"/>
                    <a:pt x="6660" y="30"/>
                  </a:cubicBezTo>
                </a:path>
              </a:pathLst>
            </a:custGeom>
            <a:noFill/>
            <a:ln w="63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8" name="Freeform 20"/>
            <p:cNvSpPr>
              <a:spLocks/>
            </p:cNvSpPr>
            <p:nvPr/>
          </p:nvSpPr>
          <p:spPr bwMode="auto">
            <a:xfrm>
              <a:off x="4215" y="2149"/>
              <a:ext cx="6660" cy="750"/>
            </a:xfrm>
            <a:custGeom>
              <a:avLst/>
              <a:gdLst>
                <a:gd name="T0" fmla="*/ 0 w 6660"/>
                <a:gd name="T1" fmla="*/ 570 h 750"/>
                <a:gd name="T2" fmla="*/ 1260 w 6660"/>
                <a:gd name="T3" fmla="*/ 30 h 750"/>
                <a:gd name="T4" fmla="*/ 4860 w 6660"/>
                <a:gd name="T5" fmla="*/ 750 h 750"/>
                <a:gd name="T6" fmla="*/ 6660 w 6660"/>
                <a:gd name="T7" fmla="*/ 30 h 750"/>
                <a:gd name="T8" fmla="*/ 0 60000 65536"/>
                <a:gd name="T9" fmla="*/ 0 60000 65536"/>
                <a:gd name="T10" fmla="*/ 0 60000 65536"/>
                <a:gd name="T11" fmla="*/ 0 60000 65536"/>
                <a:gd name="T12" fmla="*/ 0 w 6660"/>
                <a:gd name="T13" fmla="*/ 0 h 750"/>
                <a:gd name="T14" fmla="*/ 6660 w 6660"/>
                <a:gd name="T15" fmla="*/ 750 h 750"/>
              </a:gdLst>
              <a:ahLst/>
              <a:cxnLst>
                <a:cxn ang="T8">
                  <a:pos x="T0" y="T1"/>
                </a:cxn>
                <a:cxn ang="T9">
                  <a:pos x="T2" y="T3"/>
                </a:cxn>
                <a:cxn ang="T10">
                  <a:pos x="T4" y="T5"/>
                </a:cxn>
                <a:cxn ang="T11">
                  <a:pos x="T6" y="T7"/>
                </a:cxn>
              </a:cxnLst>
              <a:rect l="T12" t="T13" r="T14" b="T15"/>
              <a:pathLst>
                <a:path w="6660" h="750">
                  <a:moveTo>
                    <a:pt x="0" y="570"/>
                  </a:moveTo>
                  <a:cubicBezTo>
                    <a:pt x="225" y="285"/>
                    <a:pt x="450" y="0"/>
                    <a:pt x="1260" y="30"/>
                  </a:cubicBezTo>
                  <a:cubicBezTo>
                    <a:pt x="2070" y="60"/>
                    <a:pt x="3960" y="750"/>
                    <a:pt x="4860" y="750"/>
                  </a:cubicBezTo>
                  <a:cubicBezTo>
                    <a:pt x="5760" y="750"/>
                    <a:pt x="6210" y="390"/>
                    <a:pt x="6660" y="30"/>
                  </a:cubicBezTo>
                </a:path>
              </a:pathLst>
            </a:custGeom>
            <a:noFill/>
            <a:ln w="127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grpSp>
      <p:pic>
        <p:nvPicPr>
          <p:cNvPr id="19" name="Picture 21" descr="Not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45055" y="5295384"/>
            <a:ext cx="541338"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2" descr="Not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59655" y="5142984"/>
            <a:ext cx="420688"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3" descr="Not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9056" y="5371585"/>
            <a:ext cx="436563" cy="131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4" descr="Not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64255" y="5447784"/>
            <a:ext cx="541338" cy="103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5" descr="Not 1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54655" y="5447784"/>
            <a:ext cx="450850"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6" descr="Not 1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97231" y="5066784"/>
            <a:ext cx="434975"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7" descr="Not 1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11655" y="5219184"/>
            <a:ext cx="388938"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8" descr="Not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650055" y="5371584"/>
            <a:ext cx="446088" cy="99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9" descr="Not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78255" y="5219184"/>
            <a:ext cx="5016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0362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par>
                                <p:cTn id="8" presetID="19"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5000" fill="hold"/>
                                        <p:tgtEl>
                                          <p:spTgt spid="21"/>
                                        </p:tgtEl>
                                        <p:attrNameLst>
                                          <p:attrName>ppt_w</p:attrName>
                                        </p:attrNameLst>
                                      </p:cBhvr>
                                      <p:tavLst>
                                        <p:tav tm="0" fmla="#ppt_w*sin(2.5*pi*$)">
                                          <p:val>
                                            <p:fltVal val="0"/>
                                          </p:val>
                                        </p:tav>
                                        <p:tav tm="100000">
                                          <p:val>
                                            <p:fltVal val="1"/>
                                          </p:val>
                                        </p:tav>
                                      </p:tavLst>
                                    </p:anim>
                                    <p:anim calcmode="lin" valueType="num">
                                      <p:cBhvr>
                                        <p:cTn id="11" dur="5000" fill="hold"/>
                                        <p:tgtEl>
                                          <p:spTgt spid="21"/>
                                        </p:tgtEl>
                                        <p:attrNameLst>
                                          <p:attrName>ppt_h</p:attrName>
                                        </p:attrNameLst>
                                      </p:cBhvr>
                                      <p:tavLst>
                                        <p:tav tm="0">
                                          <p:val>
                                            <p:strVal val="#ppt_h"/>
                                          </p:val>
                                        </p:tav>
                                        <p:tav tm="100000">
                                          <p:val>
                                            <p:strVal val="#ppt_h"/>
                                          </p:val>
                                        </p:tav>
                                      </p:tavLst>
                                    </p:anim>
                                  </p:childTnLst>
                                </p:cTn>
                              </p:par>
                              <p:par>
                                <p:cTn id="12" presetID="19" presetClass="entr" presetSubtype="10" repeatCount="indefinite"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0" fill="hold"/>
                                        <p:tgtEl>
                                          <p:spTgt spid="24"/>
                                        </p:tgtEl>
                                        <p:attrNameLst>
                                          <p:attrName>ppt_w</p:attrName>
                                        </p:attrNameLst>
                                      </p:cBhvr>
                                      <p:tavLst>
                                        <p:tav tm="0" fmla="#ppt_w*sin(2.5*pi*$)">
                                          <p:val>
                                            <p:fltVal val="0"/>
                                          </p:val>
                                        </p:tav>
                                        <p:tav tm="100000">
                                          <p:val>
                                            <p:fltVal val="1"/>
                                          </p:val>
                                        </p:tav>
                                      </p:tavLst>
                                    </p:anim>
                                    <p:anim calcmode="lin" valueType="num">
                                      <p:cBhvr>
                                        <p:cTn id="15" dur="5000" fill="hold"/>
                                        <p:tgtEl>
                                          <p:spTgt spid="24"/>
                                        </p:tgtEl>
                                        <p:attrNameLst>
                                          <p:attrName>ppt_h</p:attrName>
                                        </p:attrNameLst>
                                      </p:cBhvr>
                                      <p:tavLst>
                                        <p:tav tm="0">
                                          <p:val>
                                            <p:strVal val="#ppt_h"/>
                                          </p:val>
                                        </p:tav>
                                        <p:tav tm="100000">
                                          <p:val>
                                            <p:strVal val="#ppt_h"/>
                                          </p:val>
                                        </p:tav>
                                      </p:tavLst>
                                    </p:anim>
                                  </p:childTnLst>
                                </p:cTn>
                              </p:par>
                              <p:par>
                                <p:cTn id="16" presetID="19" presetClass="entr" presetSubtype="10" repeatCount="indefinite"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5000" fill="hold"/>
                                        <p:tgtEl>
                                          <p:spTgt spid="25"/>
                                        </p:tgtEl>
                                        <p:attrNameLst>
                                          <p:attrName>ppt_w</p:attrName>
                                        </p:attrNameLst>
                                      </p:cBhvr>
                                      <p:tavLst>
                                        <p:tav tm="0" fmla="#ppt_w*sin(2.5*pi*$)">
                                          <p:val>
                                            <p:fltVal val="0"/>
                                          </p:val>
                                        </p:tav>
                                        <p:tav tm="100000">
                                          <p:val>
                                            <p:fltVal val="1"/>
                                          </p:val>
                                        </p:tav>
                                      </p:tavLst>
                                    </p:anim>
                                    <p:anim calcmode="lin" valueType="num">
                                      <p:cBhvr>
                                        <p:cTn id="19" dur="5000" fill="hold"/>
                                        <p:tgtEl>
                                          <p:spTgt spid="25"/>
                                        </p:tgtEl>
                                        <p:attrNameLst>
                                          <p:attrName>ppt_h</p:attrName>
                                        </p:attrNameLst>
                                      </p:cBhvr>
                                      <p:tavLst>
                                        <p:tav tm="0">
                                          <p:val>
                                            <p:strVal val="#ppt_h"/>
                                          </p:val>
                                        </p:tav>
                                        <p:tav tm="100000">
                                          <p:val>
                                            <p:strVal val="#ppt_h"/>
                                          </p:val>
                                        </p:tav>
                                      </p:tavLst>
                                    </p:anim>
                                  </p:childTnLst>
                                </p:cTn>
                              </p:par>
                              <p:par>
                                <p:cTn id="20" presetID="19" presetClass="entr" presetSubtype="10" repeatCount="indefinite"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0" fill="hold"/>
                                        <p:tgtEl>
                                          <p:spTgt spid="19"/>
                                        </p:tgtEl>
                                        <p:attrNameLst>
                                          <p:attrName>ppt_w</p:attrName>
                                        </p:attrNameLst>
                                      </p:cBhvr>
                                      <p:tavLst>
                                        <p:tav tm="0" fmla="#ppt_w*sin(2.5*pi*$)">
                                          <p:val>
                                            <p:fltVal val="0"/>
                                          </p:val>
                                        </p:tav>
                                        <p:tav tm="100000">
                                          <p:val>
                                            <p:fltVal val="1"/>
                                          </p:val>
                                        </p:tav>
                                      </p:tavLst>
                                    </p:anim>
                                    <p:anim calcmode="lin" valueType="num">
                                      <p:cBhvr>
                                        <p:cTn id="23" dur="5000" fill="hold"/>
                                        <p:tgtEl>
                                          <p:spTgt spid="19"/>
                                        </p:tgtEl>
                                        <p:attrNameLst>
                                          <p:attrName>ppt_h</p:attrName>
                                        </p:attrNameLst>
                                      </p:cBhvr>
                                      <p:tavLst>
                                        <p:tav tm="0">
                                          <p:val>
                                            <p:strVal val="#ppt_h"/>
                                          </p:val>
                                        </p:tav>
                                        <p:tav tm="100000">
                                          <p:val>
                                            <p:strVal val="#ppt_h"/>
                                          </p:val>
                                        </p:tav>
                                      </p:tavLst>
                                    </p:anim>
                                  </p:childTnLst>
                                </p:cTn>
                              </p:par>
                              <p:par>
                                <p:cTn id="24" presetID="19" presetClass="entr" presetSubtype="10" repeatCount="indefinite"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0" fill="hold"/>
                                        <p:tgtEl>
                                          <p:spTgt spid="23"/>
                                        </p:tgtEl>
                                        <p:attrNameLst>
                                          <p:attrName>ppt_w</p:attrName>
                                        </p:attrNameLst>
                                      </p:cBhvr>
                                      <p:tavLst>
                                        <p:tav tm="0" fmla="#ppt_w*sin(2.5*pi*$)">
                                          <p:val>
                                            <p:fltVal val="0"/>
                                          </p:val>
                                        </p:tav>
                                        <p:tav tm="100000">
                                          <p:val>
                                            <p:fltVal val="1"/>
                                          </p:val>
                                        </p:tav>
                                      </p:tavLst>
                                    </p:anim>
                                    <p:anim calcmode="lin" valueType="num">
                                      <p:cBhvr>
                                        <p:cTn id="27" dur="5000" fill="hold"/>
                                        <p:tgtEl>
                                          <p:spTgt spid="23"/>
                                        </p:tgtEl>
                                        <p:attrNameLst>
                                          <p:attrName>ppt_h</p:attrName>
                                        </p:attrNameLst>
                                      </p:cBhvr>
                                      <p:tavLst>
                                        <p:tav tm="0">
                                          <p:val>
                                            <p:strVal val="#ppt_h"/>
                                          </p:val>
                                        </p:tav>
                                        <p:tav tm="100000">
                                          <p:val>
                                            <p:strVal val="#ppt_h"/>
                                          </p:val>
                                        </p:tav>
                                      </p:tavLst>
                                    </p:anim>
                                  </p:childTnLst>
                                </p:cTn>
                              </p:par>
                              <p:par>
                                <p:cTn id="28" presetID="19" presetClass="entr" presetSubtype="10" repeatCount="indefinite"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0" fill="hold"/>
                                        <p:tgtEl>
                                          <p:spTgt spid="22"/>
                                        </p:tgtEl>
                                        <p:attrNameLst>
                                          <p:attrName>ppt_w</p:attrName>
                                        </p:attrNameLst>
                                      </p:cBhvr>
                                      <p:tavLst>
                                        <p:tav tm="0" fmla="#ppt_w*sin(2.5*pi*$)">
                                          <p:val>
                                            <p:fltVal val="0"/>
                                          </p:val>
                                        </p:tav>
                                        <p:tav tm="100000">
                                          <p:val>
                                            <p:fltVal val="1"/>
                                          </p:val>
                                        </p:tav>
                                      </p:tavLst>
                                    </p:anim>
                                    <p:anim calcmode="lin" valueType="num">
                                      <p:cBhvr>
                                        <p:cTn id="31" dur="5000" fill="hold"/>
                                        <p:tgtEl>
                                          <p:spTgt spid="22"/>
                                        </p:tgtEl>
                                        <p:attrNameLst>
                                          <p:attrName>ppt_h</p:attrName>
                                        </p:attrNameLst>
                                      </p:cBhvr>
                                      <p:tavLst>
                                        <p:tav tm="0">
                                          <p:val>
                                            <p:strVal val="#ppt_h"/>
                                          </p:val>
                                        </p:tav>
                                        <p:tav tm="100000">
                                          <p:val>
                                            <p:strVal val="#ppt_h"/>
                                          </p:val>
                                        </p:tav>
                                      </p:tavLst>
                                    </p:anim>
                                  </p:childTnLst>
                                </p:cTn>
                              </p:par>
                              <p:par>
                                <p:cTn id="32" presetID="19" presetClass="entr" presetSubtype="10" repeatCount="indefinite"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p:cTn id="34" dur="5000" fill="hold"/>
                                        <p:tgtEl>
                                          <p:spTgt spid="26"/>
                                        </p:tgtEl>
                                        <p:attrNameLst>
                                          <p:attrName>ppt_w</p:attrName>
                                        </p:attrNameLst>
                                      </p:cBhvr>
                                      <p:tavLst>
                                        <p:tav tm="0" fmla="#ppt_w*sin(2.5*pi*$)">
                                          <p:val>
                                            <p:fltVal val="0"/>
                                          </p:val>
                                        </p:tav>
                                        <p:tav tm="100000">
                                          <p:val>
                                            <p:fltVal val="1"/>
                                          </p:val>
                                        </p:tav>
                                      </p:tavLst>
                                    </p:anim>
                                    <p:anim calcmode="lin" valueType="num">
                                      <p:cBhvr>
                                        <p:cTn id="35" dur="5000" fill="hold"/>
                                        <p:tgtEl>
                                          <p:spTgt spid="26"/>
                                        </p:tgtEl>
                                        <p:attrNameLst>
                                          <p:attrName>ppt_h</p:attrName>
                                        </p:attrNameLst>
                                      </p:cBhvr>
                                      <p:tavLst>
                                        <p:tav tm="0">
                                          <p:val>
                                            <p:strVal val="#ppt_h"/>
                                          </p:val>
                                        </p:tav>
                                        <p:tav tm="100000">
                                          <p:val>
                                            <p:strVal val="#ppt_h"/>
                                          </p:val>
                                        </p:tav>
                                      </p:tavLst>
                                    </p:anim>
                                  </p:childTnLst>
                                </p:cTn>
                              </p:par>
                              <p:par>
                                <p:cTn id="36" presetID="19" presetClass="entr" presetSubtype="10" repeatCount="indefinite"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p:cTn id="38" dur="3000" fill="hold"/>
                                        <p:tgtEl>
                                          <p:spTgt spid="20"/>
                                        </p:tgtEl>
                                        <p:attrNameLst>
                                          <p:attrName>ppt_w</p:attrName>
                                        </p:attrNameLst>
                                      </p:cBhvr>
                                      <p:tavLst>
                                        <p:tav tm="0" fmla="#ppt_w*sin(2.5*pi*$)">
                                          <p:val>
                                            <p:fltVal val="0"/>
                                          </p:val>
                                        </p:tav>
                                        <p:tav tm="100000">
                                          <p:val>
                                            <p:fltVal val="1"/>
                                          </p:val>
                                        </p:tav>
                                      </p:tavLst>
                                    </p:anim>
                                    <p:anim calcmode="lin" valueType="num">
                                      <p:cBhvr>
                                        <p:cTn id="39" dur="3000" fill="hold"/>
                                        <p:tgtEl>
                                          <p:spTgt spid="20"/>
                                        </p:tgtEl>
                                        <p:attrNameLst>
                                          <p:attrName>ppt_h</p:attrName>
                                        </p:attrNameLst>
                                      </p:cBhvr>
                                      <p:tavLst>
                                        <p:tav tm="0">
                                          <p:val>
                                            <p:strVal val="#ppt_h"/>
                                          </p:val>
                                        </p:tav>
                                        <p:tav tm="100000">
                                          <p:val>
                                            <p:strVal val="#ppt_h"/>
                                          </p:val>
                                        </p:tav>
                                      </p:tavLst>
                                    </p:anim>
                                  </p:childTnLst>
                                </p:cTn>
                              </p:par>
                              <p:par>
                                <p:cTn id="40" presetID="19" presetClass="entr" presetSubtype="10" repeatCount="indefinite"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p:cTn id="42" dur="5000" fill="hold"/>
                                        <p:tgtEl>
                                          <p:spTgt spid="27"/>
                                        </p:tgtEl>
                                        <p:attrNameLst>
                                          <p:attrName>ppt_w</p:attrName>
                                        </p:attrNameLst>
                                      </p:cBhvr>
                                      <p:tavLst>
                                        <p:tav tm="0" fmla="#ppt_w*sin(2.5*pi*$)">
                                          <p:val>
                                            <p:fltVal val="0"/>
                                          </p:val>
                                        </p:tav>
                                        <p:tav tm="100000">
                                          <p:val>
                                            <p:fltVal val="1"/>
                                          </p:val>
                                        </p:tav>
                                      </p:tavLst>
                                    </p:anim>
                                    <p:anim calcmode="lin" valueType="num">
                                      <p:cBhvr>
                                        <p:cTn id="43" dur="5000" fill="hold"/>
                                        <p:tgtEl>
                                          <p:spTgt spid="2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592216" y="1349152"/>
            <a:ext cx="7488832" cy="369332"/>
          </a:xfrm>
          <a:prstGeom prst="rect">
            <a:avLst/>
          </a:prstGeom>
          <a:noFill/>
        </p:spPr>
        <p:txBody>
          <a:bodyPr wrap="square" rtlCol="0">
            <a:spAutoFit/>
          </a:bodyPr>
          <a:lstStyle/>
          <a:p>
            <a:endParaRPr lang="en-US" dirty="0"/>
          </a:p>
        </p:txBody>
      </p:sp>
      <p:sp>
        <p:nvSpPr>
          <p:cNvPr id="11" name="Rectangle 10">
            <a:hlinkClick r:id="rId2"/>
          </p:cNvPr>
          <p:cNvSpPr/>
          <p:nvPr/>
        </p:nvSpPr>
        <p:spPr>
          <a:xfrm>
            <a:off x="479376" y="1194291"/>
            <a:ext cx="10801200" cy="1754326"/>
          </a:xfrm>
          <a:prstGeom prst="rect">
            <a:avLst/>
          </a:prstGeom>
        </p:spPr>
        <p:txBody>
          <a:bodyPr wrap="square">
            <a:spAutoFit/>
          </a:bodyPr>
          <a:lstStyle/>
          <a:p>
            <a:r>
              <a:rPr lang="en-US" sz="5400" b="1" dirty="0"/>
              <a:t>https://nhaccutienmanh.vn/nhac-cu-dan-toc-vietnam/</a:t>
            </a:r>
          </a:p>
        </p:txBody>
      </p:sp>
    </p:spTree>
    <p:extLst>
      <p:ext uri="{BB962C8B-B14F-4D97-AF65-F5344CB8AC3E}">
        <p14:creationId xmlns:p14="http://schemas.microsoft.com/office/powerpoint/2010/main" val="1916744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70531" y="6546359"/>
            <a:ext cx="397469" cy="318655"/>
          </a:xfrm>
          <a:prstGeom prst="rect">
            <a:avLst/>
          </a:prstGeom>
        </p:spPr>
      </p:pic>
      <p:pic>
        <p:nvPicPr>
          <p:cNvPr id="8" name="CHU CHI NHO DEATH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51984" y="5157192"/>
            <a:ext cx="609600" cy="609600"/>
          </a:xfrm>
          <a:prstGeom prst="rect">
            <a:avLst/>
          </a:prstGeom>
        </p:spPr>
      </p:pic>
    </p:spTree>
    <p:extLst>
      <p:ext uri="{BB962C8B-B14F-4D97-AF65-F5344CB8AC3E}">
        <p14:creationId xmlns:p14="http://schemas.microsoft.com/office/powerpoint/2010/main" val="34731680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139" fill="hold"/>
                                        <p:tgtEl>
                                          <p:spTgt spid="8"/>
                                        </p:tgtEl>
                                      </p:cBhvr>
                                    </p:cmd>
                                  </p:childTnLst>
                                </p:cTn>
                              </p:par>
                            </p:childTnLst>
                          </p:cTn>
                        </p:par>
                      </p:childTnLst>
                    </p:cTn>
                  </p:par>
                </p:childTnLst>
              </p:cTn>
              <p:nextCondLst>
                <p:cond evt="onClick" delay="0">
                  <p:tgtEl>
                    <p:spTgt spid="8"/>
                  </p:tgtEl>
                </p:cond>
              </p:nextCondLst>
            </p:seq>
            <p:audio>
              <p:cMediaNode vol="10000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135560" y="4437112"/>
            <a:ext cx="8280920" cy="3960440"/>
          </a:xfrm>
          <a:prstGeom prst="rect">
            <a:avLst/>
          </a:prstGeom>
          <a:noFill/>
        </p:spPr>
        <p:txBody>
          <a:bodyPr wrap="square" rtlCol="0">
            <a:prstTxWarp prst="textArchUpPour">
              <a:avLst/>
            </a:prstTxWarp>
            <a:spAutoFit/>
          </a:bodyPr>
          <a:lstStyle/>
          <a:p>
            <a:r>
              <a:rPr lang="en-US" sz="4400" b="1" err="1">
                <a:solidFill>
                  <a:srgbClr val="FF0000"/>
                </a:solidFill>
                <a:latin typeface="Times New Roman" pitchFamily="18" charset="0"/>
                <a:cs typeface="Times New Roman" pitchFamily="18" charset="0"/>
              </a:rPr>
              <a:t>Giáo</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dục-củng</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cố-dặn</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dò</a:t>
            </a:r>
            <a:endParaRPr lang="en-US" sz="4400" b="1">
              <a:solidFill>
                <a:srgbClr val="FF0000"/>
              </a:solidFill>
              <a:latin typeface="Times New Roman" pitchFamily="18" charset="0"/>
              <a:cs typeface="Times New Roman"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21806">
            <a:off x="8912425" y="929066"/>
            <a:ext cx="325538" cy="260987"/>
          </a:xfrm>
          <a:prstGeom prst="rect">
            <a:avLst/>
          </a:prstGeom>
        </p:spPr>
      </p:pic>
    </p:spTree>
    <p:extLst>
      <p:ext uri="{BB962C8B-B14F-4D97-AF65-F5344CB8AC3E}">
        <p14:creationId xmlns:p14="http://schemas.microsoft.com/office/powerpoint/2010/main" val="3373778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909842" y="980729"/>
            <a:ext cx="6917348" cy="1200329"/>
          </a:xfrm>
          <a:prstGeom prst="rect">
            <a:avLst/>
          </a:prstGeom>
          <a:noFill/>
        </p:spPr>
        <p:txBody>
          <a:bodyPr wrap="square" rtlCol="0">
            <a:prstTxWarp prst="textCurveUp">
              <a:avLst/>
            </a:prstTxWarp>
            <a:spAutoFit/>
          </a:bodyPr>
          <a:lstStyle/>
          <a:p>
            <a:r>
              <a:rPr lang="en-US" sz="3600" b="1">
                <a:solidFill>
                  <a:srgbClr val="002060"/>
                </a:solidFill>
              </a:rPr>
              <a:t>Chào mừng quý thầy cô và các bạn học sinh đến với tiết âm nhạc</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69868" y="6314556"/>
            <a:ext cx="480835" cy="385490"/>
          </a:xfrm>
          <a:prstGeom prst="rect">
            <a:avLst/>
          </a:prstGeom>
        </p:spPr>
      </p:pic>
      <p:pic>
        <p:nvPicPr>
          <p:cNvPr id="8" name="nhac tap chung xuat s - Par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181600" y="5704956"/>
            <a:ext cx="609600" cy="609600"/>
          </a:xfrm>
          <a:prstGeom prst="rect">
            <a:avLst/>
          </a:prstGeom>
        </p:spPr>
      </p:pic>
    </p:spTree>
    <p:extLst>
      <p:ext uri="{BB962C8B-B14F-4D97-AF65-F5344CB8AC3E}">
        <p14:creationId xmlns:p14="http://schemas.microsoft.com/office/powerpoint/2010/main" val="22363780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73"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7A9E3-928A-4065-9D33-3609A83AD4A0}"/>
              </a:ext>
            </a:extLst>
          </p:cNvPr>
          <p:cNvSpPr>
            <a:spLocks noGrp="1"/>
          </p:cNvSpPr>
          <p:nvPr>
            <p:ph type="title"/>
          </p:nvPr>
        </p:nvSpPr>
        <p:spPr/>
        <p:txBody>
          <a:bodyPr/>
          <a:lstStyle/>
          <a:p>
            <a:endParaRPr lang="vi-VN" dirty="0"/>
          </a:p>
        </p:txBody>
      </p:sp>
      <p:pic>
        <p:nvPicPr>
          <p:cNvPr id="11" name="NHẢY KHỞI ĐỘNG TIẾT HỌC PHẦN 1">
            <a:hlinkClick r:id="" action="ppaction://media"/>
            <a:extLst>
              <a:ext uri="{FF2B5EF4-FFF2-40B4-BE49-F238E27FC236}">
                <a16:creationId xmlns:a16="http://schemas.microsoft.com/office/drawing/2014/main" id="{EEA097A3-8E0C-4742-853D-A7713E2F4BC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3692" y="194417"/>
            <a:ext cx="11797676" cy="6388945"/>
          </a:xfrm>
        </p:spPr>
      </p:pic>
      <p:sp>
        <p:nvSpPr>
          <p:cNvPr id="12" name="Rectangle 11">
            <a:extLst>
              <a:ext uri="{FF2B5EF4-FFF2-40B4-BE49-F238E27FC236}">
                <a16:creationId xmlns:a16="http://schemas.microsoft.com/office/drawing/2014/main" id="{2CE00D7E-FBB7-476B-9CA2-0F20EC596669}"/>
              </a:ext>
            </a:extLst>
          </p:cNvPr>
          <p:cNvSpPr/>
          <p:nvPr/>
        </p:nvSpPr>
        <p:spPr>
          <a:xfrm>
            <a:off x="166192" y="55600"/>
            <a:ext cx="11797676" cy="925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KHỞI ĐỘNG CÙNG EM</a:t>
            </a:r>
            <a:endParaRPr lang="vi-VN" sz="3600" dirty="0">
              <a:solidFill>
                <a:srgbClr val="FF0000"/>
              </a:solidFill>
            </a:endParaRPr>
          </a:p>
        </p:txBody>
      </p:sp>
    </p:spTree>
    <p:extLst>
      <p:ext uri="{BB962C8B-B14F-4D97-AF65-F5344CB8AC3E}">
        <p14:creationId xmlns:p14="http://schemas.microsoft.com/office/powerpoint/2010/main" val="57848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442"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C7DF8-656A-4A66-9DF3-C83C69A705D1}"/>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CDFBCC69-1110-4BEC-989D-885F7154D698}"/>
              </a:ext>
            </a:extLst>
          </p:cNvPr>
          <p:cNvSpPr>
            <a:spLocks noGrp="1"/>
          </p:cNvSpPr>
          <p:nvPr>
            <p:ph idx="1"/>
          </p:nvPr>
        </p:nvSpPr>
        <p:spPr/>
        <p:txBody>
          <a:bodyPr/>
          <a:lstStyle/>
          <a:p>
            <a:endParaRPr lang="vi-VN"/>
          </a:p>
        </p:txBody>
      </p:sp>
      <p:pic>
        <p:nvPicPr>
          <p:cNvPr id="4" name="Picture 3">
            <a:extLst>
              <a:ext uri="{FF2B5EF4-FFF2-40B4-BE49-F238E27FC236}">
                <a16:creationId xmlns:a16="http://schemas.microsoft.com/office/drawing/2014/main" id="{11F1DB00-0DF5-4D10-87EC-BCACF7E8F61B}"/>
              </a:ext>
            </a:extLst>
          </p:cNvPr>
          <p:cNvPicPr>
            <a:picLocks noChangeAspect="1"/>
          </p:cNvPicPr>
          <p:nvPr/>
        </p:nvPicPr>
        <p:blipFill>
          <a:blip r:embed="rId2"/>
          <a:stretch>
            <a:fillRect/>
          </a:stretch>
        </p:blipFill>
        <p:spPr>
          <a:xfrm>
            <a:off x="1" y="26920"/>
            <a:ext cx="12192000" cy="7002480"/>
          </a:xfrm>
          <a:prstGeom prst="rect">
            <a:avLst/>
          </a:prstGeom>
        </p:spPr>
      </p:pic>
      <p:sp>
        <p:nvSpPr>
          <p:cNvPr id="5" name="Rectangle 4">
            <a:extLst>
              <a:ext uri="{FF2B5EF4-FFF2-40B4-BE49-F238E27FC236}">
                <a16:creationId xmlns:a16="http://schemas.microsoft.com/office/drawing/2014/main" id="{3A903A50-4563-4659-997B-16E72467D623}"/>
              </a:ext>
            </a:extLst>
          </p:cNvPr>
          <p:cNvSpPr/>
          <p:nvPr/>
        </p:nvSpPr>
        <p:spPr>
          <a:xfrm>
            <a:off x="6023992" y="638969"/>
            <a:ext cx="4586336" cy="579967"/>
          </a:xfrm>
          <a:prstGeom prst="rect">
            <a:avLst/>
          </a:prstGeom>
        </p:spPr>
        <p:txBody>
          <a:bodyPr wrap="square">
            <a:spAutoFit/>
          </a:bodyPr>
          <a:lstStyle/>
          <a:p>
            <a:pPr lvl="0" algn="ctr">
              <a:lnSpc>
                <a:spcPct val="150000"/>
              </a:lnSpc>
            </a:pPr>
            <a:r>
              <a:rPr lang="vi-VN" sz="2400" b="1" dirty="0">
                <a:solidFill>
                  <a:srgbClr val="FC330E"/>
                </a:solidFill>
                <a:latin typeface="Times New Roman"/>
                <a:ea typeface="Arial"/>
              </a:rPr>
              <a:t>KHỞI ĐỘNG</a:t>
            </a:r>
            <a:r>
              <a:rPr lang="en-US" sz="2400" b="1" dirty="0">
                <a:solidFill>
                  <a:srgbClr val="FC330E"/>
                </a:solidFill>
                <a:latin typeface="Times New Roman"/>
                <a:ea typeface="Arial"/>
              </a:rPr>
              <a:t> CÙNG EM</a:t>
            </a:r>
            <a:endParaRPr lang="en-US" sz="2400" dirty="0">
              <a:solidFill>
                <a:prstClr val="black"/>
              </a:solidFill>
              <a:latin typeface="Times New Roman"/>
              <a:ea typeface="Calibri"/>
            </a:endParaRPr>
          </a:p>
        </p:txBody>
      </p:sp>
      <p:sp>
        <p:nvSpPr>
          <p:cNvPr id="6" name="Rectangle 5">
            <a:extLst>
              <a:ext uri="{FF2B5EF4-FFF2-40B4-BE49-F238E27FC236}">
                <a16:creationId xmlns:a16="http://schemas.microsoft.com/office/drawing/2014/main" id="{4102D804-660E-4534-A1E1-FBD898CF854B}"/>
              </a:ext>
            </a:extLst>
          </p:cNvPr>
          <p:cNvSpPr/>
          <p:nvPr/>
        </p:nvSpPr>
        <p:spPr>
          <a:xfrm>
            <a:off x="5486400" y="1583267"/>
            <a:ext cx="6096000" cy="3539430"/>
          </a:xfrm>
          <a:prstGeom prst="rect">
            <a:avLst/>
          </a:prstGeom>
        </p:spPr>
        <p:txBody>
          <a:bodyPr>
            <a:spAutoFit/>
          </a:bodyPr>
          <a:lstStyle/>
          <a:p>
            <a:r>
              <a:rPr lang="vi-VN" sz="2800" dirty="0">
                <a:latin typeface="Times New Roman"/>
                <a:ea typeface="Times New Roman"/>
                <a:cs typeface="Arial"/>
              </a:rPr>
              <a:t>-</a:t>
            </a:r>
            <a:r>
              <a:rPr lang="vi-VN" sz="2800" b="1" dirty="0">
                <a:latin typeface="Times New Roman"/>
                <a:ea typeface="Times New Roman"/>
              </a:rPr>
              <a:t>Trò chơi: </a:t>
            </a:r>
            <a:r>
              <a:rPr lang="vi-VN" sz="2800" b="1" i="1" dirty="0">
                <a:latin typeface="Times New Roman"/>
                <a:ea typeface="Times New Roman"/>
              </a:rPr>
              <a:t>Tai ai tinh</a:t>
            </a:r>
            <a:endParaRPr lang="en-US" sz="2800" dirty="0">
              <a:latin typeface="Times New Roman"/>
              <a:ea typeface="Calibri"/>
            </a:endParaRPr>
          </a:p>
          <a:p>
            <a:pPr>
              <a:tabLst>
                <a:tab pos="101600" algn="l"/>
              </a:tabLst>
            </a:pPr>
            <a:r>
              <a:rPr lang="vi-VN" sz="2800" dirty="0">
                <a:latin typeface="Times New Roman"/>
                <a:ea typeface="Times New Roman"/>
              </a:rPr>
              <a:t>– Nhóm HS gồm  4 bạn tham gia chơi, quay mặt về phía lớp học</a:t>
            </a:r>
            <a:endParaRPr lang="en-US" sz="2800" dirty="0">
              <a:latin typeface="Times New Roman"/>
              <a:ea typeface="Times New Roman"/>
            </a:endParaRPr>
          </a:p>
          <a:p>
            <a:pPr algn="just">
              <a:tabLst>
                <a:tab pos="101600" algn="l"/>
              </a:tabLst>
            </a:pPr>
            <a:r>
              <a:rPr lang="vi-VN" sz="2800" dirty="0">
                <a:latin typeface="Times New Roman"/>
                <a:ea typeface="Times New Roman"/>
              </a:rPr>
              <a:t>– GV dùng </a:t>
            </a:r>
            <a:r>
              <a:rPr lang="en-US" sz="2800" dirty="0" err="1">
                <a:latin typeface="Times New Roman"/>
                <a:ea typeface="Times New Roman"/>
              </a:rPr>
              <a:t>nhạc</a:t>
            </a:r>
            <a:r>
              <a:rPr lang="en-US" sz="2800" dirty="0">
                <a:latin typeface="Times New Roman"/>
                <a:ea typeface="Times New Roman"/>
              </a:rPr>
              <a:t> </a:t>
            </a:r>
            <a:r>
              <a:rPr lang="en-US" sz="2800" dirty="0" err="1">
                <a:latin typeface="Times New Roman"/>
                <a:ea typeface="Times New Roman"/>
              </a:rPr>
              <a:t>cụ</a:t>
            </a:r>
            <a:r>
              <a:rPr lang="en-US" sz="2800" dirty="0">
                <a:latin typeface="Times New Roman"/>
                <a:ea typeface="Times New Roman"/>
              </a:rPr>
              <a:t> </a:t>
            </a:r>
            <a:r>
              <a:rPr lang="en-US" sz="2800" dirty="0" err="1">
                <a:latin typeface="Times New Roman"/>
                <a:ea typeface="Times New Roman"/>
              </a:rPr>
              <a:t>thanh</a:t>
            </a:r>
            <a:r>
              <a:rPr lang="en-US" sz="2800" dirty="0">
                <a:latin typeface="Times New Roman"/>
                <a:ea typeface="Times New Roman"/>
              </a:rPr>
              <a:t> </a:t>
            </a:r>
            <a:r>
              <a:rPr lang="en-US" sz="2800" dirty="0" err="1">
                <a:latin typeface="Times New Roman"/>
                <a:ea typeface="Times New Roman"/>
              </a:rPr>
              <a:t>phách</a:t>
            </a:r>
            <a:r>
              <a:rPr lang="en-US" sz="2800" dirty="0">
                <a:latin typeface="Times New Roman"/>
                <a:ea typeface="Times New Roman"/>
              </a:rPr>
              <a:t> </a:t>
            </a:r>
            <a:r>
              <a:rPr lang="en-US" sz="2800" dirty="0" err="1">
                <a:latin typeface="Times New Roman"/>
                <a:ea typeface="Times New Roman"/>
              </a:rPr>
              <a:t>gõ</a:t>
            </a:r>
            <a:r>
              <a:rPr lang="vi-VN" sz="2800" dirty="0">
                <a:latin typeface="Times New Roman"/>
                <a:ea typeface="Times New Roman"/>
              </a:rPr>
              <a:t> lần lượt một tiết tấu ngắn bất kì. HS lắng nghe và đoán tên nhạc cụ đó, em nào gọi đúng tên nhạc cụ và nhanh, em đó được tuyên dương.</a:t>
            </a:r>
            <a:endParaRPr lang="en-US" sz="2800" dirty="0">
              <a:latin typeface="Times New Roman"/>
              <a:ea typeface="Calibri"/>
            </a:endParaRPr>
          </a:p>
        </p:txBody>
      </p:sp>
    </p:spTree>
    <p:extLst>
      <p:ext uri="{BB962C8B-B14F-4D97-AF65-F5344CB8AC3E}">
        <p14:creationId xmlns:p14="http://schemas.microsoft.com/office/powerpoint/2010/main" val="3791905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431328"/>
            <a:ext cx="9144000" cy="5616624"/>
          </a:xfrm>
          <a:prstGeom prst="rect">
            <a:avLst/>
          </a:prstGeom>
        </p:spPr>
      </p:pic>
      <p:sp>
        <p:nvSpPr>
          <p:cNvPr id="6" name="Rectangle 5"/>
          <p:cNvSpPr/>
          <p:nvPr/>
        </p:nvSpPr>
        <p:spPr>
          <a:xfrm>
            <a:off x="2639616" y="4725144"/>
            <a:ext cx="7164288" cy="1656184"/>
          </a:xfrm>
          <a:prstGeom prst="rect">
            <a:avLst/>
          </a:prstGeom>
        </p:spPr>
        <p:txBody>
          <a:bodyPr wrap="square">
            <a:prstTxWarp prst="textCanDown">
              <a:avLst/>
            </a:prstTxWarp>
            <a:spAutoFit/>
          </a:bodyPr>
          <a:lstStyle/>
          <a:p>
            <a:pPr algn="ctr" fontAlgn="base">
              <a:lnSpc>
                <a:spcPct val="150000"/>
              </a:lnSpc>
            </a:pPr>
            <a:r>
              <a:rPr lang="pt-BR" sz="2800" b="1" dirty="0">
                <a:solidFill>
                  <a:srgbClr val="FF0000"/>
                </a:solidFill>
                <a:latin typeface="Times New Roman"/>
                <a:ea typeface="Times New Roman"/>
              </a:rPr>
              <a:t>NHẠC CỤ: DÙNG NHẠC CỤ GÕ </a:t>
            </a:r>
          </a:p>
          <a:p>
            <a:pPr algn="ctr" fontAlgn="base">
              <a:lnSpc>
                <a:spcPct val="150000"/>
              </a:lnSpc>
            </a:pPr>
            <a:r>
              <a:rPr lang="pt-BR" sz="2800" b="1" dirty="0">
                <a:solidFill>
                  <a:srgbClr val="FF0000"/>
                </a:solidFill>
                <a:latin typeface="Times New Roman"/>
                <a:ea typeface="Times New Roman"/>
              </a:rPr>
              <a:t>THỂ HIỆN HÌNH TIẾT TẤU</a:t>
            </a:r>
            <a:endParaRPr lang="en-US" sz="2800" dirty="0">
              <a:latin typeface="Times New Roman"/>
              <a:ea typeface="Calibri"/>
            </a:endParaRPr>
          </a:p>
        </p:txBody>
      </p:sp>
      <p:sp>
        <p:nvSpPr>
          <p:cNvPr id="8" name="Rectangle 7"/>
          <p:cNvSpPr/>
          <p:nvPr/>
        </p:nvSpPr>
        <p:spPr>
          <a:xfrm>
            <a:off x="720294" y="4609232"/>
            <a:ext cx="1667802" cy="576064"/>
          </a:xfrm>
          <a:prstGeom prst="rect">
            <a:avLst/>
          </a:prstGeom>
        </p:spPr>
        <p:txBody>
          <a:bodyPr wrap="none">
            <a:prstTxWarp prst="textCanUp">
              <a:avLst/>
            </a:prstTxWarp>
            <a:spAutoFit/>
          </a:bodyPr>
          <a:lstStyle/>
          <a:p>
            <a:r>
              <a:rPr lang="en-US" sz="3600" b="1" dirty="0">
                <a:solidFill>
                  <a:srgbClr val="002060"/>
                </a:solidFill>
                <a:latin typeface="Times New Roman"/>
                <a:ea typeface="Calibri"/>
              </a:rPr>
              <a:t>TIẾT 15 :</a:t>
            </a:r>
            <a:endParaRPr lang="en-US" sz="3600" dirty="0">
              <a:solidFill>
                <a:srgbClr val="002060"/>
              </a:solidFill>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89595" y="3501008"/>
            <a:ext cx="240418" cy="192745"/>
          </a:xfrm>
          <a:prstGeom prst="rect">
            <a:avLst/>
          </a:prstGeom>
        </p:spPr>
      </p:pic>
    </p:spTree>
    <p:extLst>
      <p:ext uri="{BB962C8B-B14F-4D97-AF65-F5344CB8AC3E}">
        <p14:creationId xmlns:p14="http://schemas.microsoft.com/office/powerpoint/2010/main" val="2759023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6D00D-C6DD-4D2D-BFA9-8F56A674AB96}"/>
              </a:ext>
            </a:extLst>
          </p:cNvPr>
          <p:cNvSpPr>
            <a:spLocks noGrp="1"/>
          </p:cNvSpPr>
          <p:nvPr>
            <p:ph type="title"/>
          </p:nvPr>
        </p:nvSpPr>
        <p:spPr/>
        <p:txBody>
          <a:bodyPr/>
          <a:lstStyle/>
          <a:p>
            <a:endParaRPr lang="vi-VN"/>
          </a:p>
        </p:txBody>
      </p:sp>
      <p:pic>
        <p:nvPicPr>
          <p:cNvPr id="4" name="Content Placeholder 3">
            <a:extLst>
              <a:ext uri="{FF2B5EF4-FFF2-40B4-BE49-F238E27FC236}">
                <a16:creationId xmlns:a16="http://schemas.microsoft.com/office/drawing/2014/main" id="{E1F46AF5-047B-4733-9D70-6EF9B40443BE}"/>
              </a:ext>
            </a:extLst>
          </p:cNvPr>
          <p:cNvPicPr>
            <a:picLocks noGrp="1" noChangeAspect="1"/>
          </p:cNvPicPr>
          <p:nvPr>
            <p:ph idx="1"/>
          </p:nvPr>
        </p:nvPicPr>
        <p:blipFill>
          <a:blip r:embed="rId2"/>
          <a:stretch>
            <a:fillRect/>
          </a:stretch>
        </p:blipFill>
        <p:spPr>
          <a:xfrm>
            <a:off x="0" y="0"/>
            <a:ext cx="12203936" cy="6878563"/>
          </a:xfrm>
          <a:prstGeom prst="rect">
            <a:avLst/>
          </a:prstGeom>
        </p:spPr>
      </p:pic>
      <p:sp>
        <p:nvSpPr>
          <p:cNvPr id="5" name="Rectangle 4">
            <a:extLst>
              <a:ext uri="{FF2B5EF4-FFF2-40B4-BE49-F238E27FC236}">
                <a16:creationId xmlns:a16="http://schemas.microsoft.com/office/drawing/2014/main" id="{17445D6E-9765-4216-9B11-E53BB3CA180B}"/>
              </a:ext>
            </a:extLst>
          </p:cNvPr>
          <p:cNvSpPr/>
          <p:nvPr/>
        </p:nvSpPr>
        <p:spPr>
          <a:xfrm>
            <a:off x="7032104" y="274638"/>
            <a:ext cx="2948243" cy="904415"/>
          </a:xfrm>
          <a:prstGeom prst="rect">
            <a:avLst/>
          </a:prstGeom>
        </p:spPr>
        <p:txBody>
          <a:bodyPr wrap="none">
            <a:spAutoFit/>
          </a:bodyPr>
          <a:lstStyle/>
          <a:p>
            <a:pPr>
              <a:lnSpc>
                <a:spcPct val="150000"/>
              </a:lnSpc>
            </a:pPr>
            <a:r>
              <a:rPr lang="en-US" sz="4000" b="1" dirty="0">
                <a:solidFill>
                  <a:srgbClr val="FC330E"/>
                </a:solidFill>
                <a:latin typeface="Arial"/>
                <a:ea typeface="Arial"/>
              </a:rPr>
              <a:t>KHÁM PHÁ</a:t>
            </a:r>
            <a:endParaRPr lang="en-US" sz="4000" dirty="0">
              <a:latin typeface="Times New Roman"/>
              <a:ea typeface="Calibri"/>
            </a:endParaRPr>
          </a:p>
        </p:txBody>
      </p:sp>
      <p:sp>
        <p:nvSpPr>
          <p:cNvPr id="7" name="Rectangle 6">
            <a:extLst>
              <a:ext uri="{FF2B5EF4-FFF2-40B4-BE49-F238E27FC236}">
                <a16:creationId xmlns:a16="http://schemas.microsoft.com/office/drawing/2014/main" id="{9789847D-6577-4B04-8470-93B91E36C036}"/>
              </a:ext>
            </a:extLst>
          </p:cNvPr>
          <p:cNvSpPr/>
          <p:nvPr/>
        </p:nvSpPr>
        <p:spPr>
          <a:xfrm>
            <a:off x="6482200" y="1266901"/>
            <a:ext cx="3629520" cy="523220"/>
          </a:xfrm>
          <a:prstGeom prst="rect">
            <a:avLst/>
          </a:prstGeom>
        </p:spPr>
        <p:txBody>
          <a:bodyPr wrap="none">
            <a:spAutoFit/>
          </a:bodyPr>
          <a:lstStyle/>
          <a:p>
            <a:r>
              <a:rPr lang="en-US" sz="2800" b="1" dirty="0">
                <a:solidFill>
                  <a:prstClr val="black"/>
                </a:solidFill>
                <a:latin typeface="Times New Roman"/>
                <a:ea typeface="Times New Roman"/>
                <a:cs typeface="Arial"/>
              </a:rPr>
              <a:t>* </a:t>
            </a:r>
            <a:r>
              <a:rPr lang="en-US" sz="2800" b="1" dirty="0" err="1">
                <a:solidFill>
                  <a:prstClr val="black"/>
                </a:solidFill>
                <a:latin typeface="Times New Roman"/>
                <a:ea typeface="Times New Roman"/>
                <a:cs typeface="Arial"/>
              </a:rPr>
              <a:t>Gõ</a:t>
            </a:r>
            <a:r>
              <a:rPr lang="en-US" sz="2800" b="1" dirty="0">
                <a:solidFill>
                  <a:prstClr val="black"/>
                </a:solidFill>
                <a:latin typeface="Times New Roman"/>
                <a:ea typeface="Times New Roman"/>
                <a:cs typeface="Arial"/>
              </a:rPr>
              <a:t> </a:t>
            </a:r>
            <a:r>
              <a:rPr lang="en-US" sz="2800" b="1" dirty="0" err="1">
                <a:solidFill>
                  <a:prstClr val="black"/>
                </a:solidFill>
                <a:latin typeface="Times New Roman"/>
                <a:ea typeface="Times New Roman"/>
                <a:cs typeface="Arial"/>
              </a:rPr>
              <a:t>theo</a:t>
            </a:r>
            <a:r>
              <a:rPr lang="en-US" sz="2800" b="1" dirty="0">
                <a:solidFill>
                  <a:prstClr val="black"/>
                </a:solidFill>
                <a:latin typeface="Times New Roman"/>
                <a:ea typeface="Times New Roman"/>
                <a:cs typeface="Arial"/>
              </a:rPr>
              <a:t> </a:t>
            </a:r>
            <a:r>
              <a:rPr lang="en-US" sz="2800" b="1" dirty="0" err="1">
                <a:solidFill>
                  <a:prstClr val="black"/>
                </a:solidFill>
                <a:latin typeface="Times New Roman"/>
                <a:ea typeface="Times New Roman"/>
                <a:cs typeface="Arial"/>
              </a:rPr>
              <a:t>hình</a:t>
            </a:r>
            <a:r>
              <a:rPr lang="en-US" sz="2800" b="1" dirty="0">
                <a:solidFill>
                  <a:prstClr val="black"/>
                </a:solidFill>
                <a:latin typeface="Times New Roman"/>
                <a:ea typeface="Times New Roman"/>
                <a:cs typeface="Arial"/>
              </a:rPr>
              <a:t> </a:t>
            </a:r>
            <a:r>
              <a:rPr lang="en-US" sz="2800" b="1" dirty="0" err="1">
                <a:solidFill>
                  <a:prstClr val="black"/>
                </a:solidFill>
                <a:latin typeface="Times New Roman"/>
                <a:ea typeface="Times New Roman"/>
                <a:cs typeface="Arial"/>
              </a:rPr>
              <a:t>tiết</a:t>
            </a:r>
            <a:r>
              <a:rPr lang="en-US" sz="2800" b="1" dirty="0">
                <a:solidFill>
                  <a:prstClr val="black"/>
                </a:solidFill>
                <a:latin typeface="Times New Roman"/>
                <a:ea typeface="Times New Roman"/>
                <a:cs typeface="Arial"/>
              </a:rPr>
              <a:t> </a:t>
            </a:r>
            <a:r>
              <a:rPr lang="en-US" sz="2800" b="1" dirty="0" err="1">
                <a:solidFill>
                  <a:prstClr val="black"/>
                </a:solidFill>
                <a:latin typeface="Times New Roman"/>
                <a:ea typeface="Times New Roman"/>
                <a:cs typeface="Arial"/>
              </a:rPr>
              <a:t>tấu</a:t>
            </a:r>
            <a:endParaRPr lang="vi-VN" sz="2800" dirty="0"/>
          </a:p>
        </p:txBody>
      </p:sp>
      <p:sp>
        <p:nvSpPr>
          <p:cNvPr id="8" name="Rectangle 7">
            <a:extLst>
              <a:ext uri="{FF2B5EF4-FFF2-40B4-BE49-F238E27FC236}">
                <a16:creationId xmlns:a16="http://schemas.microsoft.com/office/drawing/2014/main" id="{02FA0AF7-29B8-4D7D-9039-2BD6322C737E}"/>
              </a:ext>
            </a:extLst>
          </p:cNvPr>
          <p:cNvSpPr/>
          <p:nvPr/>
        </p:nvSpPr>
        <p:spPr>
          <a:xfrm>
            <a:off x="5303912" y="1790121"/>
            <a:ext cx="6696744" cy="1077218"/>
          </a:xfrm>
          <a:prstGeom prst="rect">
            <a:avLst/>
          </a:prstGeom>
        </p:spPr>
        <p:txBody>
          <a:bodyPr wrap="square">
            <a:spAutoFit/>
          </a:bodyPr>
          <a:lstStyle/>
          <a:p>
            <a:pPr algn="just"/>
            <a:r>
              <a:rPr lang="en-US" sz="3200" dirty="0">
                <a:latin typeface="Times New Roman"/>
                <a:ea typeface="Times New Roman"/>
              </a:rPr>
              <a:t>H</a:t>
            </a:r>
            <a:r>
              <a:rPr lang="vi-VN" sz="3200" dirty="0">
                <a:latin typeface="Times New Roman"/>
                <a:ea typeface="Times New Roman"/>
              </a:rPr>
              <a:t>ư</a:t>
            </a:r>
            <a:r>
              <a:rPr lang="en-US" sz="3200" dirty="0" err="1">
                <a:latin typeface="Times New Roman"/>
                <a:ea typeface="Times New Roman"/>
              </a:rPr>
              <a:t>ớng</a:t>
            </a:r>
            <a:r>
              <a:rPr lang="en-US" sz="3200" dirty="0">
                <a:latin typeface="Times New Roman"/>
                <a:ea typeface="Times New Roman"/>
              </a:rPr>
              <a:t> </a:t>
            </a:r>
            <a:r>
              <a:rPr lang="en-US" sz="3200" dirty="0" err="1">
                <a:latin typeface="Times New Roman"/>
                <a:ea typeface="Times New Roman"/>
              </a:rPr>
              <a:t>dẫn</a:t>
            </a:r>
            <a:r>
              <a:rPr lang="en-US" sz="3200" dirty="0">
                <a:latin typeface="Times New Roman"/>
                <a:ea typeface="Times New Roman"/>
              </a:rPr>
              <a:t> HS </a:t>
            </a:r>
            <a:r>
              <a:rPr lang="en-US" sz="3200" dirty="0" err="1">
                <a:latin typeface="Times New Roman"/>
                <a:ea typeface="Times New Roman"/>
              </a:rPr>
              <a:t>sử</a:t>
            </a:r>
            <a:r>
              <a:rPr lang="en-US" sz="3200" dirty="0">
                <a:latin typeface="Times New Roman"/>
                <a:ea typeface="Times New Roman"/>
              </a:rPr>
              <a:t> </a:t>
            </a:r>
            <a:r>
              <a:rPr lang="en-US" sz="3200" dirty="0" err="1">
                <a:latin typeface="Times New Roman"/>
                <a:ea typeface="Times New Roman"/>
              </a:rPr>
              <a:t>dụng</a:t>
            </a:r>
            <a:r>
              <a:rPr lang="en-US" sz="3200" dirty="0">
                <a:latin typeface="Times New Roman"/>
                <a:ea typeface="Times New Roman"/>
              </a:rPr>
              <a:t> </a:t>
            </a:r>
            <a:r>
              <a:rPr lang="en-US" sz="3200" dirty="0" err="1">
                <a:latin typeface="Times New Roman"/>
                <a:ea typeface="Times New Roman"/>
              </a:rPr>
              <a:t>nhạc</a:t>
            </a:r>
            <a:r>
              <a:rPr lang="en-US" sz="3200" dirty="0">
                <a:latin typeface="Times New Roman"/>
                <a:ea typeface="Times New Roman"/>
              </a:rPr>
              <a:t> </a:t>
            </a:r>
            <a:r>
              <a:rPr lang="en-US" sz="3200" dirty="0" err="1">
                <a:latin typeface="Times New Roman"/>
                <a:ea typeface="Times New Roman"/>
              </a:rPr>
              <a:t>cụ</a:t>
            </a:r>
            <a:r>
              <a:rPr lang="en-US" sz="3200" dirty="0">
                <a:latin typeface="Times New Roman"/>
                <a:ea typeface="Times New Roman"/>
              </a:rPr>
              <a:t> </a:t>
            </a:r>
          </a:p>
          <a:p>
            <a:pPr algn="just"/>
            <a:r>
              <a:rPr lang="en-US" sz="3200" dirty="0">
                <a:latin typeface="Times New Roman"/>
                <a:ea typeface="Times New Roman"/>
              </a:rPr>
              <a:t>song loan, </a:t>
            </a:r>
            <a:r>
              <a:rPr lang="en-US" sz="3200" dirty="0" err="1">
                <a:latin typeface="Times New Roman"/>
                <a:ea typeface="Times New Roman"/>
              </a:rPr>
              <a:t>tập</a:t>
            </a:r>
            <a:r>
              <a:rPr lang="en-US" sz="3200" dirty="0">
                <a:latin typeface="Times New Roman"/>
                <a:ea typeface="Times New Roman"/>
              </a:rPr>
              <a:t> </a:t>
            </a:r>
            <a:r>
              <a:rPr lang="en-US" sz="3200" dirty="0" err="1">
                <a:latin typeface="Times New Roman"/>
                <a:ea typeface="Times New Roman"/>
              </a:rPr>
              <a:t>vào</a:t>
            </a:r>
            <a:r>
              <a:rPr lang="en-US" sz="3200" dirty="0">
                <a:latin typeface="Times New Roman"/>
                <a:ea typeface="Times New Roman"/>
              </a:rPr>
              <a:t> </a:t>
            </a:r>
            <a:r>
              <a:rPr lang="en-US" sz="3200" dirty="0" err="1">
                <a:latin typeface="Times New Roman"/>
                <a:ea typeface="Times New Roman"/>
              </a:rPr>
              <a:t>tiết</a:t>
            </a:r>
            <a:r>
              <a:rPr lang="en-US" sz="3200" dirty="0">
                <a:latin typeface="Times New Roman"/>
                <a:ea typeface="Times New Roman"/>
              </a:rPr>
              <a:t> </a:t>
            </a:r>
            <a:r>
              <a:rPr lang="en-US" sz="3200" dirty="0" err="1">
                <a:latin typeface="Times New Roman"/>
                <a:ea typeface="Times New Roman"/>
              </a:rPr>
              <a:t>tấu</a:t>
            </a:r>
            <a:endParaRPr lang="en-US" sz="3200" dirty="0"/>
          </a:p>
        </p:txBody>
      </p:sp>
      <p:pic>
        <p:nvPicPr>
          <p:cNvPr id="9" name="Picture 1" descr="Presentation1">
            <a:extLst>
              <a:ext uri="{FF2B5EF4-FFF2-40B4-BE49-F238E27FC236}">
                <a16:creationId xmlns:a16="http://schemas.microsoft.com/office/drawing/2014/main" id="{71A4AC62-DC0D-4109-85FD-05E4F1F22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6560" y="2984260"/>
            <a:ext cx="7200800" cy="3266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5168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77AB6-CB03-4FDA-836C-7917040FE468}"/>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415CFA9C-268E-448C-A148-209B147183D8}"/>
              </a:ext>
            </a:extLst>
          </p:cNvPr>
          <p:cNvSpPr>
            <a:spLocks noGrp="1"/>
          </p:cNvSpPr>
          <p:nvPr>
            <p:ph idx="1"/>
          </p:nvPr>
        </p:nvSpPr>
        <p:spPr/>
        <p:txBody>
          <a:bodyPr/>
          <a:lstStyle/>
          <a:p>
            <a:endParaRPr lang="vi-VN"/>
          </a:p>
        </p:txBody>
      </p:sp>
      <p:pic>
        <p:nvPicPr>
          <p:cNvPr id="4" name="Content Placeholder 3">
            <a:extLst>
              <a:ext uri="{FF2B5EF4-FFF2-40B4-BE49-F238E27FC236}">
                <a16:creationId xmlns:a16="http://schemas.microsoft.com/office/drawing/2014/main" id="{E8EBB83B-2C81-4BD4-8E70-53E20781CA8F}"/>
              </a:ext>
            </a:extLst>
          </p:cNvPr>
          <p:cNvPicPr>
            <a:picLocks noChangeAspect="1"/>
          </p:cNvPicPr>
          <p:nvPr/>
        </p:nvPicPr>
        <p:blipFill>
          <a:blip r:embed="rId2"/>
          <a:stretch>
            <a:fillRect/>
          </a:stretch>
        </p:blipFill>
        <p:spPr>
          <a:xfrm>
            <a:off x="-11936" y="-20563"/>
            <a:ext cx="12203936" cy="6878563"/>
          </a:xfrm>
          <a:prstGeom prst="rect">
            <a:avLst/>
          </a:prstGeom>
        </p:spPr>
      </p:pic>
      <p:sp>
        <p:nvSpPr>
          <p:cNvPr id="5" name="Rectangle 4">
            <a:extLst>
              <a:ext uri="{FF2B5EF4-FFF2-40B4-BE49-F238E27FC236}">
                <a16:creationId xmlns:a16="http://schemas.microsoft.com/office/drawing/2014/main" id="{C4BFC835-462A-44B7-ACBA-99713FD8D848}"/>
              </a:ext>
            </a:extLst>
          </p:cNvPr>
          <p:cNvSpPr/>
          <p:nvPr/>
        </p:nvSpPr>
        <p:spPr>
          <a:xfrm>
            <a:off x="4727848" y="873733"/>
            <a:ext cx="7056784" cy="1252715"/>
          </a:xfrm>
          <a:prstGeom prst="rect">
            <a:avLst/>
          </a:prstGeom>
        </p:spPr>
        <p:txBody>
          <a:bodyPr wrap="square">
            <a:spAutoFit/>
          </a:bodyPr>
          <a:lstStyle/>
          <a:p>
            <a:r>
              <a:rPr lang="en-US" sz="3200" dirty="0" err="1">
                <a:latin typeface="Times New Roman"/>
                <a:ea typeface="Times New Roman"/>
                <a:cs typeface="Arial"/>
              </a:rPr>
              <a:t>Hướng</a:t>
            </a:r>
            <a:r>
              <a:rPr lang="en-US" sz="3200" dirty="0">
                <a:latin typeface="Times New Roman"/>
                <a:ea typeface="Times New Roman"/>
                <a:cs typeface="Arial"/>
              </a:rPr>
              <a:t> </a:t>
            </a:r>
            <a:r>
              <a:rPr lang="en-US" sz="3200" dirty="0" err="1">
                <a:latin typeface="Times New Roman"/>
                <a:ea typeface="Times New Roman"/>
                <a:cs typeface="Arial"/>
              </a:rPr>
              <a:t>dẫn</a:t>
            </a:r>
            <a:r>
              <a:rPr lang="en-US" sz="3200" dirty="0">
                <a:latin typeface="Times New Roman"/>
                <a:ea typeface="Times New Roman"/>
                <a:cs typeface="Arial"/>
              </a:rPr>
              <a:t> HS </a:t>
            </a:r>
            <a:r>
              <a:rPr lang="en-US" sz="3200" dirty="0" err="1">
                <a:latin typeface="Times New Roman"/>
                <a:ea typeface="Times New Roman"/>
                <a:cs typeface="Arial"/>
              </a:rPr>
              <a:t>hoà</a:t>
            </a:r>
            <a:r>
              <a:rPr lang="en-US" sz="3200" dirty="0">
                <a:latin typeface="Times New Roman"/>
                <a:ea typeface="Times New Roman"/>
                <a:cs typeface="Arial"/>
              </a:rPr>
              <a:t> </a:t>
            </a:r>
            <a:r>
              <a:rPr lang="en-US" sz="3200" dirty="0" err="1">
                <a:latin typeface="Times New Roman"/>
                <a:ea typeface="Times New Roman"/>
                <a:cs typeface="Arial"/>
              </a:rPr>
              <a:t>tấu</a:t>
            </a:r>
            <a:r>
              <a:rPr lang="en-US" sz="3200" dirty="0">
                <a:latin typeface="Times New Roman"/>
                <a:ea typeface="Times New Roman"/>
                <a:cs typeface="Arial"/>
              </a:rPr>
              <a:t> </a:t>
            </a:r>
            <a:r>
              <a:rPr lang="en-US" sz="3200" dirty="0" err="1">
                <a:latin typeface="Times New Roman"/>
                <a:ea typeface="Times New Roman"/>
                <a:cs typeface="Arial"/>
              </a:rPr>
              <a:t>nhạc</a:t>
            </a:r>
            <a:r>
              <a:rPr lang="en-US" sz="3200" dirty="0">
                <a:latin typeface="Times New Roman"/>
                <a:ea typeface="Times New Roman"/>
                <a:cs typeface="Arial"/>
              </a:rPr>
              <a:t> </a:t>
            </a:r>
            <a:r>
              <a:rPr lang="en-US" sz="3200" dirty="0" err="1">
                <a:latin typeface="Times New Roman"/>
                <a:ea typeface="Times New Roman"/>
                <a:cs typeface="Arial"/>
              </a:rPr>
              <a:t>cụ</a:t>
            </a:r>
            <a:r>
              <a:rPr lang="en-US" sz="3200" dirty="0">
                <a:latin typeface="Times New Roman"/>
                <a:ea typeface="Times New Roman"/>
                <a:cs typeface="Arial"/>
              </a:rPr>
              <a:t> Song loan </a:t>
            </a:r>
          </a:p>
          <a:p>
            <a:r>
              <a:rPr lang="en-US" sz="3200" dirty="0" err="1">
                <a:latin typeface="Times New Roman"/>
                <a:ea typeface="Times New Roman"/>
                <a:cs typeface="Arial"/>
              </a:rPr>
              <a:t>và</a:t>
            </a:r>
            <a:r>
              <a:rPr lang="en-US" sz="3200" dirty="0">
                <a:latin typeface="Times New Roman"/>
                <a:ea typeface="Times New Roman"/>
                <a:cs typeface="Arial"/>
              </a:rPr>
              <a:t> </a:t>
            </a:r>
            <a:r>
              <a:rPr lang="en-US" sz="3200" dirty="0" err="1">
                <a:latin typeface="Times New Roman"/>
                <a:ea typeface="Times New Roman"/>
                <a:cs typeface="Arial"/>
              </a:rPr>
              <a:t>thanh</a:t>
            </a:r>
            <a:r>
              <a:rPr lang="en-US" sz="3200" dirty="0">
                <a:latin typeface="Times New Roman"/>
                <a:ea typeface="Times New Roman"/>
                <a:cs typeface="Arial"/>
              </a:rPr>
              <a:t> </a:t>
            </a:r>
            <a:r>
              <a:rPr lang="en-US" sz="3200" dirty="0" err="1">
                <a:latin typeface="Times New Roman"/>
                <a:ea typeface="Times New Roman"/>
                <a:cs typeface="Arial"/>
              </a:rPr>
              <a:t>phách</a:t>
            </a:r>
            <a:r>
              <a:rPr lang="en-US" sz="3200" dirty="0">
                <a:latin typeface="Times New Roman"/>
                <a:ea typeface="Times New Roman"/>
                <a:cs typeface="Arial"/>
              </a:rPr>
              <a:t> </a:t>
            </a:r>
            <a:r>
              <a:rPr lang="en-US" sz="3200" dirty="0" err="1">
                <a:latin typeface="Times New Roman"/>
                <a:ea typeface="Times New Roman"/>
                <a:cs typeface="Arial"/>
              </a:rPr>
              <a:t>gõ</a:t>
            </a:r>
            <a:r>
              <a:rPr lang="en-US" sz="3200" dirty="0">
                <a:latin typeface="Times New Roman"/>
                <a:ea typeface="Times New Roman"/>
                <a:cs typeface="Arial"/>
              </a:rPr>
              <a:t> </a:t>
            </a:r>
            <a:r>
              <a:rPr lang="en-US" sz="3200" dirty="0" err="1">
                <a:latin typeface="Times New Roman"/>
                <a:ea typeface="Times New Roman"/>
                <a:cs typeface="Arial"/>
              </a:rPr>
              <a:t>đệm</a:t>
            </a:r>
            <a:r>
              <a:rPr lang="en-US" sz="3200" dirty="0">
                <a:latin typeface="Times New Roman"/>
                <a:ea typeface="Times New Roman"/>
                <a:cs typeface="Arial"/>
              </a:rPr>
              <a:t> </a:t>
            </a:r>
            <a:r>
              <a:rPr lang="en-US" sz="3200" dirty="0" err="1">
                <a:latin typeface="Times New Roman"/>
                <a:ea typeface="Times New Roman"/>
                <a:cs typeface="Arial"/>
              </a:rPr>
              <a:t>hình</a:t>
            </a:r>
            <a:r>
              <a:rPr lang="en-US" sz="3200" dirty="0">
                <a:latin typeface="Times New Roman"/>
                <a:ea typeface="Times New Roman"/>
                <a:cs typeface="Arial"/>
              </a:rPr>
              <a:t> </a:t>
            </a:r>
            <a:r>
              <a:rPr lang="en-US" sz="3200" dirty="0" err="1">
                <a:latin typeface="Times New Roman"/>
                <a:ea typeface="Times New Roman"/>
                <a:cs typeface="Arial"/>
              </a:rPr>
              <a:t>tiết</a:t>
            </a:r>
            <a:r>
              <a:rPr lang="en-US" sz="3200" dirty="0">
                <a:latin typeface="Times New Roman"/>
                <a:ea typeface="Times New Roman"/>
                <a:cs typeface="Arial"/>
              </a:rPr>
              <a:t> </a:t>
            </a:r>
            <a:r>
              <a:rPr lang="en-US" sz="3200" dirty="0" err="1">
                <a:latin typeface="Times New Roman"/>
                <a:ea typeface="Times New Roman"/>
                <a:cs typeface="Arial"/>
              </a:rPr>
              <a:t>tấu</a:t>
            </a:r>
            <a:r>
              <a:rPr lang="en-US" sz="3200" dirty="0">
                <a:latin typeface="Times New Roman"/>
                <a:ea typeface="Times New Roman"/>
                <a:cs typeface="Arial"/>
              </a:rPr>
              <a:t>.</a:t>
            </a:r>
            <a:endParaRPr lang="en-US" sz="3200" dirty="0">
              <a:ea typeface="Calibri"/>
              <a:cs typeface="Arial"/>
            </a:endParaRPr>
          </a:p>
          <a:p>
            <a:pPr>
              <a:lnSpc>
                <a:spcPts val="1000"/>
              </a:lnSpc>
            </a:pPr>
            <a:r>
              <a:rPr lang="en-US" sz="2400" dirty="0">
                <a:latin typeface="Times New Roman"/>
                <a:ea typeface="Times New Roman"/>
                <a:cs typeface="Arial"/>
              </a:rPr>
              <a:t> </a:t>
            </a:r>
            <a:endParaRPr lang="en-US" sz="2400" dirty="0">
              <a:ea typeface="Calibri"/>
              <a:cs typeface="Arial"/>
            </a:endParaRPr>
          </a:p>
        </p:txBody>
      </p:sp>
      <p:pic>
        <p:nvPicPr>
          <p:cNvPr id="6" name="Picture 5">
            <a:extLst>
              <a:ext uri="{FF2B5EF4-FFF2-40B4-BE49-F238E27FC236}">
                <a16:creationId xmlns:a16="http://schemas.microsoft.com/office/drawing/2014/main" id="{EFF3C09F-64E2-426D-8E29-76A111B57C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1904" y="2204864"/>
            <a:ext cx="6192688" cy="1872208"/>
          </a:xfrm>
          <a:prstGeom prst="rect">
            <a:avLst/>
          </a:prstGeom>
        </p:spPr>
      </p:pic>
    </p:spTree>
    <p:extLst>
      <p:ext uri="{BB962C8B-B14F-4D97-AF65-F5344CB8AC3E}">
        <p14:creationId xmlns:p14="http://schemas.microsoft.com/office/powerpoint/2010/main" val="2904982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1524000" y="48147"/>
            <a:ext cx="7524328" cy="1015663"/>
          </a:xfrm>
          <a:prstGeom prst="rect">
            <a:avLst/>
          </a:prstGeom>
        </p:spPr>
        <p:txBody>
          <a:bodyPr wrap="square">
            <a:spAutoFit/>
          </a:bodyPr>
          <a:lstStyle/>
          <a:p>
            <a:pPr>
              <a:lnSpc>
                <a:spcPct val="150000"/>
              </a:lnSpc>
            </a:pPr>
            <a:r>
              <a:rPr lang="en-US" sz="2400" b="1">
                <a:solidFill>
                  <a:srgbClr val="FC330E"/>
                </a:solidFill>
                <a:latin typeface="Arial"/>
                <a:ea typeface="Arial"/>
              </a:rPr>
              <a:t>VẬN DỤNG – SÁNG TẠO</a:t>
            </a:r>
            <a:endParaRPr lang="en-US" sz="2400">
              <a:latin typeface="Times New Roman"/>
              <a:ea typeface="Calibri"/>
            </a:endParaRPr>
          </a:p>
          <a:p>
            <a:r>
              <a:rPr lang="en-US" sz="2400" b="1">
                <a:latin typeface="Times New Roman"/>
                <a:ea typeface="Times New Roman"/>
                <a:cs typeface="Arial"/>
              </a:rPr>
              <a:t>Gõ đệm theo phách bài hát </a:t>
            </a:r>
            <a:r>
              <a:rPr lang="en-US" sz="2400" b="1" i="1">
                <a:latin typeface="Times New Roman"/>
                <a:ea typeface="Times New Roman"/>
                <a:cs typeface="Arial"/>
              </a:rPr>
              <a:t>Chú chim nhỏ dễ thương</a:t>
            </a:r>
            <a:r>
              <a:rPr lang="en-US" sz="2400" b="1">
                <a:latin typeface="Times New Roman"/>
                <a:ea typeface="Times New Roman"/>
                <a:cs typeface="Arial"/>
              </a:rPr>
              <a:t> </a:t>
            </a:r>
            <a:endParaRPr lang="en-US" sz="2400"/>
          </a:p>
        </p:txBody>
      </p:sp>
      <p:sp>
        <p:nvSpPr>
          <p:cNvPr id="5" name="Rectangle 4"/>
          <p:cNvSpPr/>
          <p:nvPr/>
        </p:nvSpPr>
        <p:spPr>
          <a:xfrm>
            <a:off x="1703512" y="1089057"/>
            <a:ext cx="8568952" cy="579967"/>
          </a:xfrm>
          <a:prstGeom prst="rect">
            <a:avLst/>
          </a:prstGeom>
        </p:spPr>
        <p:txBody>
          <a:bodyPr wrap="square">
            <a:spAutoFit/>
          </a:bodyPr>
          <a:lstStyle/>
          <a:p>
            <a:pPr algn="just">
              <a:lnSpc>
                <a:spcPct val="150000"/>
              </a:lnSpc>
            </a:pPr>
            <a:r>
              <a:rPr lang="en-US" sz="2400">
                <a:latin typeface="Times New Roman"/>
                <a:ea typeface="Times New Roman"/>
              </a:rPr>
              <a:t>HD Gõ song loan theo theo phách vào bài </a:t>
            </a:r>
            <a:r>
              <a:rPr lang="en-US" sz="2400" i="1">
                <a:latin typeface="Times New Roman"/>
                <a:ea typeface="Times New Roman"/>
              </a:rPr>
              <a:t>Chú chim nhỏ dễ thương </a:t>
            </a:r>
            <a:endParaRPr lang="en-US" sz="2400">
              <a:latin typeface="Times New Roman"/>
              <a:ea typeface="Calibri"/>
            </a:endParaRPr>
          </a:p>
        </p:txBody>
      </p:sp>
      <p:pic>
        <p:nvPicPr>
          <p:cNvPr id="6" name="CHU CHI NHO DEATHUO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55318" y="5013176"/>
            <a:ext cx="609600" cy="6096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30386" y="4087240"/>
            <a:ext cx="480835" cy="385490"/>
          </a:xfrm>
          <a:prstGeom prst="rect">
            <a:avLst/>
          </a:prstGeom>
        </p:spPr>
      </p:pic>
    </p:spTree>
    <p:extLst>
      <p:ext uri="{BB962C8B-B14F-4D97-AF65-F5344CB8AC3E}">
        <p14:creationId xmlns:p14="http://schemas.microsoft.com/office/powerpoint/2010/main" val="41505134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13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AFDB4-0367-474A-A74B-5688D5C1B8F4}"/>
              </a:ext>
            </a:extLst>
          </p:cNvPr>
          <p:cNvSpPr>
            <a:spLocks noGrp="1"/>
          </p:cNvSpPr>
          <p:nvPr>
            <p:ph type="title"/>
          </p:nvPr>
        </p:nvSpPr>
        <p:spPr/>
        <p:txBody>
          <a:bodyPr/>
          <a:lstStyle/>
          <a:p>
            <a:endParaRPr lang="vi-VN"/>
          </a:p>
        </p:txBody>
      </p:sp>
      <p:pic>
        <p:nvPicPr>
          <p:cNvPr id="14" name="Content Placeholder 1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124450" y="2948781"/>
            <a:ext cx="1943100" cy="1828800"/>
          </a:xfrm>
        </p:spPr>
      </p:pic>
      <p:pic>
        <p:nvPicPr>
          <p:cNvPr id="4" name="Content Placeholder 3">
            <a:extLst>
              <a:ext uri="{FF2B5EF4-FFF2-40B4-BE49-F238E27FC236}">
                <a16:creationId xmlns:a16="http://schemas.microsoft.com/office/drawing/2014/main" id="{B5986E1D-3887-4B06-9004-8074B0F2E758}"/>
              </a:ext>
            </a:extLst>
          </p:cNvPr>
          <p:cNvPicPr>
            <a:picLocks noChangeAspect="1"/>
          </p:cNvPicPr>
          <p:nvPr/>
        </p:nvPicPr>
        <p:blipFill>
          <a:blip r:embed="rId5"/>
          <a:stretch>
            <a:fillRect/>
          </a:stretch>
        </p:blipFill>
        <p:spPr>
          <a:xfrm>
            <a:off x="-11936" y="0"/>
            <a:ext cx="12203936" cy="6878563"/>
          </a:xfrm>
          <a:prstGeom prst="rect">
            <a:avLst/>
          </a:prstGeom>
        </p:spPr>
      </p:pic>
      <p:sp>
        <p:nvSpPr>
          <p:cNvPr id="5" name="Rectangle 2">
            <a:extLst>
              <a:ext uri="{FF2B5EF4-FFF2-40B4-BE49-F238E27FC236}">
                <a16:creationId xmlns:a16="http://schemas.microsoft.com/office/drawing/2014/main" id="{3D4D717E-A726-4CFC-AE46-F2A5203D891E}"/>
              </a:ext>
            </a:extLst>
          </p:cNvPr>
          <p:cNvSpPr>
            <a:spLocks noChangeArrowheads="1"/>
          </p:cNvSpPr>
          <p:nvPr/>
        </p:nvSpPr>
        <p:spPr bwMode="auto">
          <a:xfrm>
            <a:off x="3899666" y="1"/>
            <a:ext cx="676833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2400" dirty="0">
                <a:latin typeface="Times New Roman" pitchFamily="18" charset="0"/>
                <a:ea typeface="Times New Roman" pitchFamily="18" charset="0"/>
                <a:cs typeface="Arial" pitchFamily="34" charset="0"/>
              </a:rPr>
              <a:t>H</a:t>
            </a:r>
            <a:r>
              <a:rPr lang="vi-VN" sz="2400" dirty="0">
                <a:latin typeface="Times New Roman" pitchFamily="18" charset="0"/>
                <a:ea typeface="Times New Roman" pitchFamily="18" charset="0"/>
                <a:cs typeface="Arial" pitchFamily="34" charset="0"/>
              </a:rPr>
              <a:t>ư</a:t>
            </a:r>
            <a:r>
              <a:rPr lang="en-US" sz="2400" dirty="0" err="1">
                <a:latin typeface="Times New Roman" pitchFamily="18" charset="0"/>
                <a:ea typeface="Times New Roman" pitchFamily="18" charset="0"/>
                <a:cs typeface="Arial" pitchFamily="34" charset="0"/>
              </a:rPr>
              <a:t>ớng</a:t>
            </a:r>
            <a:r>
              <a:rPr lang="en-US" sz="2400" dirty="0">
                <a:latin typeface="Times New Roman" pitchFamily="18" charset="0"/>
                <a:ea typeface="Times New Roman" pitchFamily="18" charset="0"/>
                <a:cs typeface="Arial" pitchFamily="34" charset="0"/>
              </a:rPr>
              <a:t> </a:t>
            </a:r>
            <a:r>
              <a:rPr lang="en-US" sz="2400" dirty="0" err="1">
                <a:latin typeface="Times New Roman" pitchFamily="18" charset="0"/>
                <a:ea typeface="Times New Roman" pitchFamily="18" charset="0"/>
                <a:cs typeface="Arial" pitchFamily="34" charset="0"/>
              </a:rPr>
              <a:t>dẫn</a:t>
            </a:r>
            <a:r>
              <a:rPr lang="en-US" sz="2400" dirty="0">
                <a:latin typeface="Times New Roman" pitchFamily="18" charset="0"/>
                <a:ea typeface="Times New Roman" pitchFamily="18" charset="0"/>
                <a:cs typeface="Arial" pitchFamily="34" charset="0"/>
              </a:rPr>
              <a:t> HS </a:t>
            </a:r>
            <a:r>
              <a:rPr lang="en-US" sz="2400" dirty="0" err="1">
                <a:latin typeface="Times New Roman" pitchFamily="18" charset="0"/>
                <a:ea typeface="Times New Roman" pitchFamily="18" charset="0"/>
                <a:cs typeface="Arial" pitchFamily="34" charset="0"/>
              </a:rPr>
              <a:t>hát</a:t>
            </a:r>
            <a:r>
              <a:rPr lang="en-US" sz="2400" dirty="0">
                <a:latin typeface="Times New Roman" pitchFamily="18" charset="0"/>
                <a:ea typeface="Times New Roman" pitchFamily="18" charset="0"/>
                <a:cs typeface="Arial" pitchFamily="34" charset="0"/>
              </a:rPr>
              <a:t> </a:t>
            </a:r>
            <a:r>
              <a:rPr lang="en-US" sz="2400" dirty="0" err="1">
                <a:latin typeface="Times New Roman" pitchFamily="18" charset="0"/>
                <a:ea typeface="Times New Roman" pitchFamily="18" charset="0"/>
                <a:cs typeface="Arial" pitchFamily="34" charset="0"/>
              </a:rPr>
              <a:t>kết</a:t>
            </a:r>
            <a:r>
              <a:rPr lang="en-US" sz="2400" dirty="0">
                <a:latin typeface="Times New Roman" pitchFamily="18" charset="0"/>
                <a:ea typeface="Times New Roman" pitchFamily="18" charset="0"/>
                <a:cs typeface="Arial" pitchFamily="34" charset="0"/>
              </a:rPr>
              <a:t> </a:t>
            </a:r>
            <a:r>
              <a:rPr lang="en-US" sz="2400" dirty="0" err="1">
                <a:latin typeface="Times New Roman" pitchFamily="18" charset="0"/>
                <a:ea typeface="Times New Roman" pitchFamily="18" charset="0"/>
                <a:cs typeface="Arial" pitchFamily="34" charset="0"/>
              </a:rPr>
              <a:t>hợp</a:t>
            </a:r>
            <a:r>
              <a:rPr lang="en-US" sz="2400" dirty="0">
                <a:latin typeface="Times New Roman" pitchFamily="18" charset="0"/>
                <a:ea typeface="Times New Roman" pitchFamily="18" charset="0"/>
                <a:cs typeface="Arial" pitchFamily="34" charset="0"/>
              </a:rPr>
              <a:t> </a:t>
            </a:r>
            <a:r>
              <a:rPr lang="en-US" sz="2400" dirty="0" err="1">
                <a:latin typeface="Times New Roman" pitchFamily="18" charset="0"/>
                <a:ea typeface="Times New Roman" pitchFamily="18" charset="0"/>
                <a:cs typeface="Arial" pitchFamily="34" charset="0"/>
              </a:rPr>
              <a:t>gõ</a:t>
            </a:r>
            <a:r>
              <a:rPr lang="en-US" sz="2400" dirty="0">
                <a:latin typeface="Times New Roman" pitchFamily="18" charset="0"/>
                <a:ea typeface="Times New Roman" pitchFamily="18" charset="0"/>
                <a:cs typeface="Arial" pitchFamily="34" charset="0"/>
              </a:rPr>
              <a:t> </a:t>
            </a:r>
            <a:r>
              <a:rPr lang="en-US" sz="2400" dirty="0" err="1">
                <a:latin typeface="Times New Roman" pitchFamily="18" charset="0"/>
                <a:ea typeface="Times New Roman" pitchFamily="18" charset="0"/>
                <a:cs typeface="Arial" pitchFamily="34" charset="0"/>
              </a:rPr>
              <a:t>đệm</a:t>
            </a:r>
            <a:r>
              <a:rPr lang="en-US" sz="2400" dirty="0">
                <a:latin typeface="Times New Roman" pitchFamily="18" charset="0"/>
                <a:ea typeface="Times New Roman" pitchFamily="18" charset="0"/>
                <a:cs typeface="Arial" pitchFamily="34" charset="0"/>
              </a:rPr>
              <a:t> </a:t>
            </a:r>
            <a:r>
              <a:rPr lang="en-US" sz="2400" dirty="0" err="1">
                <a:latin typeface="Times New Roman" pitchFamily="18" charset="0"/>
                <a:ea typeface="Times New Roman" pitchFamily="18" charset="0"/>
                <a:cs typeface="Arial" pitchFamily="34" charset="0"/>
              </a:rPr>
              <a:t>với</a:t>
            </a:r>
            <a:r>
              <a:rPr lang="en-US" sz="2400" dirty="0">
                <a:latin typeface="Times New Roman" pitchFamily="18" charset="0"/>
                <a:ea typeface="Times New Roman" pitchFamily="18" charset="0"/>
                <a:cs typeface="Arial" pitchFamily="34" charset="0"/>
              </a:rPr>
              <a:t> 2 </a:t>
            </a:r>
            <a:r>
              <a:rPr lang="en-US" sz="2400" dirty="0" err="1">
                <a:latin typeface="Times New Roman" pitchFamily="18" charset="0"/>
                <a:ea typeface="Times New Roman" pitchFamily="18" charset="0"/>
                <a:cs typeface="Arial" pitchFamily="34" charset="0"/>
              </a:rPr>
              <a:t>nhạc</a:t>
            </a:r>
            <a:r>
              <a:rPr lang="en-US" sz="2400" dirty="0">
                <a:latin typeface="Times New Roman" pitchFamily="18" charset="0"/>
                <a:ea typeface="Times New Roman" pitchFamily="18" charset="0"/>
                <a:cs typeface="Arial" pitchFamily="34" charset="0"/>
              </a:rPr>
              <a:t> </a:t>
            </a:r>
            <a:r>
              <a:rPr lang="en-US" sz="2400" dirty="0" err="1">
                <a:latin typeface="Times New Roman" pitchFamily="18" charset="0"/>
                <a:ea typeface="Times New Roman" pitchFamily="18" charset="0"/>
                <a:cs typeface="Arial" pitchFamily="34" charset="0"/>
              </a:rPr>
              <a:t>cụ</a:t>
            </a:r>
            <a:r>
              <a:rPr lang="en-US" sz="2400" dirty="0">
                <a:latin typeface="Times New Roman" pitchFamily="18" charset="0"/>
                <a:ea typeface="Times New Roman" pitchFamily="18" charset="0"/>
                <a:cs typeface="Arial" pitchFamily="34" charset="0"/>
              </a:rPr>
              <a:t> song </a:t>
            </a:r>
            <a:r>
              <a:rPr lang="en-US" sz="2400" dirty="0" err="1">
                <a:latin typeface="Times New Roman" pitchFamily="18" charset="0"/>
                <a:ea typeface="Times New Roman" pitchFamily="18" charset="0"/>
                <a:cs typeface="Arial" pitchFamily="34" charset="0"/>
              </a:rPr>
              <a:t>và</a:t>
            </a:r>
            <a:r>
              <a:rPr lang="en-US" sz="2400" dirty="0">
                <a:latin typeface="Times New Roman" pitchFamily="18" charset="0"/>
                <a:ea typeface="Times New Roman" pitchFamily="18" charset="0"/>
                <a:cs typeface="Arial" pitchFamily="34" charset="0"/>
              </a:rPr>
              <a:t> </a:t>
            </a:r>
            <a:r>
              <a:rPr lang="en-US" sz="2400" dirty="0" err="1">
                <a:latin typeface="Times New Roman" pitchFamily="18" charset="0"/>
                <a:ea typeface="Times New Roman" pitchFamily="18" charset="0"/>
                <a:cs typeface="Arial" pitchFamily="34" charset="0"/>
              </a:rPr>
              <a:t>thanh</a:t>
            </a:r>
            <a:r>
              <a:rPr lang="en-US" sz="2400" dirty="0">
                <a:latin typeface="Times New Roman" pitchFamily="18" charset="0"/>
                <a:ea typeface="Times New Roman" pitchFamily="18" charset="0"/>
                <a:cs typeface="Arial" pitchFamily="34" charset="0"/>
              </a:rPr>
              <a:t> </a:t>
            </a:r>
            <a:r>
              <a:rPr lang="en-US" sz="2400" dirty="0" err="1">
                <a:latin typeface="Times New Roman" pitchFamily="18" charset="0"/>
                <a:ea typeface="Times New Roman" pitchFamily="18" charset="0"/>
                <a:cs typeface="Arial" pitchFamily="34" charset="0"/>
              </a:rPr>
              <a:t>phách</a:t>
            </a:r>
            <a:r>
              <a:rPr lang="en-US" sz="2400" dirty="0">
                <a:latin typeface="Times New Roman" pitchFamily="18" charset="0"/>
                <a:ea typeface="Times New Roman" pitchFamily="18" charset="0"/>
                <a:cs typeface="Arial" pitchFamily="34" charset="0"/>
              </a:rPr>
              <a:t> </a:t>
            </a:r>
            <a:r>
              <a:rPr lang="en-US" sz="2400" dirty="0" err="1">
                <a:latin typeface="Times New Roman" pitchFamily="18" charset="0"/>
                <a:ea typeface="Times New Roman" pitchFamily="18" charset="0"/>
                <a:cs typeface="Arial" pitchFamily="34" charset="0"/>
              </a:rPr>
              <a:t>với</a:t>
            </a:r>
            <a:r>
              <a:rPr lang="en-US" sz="2400" dirty="0">
                <a:latin typeface="Times New Roman" pitchFamily="18" charset="0"/>
                <a:ea typeface="Times New Roman" pitchFamily="18" charset="0"/>
                <a:cs typeface="Arial" pitchFamily="34" charset="0"/>
              </a:rPr>
              <a:t> 2 </a:t>
            </a:r>
            <a:r>
              <a:rPr lang="en-US" sz="2400" dirty="0" err="1">
                <a:latin typeface="Times New Roman" pitchFamily="18" charset="0"/>
                <a:ea typeface="Times New Roman" pitchFamily="18" charset="0"/>
                <a:cs typeface="Arial" pitchFamily="34" charset="0"/>
              </a:rPr>
              <a:t>nhóm</a:t>
            </a:r>
            <a:r>
              <a:rPr lang="en-US" sz="2400" dirty="0">
                <a:latin typeface="Times New Roman" pitchFamily="18" charset="0"/>
                <a:ea typeface="Times New Roman" pitchFamily="18" charset="0"/>
                <a:cs typeface="Arial" pitchFamily="34" charset="0"/>
              </a:rPr>
              <a:t> </a:t>
            </a:r>
            <a:r>
              <a:rPr lang="en-US" sz="2400" dirty="0" err="1">
                <a:latin typeface="Times New Roman" pitchFamily="18" charset="0"/>
                <a:ea typeface="Times New Roman" pitchFamily="18" charset="0"/>
                <a:cs typeface="Arial" pitchFamily="34" charset="0"/>
              </a:rPr>
              <a:t>không</a:t>
            </a:r>
            <a:r>
              <a:rPr lang="en-US" sz="2400" dirty="0">
                <a:latin typeface="Times New Roman" pitchFamily="18" charset="0"/>
                <a:ea typeface="Times New Roman" pitchFamily="18" charset="0"/>
                <a:cs typeface="Arial" pitchFamily="34" charset="0"/>
              </a:rPr>
              <a:t> </a:t>
            </a:r>
            <a:r>
              <a:rPr lang="en-US" sz="2400" dirty="0" err="1">
                <a:latin typeface="Times New Roman" pitchFamily="18" charset="0"/>
                <a:ea typeface="Times New Roman" pitchFamily="18" charset="0"/>
                <a:cs typeface="Arial" pitchFamily="34" charset="0"/>
              </a:rPr>
              <a:t>cần</a:t>
            </a:r>
            <a:r>
              <a:rPr lang="en-US" sz="2400" dirty="0">
                <a:latin typeface="Times New Roman" pitchFamily="18" charset="0"/>
                <a:ea typeface="Times New Roman" pitchFamily="18" charset="0"/>
                <a:cs typeface="Arial" pitchFamily="34" charset="0"/>
              </a:rPr>
              <a:t> </a:t>
            </a:r>
            <a:r>
              <a:rPr lang="en-US" sz="2400" dirty="0" err="1">
                <a:latin typeface="Times New Roman" pitchFamily="18" charset="0"/>
                <a:ea typeface="Times New Roman" pitchFamily="18" charset="0"/>
                <a:cs typeface="Arial" pitchFamily="34" charset="0"/>
              </a:rPr>
              <a:t>nhạc</a:t>
            </a:r>
            <a:endParaRPr lang="en-US" sz="2400" dirty="0">
              <a:latin typeface="Arial" pitchFamily="34" charset="0"/>
              <a:cs typeface="Arial" pitchFamily="34" charset="0"/>
            </a:endParaRPr>
          </a:p>
        </p:txBody>
      </p:sp>
      <p:pic>
        <p:nvPicPr>
          <p:cNvPr id="6" name="Picture 1" descr="2021-06-12_103549">
            <a:extLst>
              <a:ext uri="{FF2B5EF4-FFF2-40B4-BE49-F238E27FC236}">
                <a16:creationId xmlns:a16="http://schemas.microsoft.com/office/drawing/2014/main" id="{627E361B-09B5-4E26-AD84-F331C169DA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5880" y="2446042"/>
            <a:ext cx="5652120" cy="422331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966A264-03BB-4D57-8B02-3361480D0605}"/>
              </a:ext>
            </a:extLst>
          </p:cNvPr>
          <p:cNvSpPr/>
          <p:nvPr/>
        </p:nvSpPr>
        <p:spPr>
          <a:xfrm>
            <a:off x="4409194" y="876381"/>
            <a:ext cx="6258807" cy="1569660"/>
          </a:xfrm>
          <a:prstGeom prst="rect">
            <a:avLst/>
          </a:prstGeom>
        </p:spPr>
        <p:txBody>
          <a:bodyPr wrap="square">
            <a:spAutoFit/>
          </a:bodyPr>
          <a:lstStyle/>
          <a:p>
            <a:pPr lvl="0" eaLnBrk="0" fontAlgn="base" hangingPunct="0">
              <a:spcBef>
                <a:spcPct val="0"/>
              </a:spcBef>
              <a:spcAft>
                <a:spcPct val="0"/>
              </a:spcAft>
            </a:pPr>
            <a:r>
              <a:rPr lang="en-US" sz="2400" i="1" dirty="0" err="1">
                <a:solidFill>
                  <a:prstClr val="black"/>
                </a:solidFill>
                <a:latin typeface="Times New Roman" pitchFamily="18" charset="0"/>
                <a:ea typeface="Times New Roman" pitchFamily="18" charset="0"/>
                <a:cs typeface="Arial" pitchFamily="34" charset="0"/>
              </a:rPr>
              <a:t>Câu</a:t>
            </a:r>
            <a:r>
              <a:rPr lang="en-US" sz="2400" i="1" dirty="0">
                <a:solidFill>
                  <a:prstClr val="black"/>
                </a:solidFill>
                <a:latin typeface="Times New Roman" pitchFamily="18" charset="0"/>
                <a:ea typeface="Times New Roman" pitchFamily="18" charset="0"/>
                <a:cs typeface="Arial" pitchFamily="34" charset="0"/>
              </a:rPr>
              <a:t> 1 </a:t>
            </a:r>
            <a:r>
              <a:rPr lang="en-US" sz="2400" i="1" dirty="0" err="1">
                <a:solidFill>
                  <a:prstClr val="black"/>
                </a:solidFill>
                <a:latin typeface="Times New Roman" pitchFamily="18" charset="0"/>
                <a:ea typeface="Times New Roman" pitchFamily="18" charset="0"/>
                <a:cs typeface="Arial" pitchFamily="34" charset="0"/>
              </a:rPr>
              <a:t>và</a:t>
            </a:r>
            <a:r>
              <a:rPr lang="en-US" sz="2400" i="1" dirty="0">
                <a:solidFill>
                  <a:prstClr val="black"/>
                </a:solidFill>
                <a:latin typeface="Times New Roman" pitchFamily="18" charset="0"/>
                <a:ea typeface="Times New Roman" pitchFamily="18" charset="0"/>
                <a:cs typeface="Arial" pitchFamily="34" charset="0"/>
              </a:rPr>
              <a:t> </a:t>
            </a:r>
            <a:r>
              <a:rPr lang="en-US" sz="2400" i="1" dirty="0" err="1">
                <a:solidFill>
                  <a:prstClr val="black"/>
                </a:solidFill>
                <a:latin typeface="Times New Roman" pitchFamily="18" charset="0"/>
                <a:ea typeface="Times New Roman" pitchFamily="18" charset="0"/>
                <a:cs typeface="Arial" pitchFamily="34" charset="0"/>
              </a:rPr>
              <a:t>câu</a:t>
            </a:r>
            <a:r>
              <a:rPr lang="en-US" sz="2400" i="1" dirty="0">
                <a:solidFill>
                  <a:prstClr val="black"/>
                </a:solidFill>
                <a:latin typeface="Times New Roman" pitchFamily="18" charset="0"/>
                <a:ea typeface="Times New Roman" pitchFamily="18" charset="0"/>
                <a:cs typeface="Arial" pitchFamily="34" charset="0"/>
              </a:rPr>
              <a:t> 2 </a:t>
            </a:r>
            <a:r>
              <a:rPr lang="en-US" sz="2400" i="1" dirty="0" err="1">
                <a:solidFill>
                  <a:prstClr val="black"/>
                </a:solidFill>
                <a:latin typeface="Times New Roman" pitchFamily="18" charset="0"/>
                <a:ea typeface="Times New Roman" pitchFamily="18" charset="0"/>
                <a:cs typeface="Arial" pitchFamily="34" charset="0"/>
              </a:rPr>
              <a:t>hát</a:t>
            </a:r>
            <a:r>
              <a:rPr lang="en-US" sz="2400" i="1" dirty="0">
                <a:solidFill>
                  <a:prstClr val="black"/>
                </a:solidFill>
                <a:latin typeface="Times New Roman" pitchFamily="18" charset="0"/>
                <a:ea typeface="Times New Roman" pitchFamily="18" charset="0"/>
                <a:cs typeface="Arial" pitchFamily="34" charset="0"/>
              </a:rPr>
              <a:t> </a:t>
            </a:r>
            <a:r>
              <a:rPr lang="en-US" sz="2400" i="1" dirty="0" err="1">
                <a:solidFill>
                  <a:prstClr val="black"/>
                </a:solidFill>
                <a:latin typeface="Times New Roman" pitchFamily="18" charset="0"/>
                <a:ea typeface="Times New Roman" pitchFamily="18" charset="0"/>
                <a:cs typeface="Arial" pitchFamily="34" charset="0"/>
              </a:rPr>
              <a:t>theo</a:t>
            </a:r>
            <a:r>
              <a:rPr lang="en-US" sz="2400" i="1" dirty="0">
                <a:solidFill>
                  <a:prstClr val="black"/>
                </a:solidFill>
                <a:latin typeface="Times New Roman" pitchFamily="18" charset="0"/>
                <a:ea typeface="Times New Roman" pitchFamily="18" charset="0"/>
                <a:cs typeface="Arial" pitchFamily="34" charset="0"/>
              </a:rPr>
              <a:t> </a:t>
            </a:r>
            <a:r>
              <a:rPr lang="en-US" sz="2400" i="1" dirty="0" err="1">
                <a:solidFill>
                  <a:prstClr val="black"/>
                </a:solidFill>
                <a:latin typeface="Times New Roman" pitchFamily="18" charset="0"/>
                <a:ea typeface="Times New Roman" pitchFamily="18" charset="0"/>
                <a:cs typeface="Arial" pitchFamily="34" charset="0"/>
              </a:rPr>
              <a:t>tốc</a:t>
            </a:r>
            <a:r>
              <a:rPr lang="en-US" sz="2400" i="1" dirty="0">
                <a:solidFill>
                  <a:prstClr val="black"/>
                </a:solidFill>
                <a:latin typeface="Times New Roman" pitchFamily="18" charset="0"/>
                <a:ea typeface="Times New Roman" pitchFamily="18" charset="0"/>
                <a:cs typeface="Arial" pitchFamily="34" charset="0"/>
              </a:rPr>
              <a:t> </a:t>
            </a:r>
            <a:r>
              <a:rPr lang="en-US" sz="2400" i="1" dirty="0" err="1">
                <a:solidFill>
                  <a:prstClr val="black"/>
                </a:solidFill>
                <a:latin typeface="Times New Roman" pitchFamily="18" charset="0"/>
                <a:ea typeface="Times New Roman" pitchFamily="18" charset="0"/>
                <a:cs typeface="Arial" pitchFamily="34" charset="0"/>
              </a:rPr>
              <a:t>độ</a:t>
            </a:r>
            <a:r>
              <a:rPr lang="en-US" sz="2400" i="1" dirty="0">
                <a:solidFill>
                  <a:prstClr val="black"/>
                </a:solidFill>
                <a:latin typeface="Times New Roman" pitchFamily="18" charset="0"/>
                <a:ea typeface="Times New Roman" pitchFamily="18" charset="0"/>
                <a:cs typeface="Arial" pitchFamily="34" charset="0"/>
              </a:rPr>
              <a:t> </a:t>
            </a:r>
            <a:r>
              <a:rPr lang="en-US" sz="2400" i="1" dirty="0" err="1">
                <a:solidFill>
                  <a:prstClr val="black"/>
                </a:solidFill>
                <a:latin typeface="Times New Roman" pitchFamily="18" charset="0"/>
                <a:ea typeface="Times New Roman" pitchFamily="18" charset="0"/>
                <a:cs typeface="Arial" pitchFamily="34" charset="0"/>
              </a:rPr>
              <a:t>hơi</a:t>
            </a:r>
            <a:r>
              <a:rPr lang="en-US" sz="2400" i="1" dirty="0">
                <a:solidFill>
                  <a:prstClr val="black"/>
                </a:solidFill>
                <a:latin typeface="Times New Roman" pitchFamily="18" charset="0"/>
                <a:ea typeface="Times New Roman" pitchFamily="18" charset="0"/>
                <a:cs typeface="Arial" pitchFamily="34" charset="0"/>
              </a:rPr>
              <a:t> </a:t>
            </a:r>
            <a:r>
              <a:rPr lang="en-US" sz="2400" i="1" dirty="0" err="1">
                <a:solidFill>
                  <a:prstClr val="black"/>
                </a:solidFill>
                <a:latin typeface="Times New Roman" pitchFamily="18" charset="0"/>
                <a:ea typeface="Times New Roman" pitchFamily="18" charset="0"/>
                <a:cs typeface="Arial" pitchFamily="34" charset="0"/>
              </a:rPr>
              <a:t>nhanh</a:t>
            </a:r>
            <a:r>
              <a:rPr lang="en-US" sz="2400" i="1" dirty="0">
                <a:solidFill>
                  <a:prstClr val="black"/>
                </a:solidFill>
                <a:latin typeface="Times New Roman" pitchFamily="18" charset="0"/>
                <a:ea typeface="Times New Roman" pitchFamily="18" charset="0"/>
                <a:cs typeface="Arial" pitchFamily="34" charset="0"/>
              </a:rPr>
              <a:t> – </a:t>
            </a:r>
            <a:r>
              <a:rPr lang="en-US" sz="2400" i="1" dirty="0" err="1">
                <a:solidFill>
                  <a:prstClr val="black"/>
                </a:solidFill>
                <a:latin typeface="Times New Roman" pitchFamily="18" charset="0"/>
                <a:ea typeface="Times New Roman" pitchFamily="18" charset="0"/>
                <a:cs typeface="Arial" pitchFamily="34" charset="0"/>
              </a:rPr>
              <a:t>vui</a:t>
            </a:r>
            <a:r>
              <a:rPr lang="en-US" sz="2400" i="1" dirty="0">
                <a:solidFill>
                  <a:prstClr val="black"/>
                </a:solidFill>
                <a:latin typeface="Times New Roman" pitchFamily="18" charset="0"/>
                <a:ea typeface="Times New Roman" pitchFamily="18" charset="0"/>
                <a:cs typeface="Arial" pitchFamily="34" charset="0"/>
              </a:rPr>
              <a:t>; </a:t>
            </a:r>
            <a:endParaRPr lang="en-US" sz="2400" dirty="0">
              <a:solidFill>
                <a:prstClr val="black"/>
              </a:solidFill>
              <a:latin typeface="Arial" pitchFamily="34" charset="0"/>
              <a:cs typeface="Arial" pitchFamily="34" charset="0"/>
            </a:endParaRPr>
          </a:p>
          <a:p>
            <a:pPr lvl="0" eaLnBrk="0" fontAlgn="base" hangingPunct="0">
              <a:spcBef>
                <a:spcPct val="0"/>
              </a:spcBef>
              <a:spcAft>
                <a:spcPct val="0"/>
              </a:spcAft>
            </a:pPr>
            <a:r>
              <a:rPr lang="en-US" sz="2400" i="1" dirty="0" err="1">
                <a:solidFill>
                  <a:prstClr val="black"/>
                </a:solidFill>
                <a:latin typeface="Times New Roman" pitchFamily="18" charset="0"/>
                <a:ea typeface="Times New Roman" pitchFamily="18" charset="0"/>
                <a:cs typeface="Arial" pitchFamily="34" charset="0"/>
              </a:rPr>
              <a:t>Câu</a:t>
            </a:r>
            <a:r>
              <a:rPr lang="en-US" sz="2400" i="1" dirty="0">
                <a:solidFill>
                  <a:prstClr val="black"/>
                </a:solidFill>
                <a:latin typeface="Times New Roman" pitchFamily="18" charset="0"/>
                <a:ea typeface="Times New Roman" pitchFamily="18" charset="0"/>
                <a:cs typeface="Arial" pitchFamily="34" charset="0"/>
              </a:rPr>
              <a:t> 3 </a:t>
            </a:r>
            <a:r>
              <a:rPr lang="en-US" sz="2400" i="1" dirty="0" err="1">
                <a:solidFill>
                  <a:prstClr val="black"/>
                </a:solidFill>
                <a:latin typeface="Times New Roman" pitchFamily="18" charset="0"/>
                <a:ea typeface="Times New Roman" pitchFamily="18" charset="0"/>
                <a:cs typeface="Arial" pitchFamily="34" charset="0"/>
              </a:rPr>
              <a:t>và</a:t>
            </a:r>
            <a:r>
              <a:rPr lang="en-US" sz="2400" i="1" dirty="0">
                <a:solidFill>
                  <a:prstClr val="black"/>
                </a:solidFill>
                <a:latin typeface="Times New Roman" pitchFamily="18" charset="0"/>
                <a:ea typeface="Times New Roman" pitchFamily="18" charset="0"/>
                <a:cs typeface="Arial" pitchFamily="34" charset="0"/>
              </a:rPr>
              <a:t> </a:t>
            </a:r>
            <a:r>
              <a:rPr lang="en-US" sz="2400" i="1" dirty="0" err="1">
                <a:solidFill>
                  <a:prstClr val="black"/>
                </a:solidFill>
                <a:latin typeface="Times New Roman" pitchFamily="18" charset="0"/>
                <a:ea typeface="Times New Roman" pitchFamily="18" charset="0"/>
                <a:cs typeface="Arial" pitchFamily="34" charset="0"/>
              </a:rPr>
              <a:t>câu</a:t>
            </a:r>
            <a:r>
              <a:rPr lang="en-US" sz="2400" i="1" dirty="0">
                <a:solidFill>
                  <a:prstClr val="black"/>
                </a:solidFill>
                <a:latin typeface="Times New Roman" pitchFamily="18" charset="0"/>
                <a:ea typeface="Times New Roman" pitchFamily="18" charset="0"/>
                <a:cs typeface="Arial" pitchFamily="34" charset="0"/>
              </a:rPr>
              <a:t> 4 </a:t>
            </a:r>
            <a:r>
              <a:rPr lang="en-US" sz="2400" i="1" dirty="0" err="1">
                <a:solidFill>
                  <a:prstClr val="black"/>
                </a:solidFill>
                <a:latin typeface="Times New Roman" pitchFamily="18" charset="0"/>
                <a:ea typeface="Times New Roman" pitchFamily="18" charset="0"/>
                <a:cs typeface="Arial" pitchFamily="34" charset="0"/>
              </a:rPr>
              <a:t>hát</a:t>
            </a:r>
            <a:r>
              <a:rPr lang="en-US" sz="2400" i="1" dirty="0">
                <a:solidFill>
                  <a:prstClr val="black"/>
                </a:solidFill>
                <a:latin typeface="Times New Roman" pitchFamily="18" charset="0"/>
                <a:ea typeface="Times New Roman" pitchFamily="18" charset="0"/>
                <a:cs typeface="Arial" pitchFamily="34" charset="0"/>
              </a:rPr>
              <a:t> </a:t>
            </a:r>
            <a:r>
              <a:rPr lang="en-US" sz="2400" i="1" dirty="0" err="1">
                <a:solidFill>
                  <a:prstClr val="black"/>
                </a:solidFill>
                <a:latin typeface="Times New Roman" pitchFamily="18" charset="0"/>
                <a:ea typeface="Times New Roman" pitchFamily="18" charset="0"/>
                <a:cs typeface="Arial" pitchFamily="34" charset="0"/>
              </a:rPr>
              <a:t>chậm</a:t>
            </a:r>
            <a:r>
              <a:rPr lang="en-US" sz="2400" i="1" dirty="0">
                <a:solidFill>
                  <a:prstClr val="black"/>
                </a:solidFill>
                <a:latin typeface="Times New Roman" pitchFamily="18" charset="0"/>
                <a:ea typeface="Times New Roman" pitchFamily="18" charset="0"/>
                <a:cs typeface="Arial" pitchFamily="34" charset="0"/>
              </a:rPr>
              <a:t>, thong </a:t>
            </a:r>
            <a:r>
              <a:rPr lang="en-US" sz="2400" i="1" dirty="0" err="1">
                <a:solidFill>
                  <a:prstClr val="black"/>
                </a:solidFill>
                <a:latin typeface="Times New Roman" pitchFamily="18" charset="0"/>
                <a:ea typeface="Times New Roman" pitchFamily="18" charset="0"/>
                <a:cs typeface="Arial" pitchFamily="34" charset="0"/>
              </a:rPr>
              <a:t>thả</a:t>
            </a:r>
            <a:r>
              <a:rPr lang="en-US" sz="2400" i="1" dirty="0">
                <a:solidFill>
                  <a:prstClr val="black"/>
                </a:solidFill>
                <a:latin typeface="Times New Roman" pitchFamily="18" charset="0"/>
                <a:ea typeface="Times New Roman" pitchFamily="18" charset="0"/>
                <a:cs typeface="Arial" pitchFamily="34" charset="0"/>
              </a:rPr>
              <a:t>; </a:t>
            </a:r>
            <a:endParaRPr lang="en-US" sz="2400" dirty="0">
              <a:solidFill>
                <a:prstClr val="black"/>
              </a:solidFill>
              <a:latin typeface="Arial" pitchFamily="34" charset="0"/>
              <a:cs typeface="Arial" pitchFamily="34" charset="0"/>
            </a:endParaRPr>
          </a:p>
          <a:p>
            <a:pPr lvl="0" eaLnBrk="0" fontAlgn="base" hangingPunct="0">
              <a:spcBef>
                <a:spcPct val="0"/>
              </a:spcBef>
              <a:spcAft>
                <a:spcPct val="0"/>
              </a:spcAft>
            </a:pPr>
            <a:r>
              <a:rPr lang="en-US" sz="2400" i="1" dirty="0" err="1">
                <a:solidFill>
                  <a:prstClr val="black"/>
                </a:solidFill>
                <a:latin typeface="Times New Roman" pitchFamily="18" charset="0"/>
                <a:ea typeface="Times New Roman" pitchFamily="18" charset="0"/>
                <a:cs typeface="Arial" pitchFamily="34" charset="0"/>
              </a:rPr>
              <a:t>Câu</a:t>
            </a:r>
            <a:r>
              <a:rPr lang="en-US" sz="2400" i="1" dirty="0">
                <a:solidFill>
                  <a:prstClr val="black"/>
                </a:solidFill>
                <a:latin typeface="Times New Roman" pitchFamily="18" charset="0"/>
                <a:ea typeface="Times New Roman" pitchFamily="18" charset="0"/>
                <a:cs typeface="Arial" pitchFamily="34" charset="0"/>
              </a:rPr>
              <a:t> 5 </a:t>
            </a:r>
            <a:r>
              <a:rPr lang="en-US" sz="2400" i="1" dirty="0" err="1">
                <a:solidFill>
                  <a:prstClr val="black"/>
                </a:solidFill>
                <a:latin typeface="Times New Roman" pitchFamily="18" charset="0"/>
                <a:ea typeface="Times New Roman" pitchFamily="18" charset="0"/>
                <a:cs typeface="Arial" pitchFamily="34" charset="0"/>
              </a:rPr>
              <a:t>và</a:t>
            </a:r>
            <a:r>
              <a:rPr lang="en-US" sz="2400" i="1" dirty="0">
                <a:solidFill>
                  <a:prstClr val="black"/>
                </a:solidFill>
                <a:latin typeface="Times New Roman" pitchFamily="18" charset="0"/>
                <a:ea typeface="Times New Roman" pitchFamily="18" charset="0"/>
                <a:cs typeface="Arial" pitchFamily="34" charset="0"/>
              </a:rPr>
              <a:t> </a:t>
            </a:r>
            <a:r>
              <a:rPr lang="en-US" sz="2400" i="1" dirty="0" err="1">
                <a:solidFill>
                  <a:prstClr val="black"/>
                </a:solidFill>
                <a:latin typeface="Times New Roman" pitchFamily="18" charset="0"/>
                <a:ea typeface="Times New Roman" pitchFamily="18" charset="0"/>
                <a:cs typeface="Arial" pitchFamily="34" charset="0"/>
              </a:rPr>
              <a:t>câu</a:t>
            </a:r>
            <a:r>
              <a:rPr lang="en-US" sz="2400" i="1" dirty="0">
                <a:solidFill>
                  <a:prstClr val="black"/>
                </a:solidFill>
                <a:latin typeface="Times New Roman" pitchFamily="18" charset="0"/>
                <a:ea typeface="Times New Roman" pitchFamily="18" charset="0"/>
                <a:cs typeface="Arial" pitchFamily="34" charset="0"/>
              </a:rPr>
              <a:t> 6 </a:t>
            </a:r>
            <a:r>
              <a:rPr lang="en-US" sz="2400" i="1" dirty="0" err="1">
                <a:solidFill>
                  <a:prstClr val="black"/>
                </a:solidFill>
                <a:latin typeface="Times New Roman" pitchFamily="18" charset="0"/>
                <a:ea typeface="Times New Roman" pitchFamily="18" charset="0"/>
                <a:cs typeface="Arial" pitchFamily="34" charset="0"/>
              </a:rPr>
              <a:t>hát</a:t>
            </a:r>
            <a:r>
              <a:rPr lang="en-US" sz="2400" i="1" dirty="0">
                <a:solidFill>
                  <a:prstClr val="black"/>
                </a:solidFill>
                <a:latin typeface="Times New Roman" pitchFamily="18" charset="0"/>
                <a:ea typeface="Times New Roman" pitchFamily="18" charset="0"/>
                <a:cs typeface="Arial" pitchFamily="34" charset="0"/>
              </a:rPr>
              <a:t> </a:t>
            </a:r>
            <a:r>
              <a:rPr lang="en-US" sz="2400" i="1" dirty="0" err="1">
                <a:solidFill>
                  <a:prstClr val="black"/>
                </a:solidFill>
                <a:latin typeface="Times New Roman" pitchFamily="18" charset="0"/>
                <a:ea typeface="Times New Roman" pitchFamily="18" charset="0"/>
                <a:cs typeface="Arial" pitchFamily="34" charset="0"/>
              </a:rPr>
              <a:t>trở</a:t>
            </a:r>
            <a:r>
              <a:rPr lang="en-US" sz="2400" i="1" dirty="0">
                <a:solidFill>
                  <a:prstClr val="black"/>
                </a:solidFill>
                <a:latin typeface="Times New Roman" pitchFamily="18" charset="0"/>
                <a:ea typeface="Times New Roman" pitchFamily="18" charset="0"/>
                <a:cs typeface="Arial" pitchFamily="34" charset="0"/>
              </a:rPr>
              <a:t> </a:t>
            </a:r>
            <a:r>
              <a:rPr lang="en-US" sz="2400" i="1" dirty="0" err="1">
                <a:solidFill>
                  <a:prstClr val="black"/>
                </a:solidFill>
                <a:latin typeface="Times New Roman" pitchFamily="18" charset="0"/>
                <a:ea typeface="Times New Roman" pitchFamily="18" charset="0"/>
                <a:cs typeface="Arial" pitchFamily="34" charset="0"/>
              </a:rPr>
              <a:t>lại</a:t>
            </a:r>
            <a:r>
              <a:rPr lang="en-US" sz="2400" i="1" dirty="0">
                <a:solidFill>
                  <a:prstClr val="black"/>
                </a:solidFill>
                <a:latin typeface="Times New Roman" pitchFamily="18" charset="0"/>
                <a:ea typeface="Times New Roman" pitchFamily="18" charset="0"/>
                <a:cs typeface="Arial" pitchFamily="34" charset="0"/>
              </a:rPr>
              <a:t> </a:t>
            </a:r>
            <a:r>
              <a:rPr lang="en-US" sz="2400" i="1" dirty="0" err="1">
                <a:solidFill>
                  <a:prstClr val="black"/>
                </a:solidFill>
                <a:latin typeface="Times New Roman" pitchFamily="18" charset="0"/>
                <a:ea typeface="Times New Roman" pitchFamily="18" charset="0"/>
                <a:cs typeface="Arial" pitchFamily="34" charset="0"/>
              </a:rPr>
              <a:t>tốc</a:t>
            </a:r>
            <a:r>
              <a:rPr lang="en-US" sz="2400" i="1" dirty="0">
                <a:solidFill>
                  <a:prstClr val="black"/>
                </a:solidFill>
                <a:latin typeface="Times New Roman" pitchFamily="18" charset="0"/>
                <a:ea typeface="Times New Roman" pitchFamily="18" charset="0"/>
                <a:cs typeface="Arial" pitchFamily="34" charset="0"/>
              </a:rPr>
              <a:t> </a:t>
            </a:r>
            <a:r>
              <a:rPr lang="en-US" sz="2400" i="1" dirty="0" err="1">
                <a:solidFill>
                  <a:prstClr val="black"/>
                </a:solidFill>
                <a:latin typeface="Times New Roman" pitchFamily="18" charset="0"/>
                <a:ea typeface="Times New Roman" pitchFamily="18" charset="0"/>
                <a:cs typeface="Arial" pitchFamily="34" charset="0"/>
              </a:rPr>
              <a:t>độ</a:t>
            </a:r>
            <a:r>
              <a:rPr lang="en-US" sz="2400" i="1" dirty="0">
                <a:solidFill>
                  <a:prstClr val="black"/>
                </a:solidFill>
                <a:latin typeface="Times New Roman" pitchFamily="18" charset="0"/>
                <a:ea typeface="Times New Roman" pitchFamily="18" charset="0"/>
                <a:cs typeface="Arial" pitchFamily="34" charset="0"/>
              </a:rPr>
              <a:t> </a:t>
            </a:r>
            <a:r>
              <a:rPr lang="en-US" sz="2400" i="1" dirty="0" err="1">
                <a:solidFill>
                  <a:prstClr val="black"/>
                </a:solidFill>
                <a:latin typeface="Times New Roman" pitchFamily="18" charset="0"/>
                <a:ea typeface="Times New Roman" pitchFamily="18" charset="0"/>
                <a:cs typeface="Arial" pitchFamily="34" charset="0"/>
              </a:rPr>
              <a:t>hơi</a:t>
            </a:r>
            <a:r>
              <a:rPr lang="en-US" sz="2400" i="1" dirty="0">
                <a:solidFill>
                  <a:prstClr val="black"/>
                </a:solidFill>
                <a:latin typeface="Times New Roman" pitchFamily="18" charset="0"/>
                <a:ea typeface="Times New Roman" pitchFamily="18" charset="0"/>
                <a:cs typeface="Arial" pitchFamily="34" charset="0"/>
              </a:rPr>
              <a:t> </a:t>
            </a:r>
            <a:r>
              <a:rPr lang="en-US" sz="2400" i="1" dirty="0" err="1">
                <a:solidFill>
                  <a:prstClr val="black"/>
                </a:solidFill>
                <a:latin typeface="Times New Roman" pitchFamily="18" charset="0"/>
                <a:ea typeface="Times New Roman" pitchFamily="18" charset="0"/>
                <a:cs typeface="Arial" pitchFamily="34" charset="0"/>
              </a:rPr>
              <a:t>nhanh</a:t>
            </a:r>
            <a:r>
              <a:rPr lang="en-US" sz="2400" dirty="0">
                <a:solidFill>
                  <a:prstClr val="black"/>
                </a:solidFill>
                <a:latin typeface="Times New Roman" pitchFamily="18" charset="0"/>
                <a:ea typeface="Times New Roman" pitchFamily="18" charset="0"/>
                <a:cs typeface="Arial" pitchFamily="34" charset="0"/>
              </a:rPr>
              <a:t> – </a:t>
            </a:r>
            <a:r>
              <a:rPr lang="en-US" sz="2400" i="1" dirty="0" err="1">
                <a:solidFill>
                  <a:prstClr val="black"/>
                </a:solidFill>
                <a:latin typeface="Times New Roman" pitchFamily="18" charset="0"/>
                <a:ea typeface="Times New Roman" pitchFamily="18" charset="0"/>
                <a:cs typeface="Arial" pitchFamily="34" charset="0"/>
              </a:rPr>
              <a:t>vui</a:t>
            </a:r>
            <a:endParaRPr lang="en-US" sz="2400" i="1" dirty="0">
              <a:solidFill>
                <a:prstClr val="black"/>
              </a:solidFill>
              <a:latin typeface="Times New Roman" pitchFamily="18" charset="0"/>
              <a:ea typeface="Times New Roman" pitchFamily="18" charset="0"/>
              <a:cs typeface="Arial" pitchFamily="34" charset="0"/>
            </a:endParaRPr>
          </a:p>
          <a:p>
            <a:pPr lvl="0" eaLnBrk="0" fontAlgn="base" hangingPunct="0">
              <a:spcBef>
                <a:spcPct val="0"/>
              </a:spcBef>
              <a:spcAft>
                <a:spcPct val="0"/>
              </a:spcAft>
            </a:pPr>
            <a:r>
              <a:rPr lang="en-US" sz="2400" i="1" dirty="0" err="1">
                <a:solidFill>
                  <a:prstClr val="black"/>
                </a:solidFill>
                <a:latin typeface="Times New Roman" pitchFamily="18" charset="0"/>
                <a:cs typeface="Arial" pitchFamily="34" charset="0"/>
              </a:rPr>
              <a:t>Câu</a:t>
            </a:r>
            <a:r>
              <a:rPr lang="en-US" sz="2400" i="1" dirty="0">
                <a:solidFill>
                  <a:prstClr val="black"/>
                </a:solidFill>
                <a:latin typeface="Times New Roman" pitchFamily="18" charset="0"/>
                <a:cs typeface="Arial" pitchFamily="34" charset="0"/>
              </a:rPr>
              <a:t> 7 </a:t>
            </a:r>
            <a:r>
              <a:rPr lang="en-US" sz="2400" i="1" dirty="0" err="1">
                <a:solidFill>
                  <a:prstClr val="black"/>
                </a:solidFill>
                <a:latin typeface="Times New Roman" pitchFamily="18" charset="0"/>
                <a:cs typeface="Arial" pitchFamily="34" charset="0"/>
              </a:rPr>
              <a:t>và</a:t>
            </a:r>
            <a:r>
              <a:rPr lang="en-US" sz="2400" i="1" dirty="0">
                <a:solidFill>
                  <a:prstClr val="black"/>
                </a:solidFill>
                <a:latin typeface="Times New Roman" pitchFamily="18" charset="0"/>
                <a:cs typeface="Arial" pitchFamily="34" charset="0"/>
              </a:rPr>
              <a:t> </a:t>
            </a:r>
            <a:r>
              <a:rPr lang="en-US" sz="2400" i="1" dirty="0" err="1">
                <a:solidFill>
                  <a:prstClr val="black"/>
                </a:solidFill>
                <a:latin typeface="Times New Roman" pitchFamily="18" charset="0"/>
                <a:cs typeface="Arial" pitchFamily="34" charset="0"/>
              </a:rPr>
              <a:t>câu</a:t>
            </a:r>
            <a:r>
              <a:rPr lang="en-US" sz="2400" i="1" dirty="0">
                <a:solidFill>
                  <a:prstClr val="black"/>
                </a:solidFill>
                <a:latin typeface="Times New Roman" pitchFamily="18" charset="0"/>
                <a:cs typeface="Arial" pitchFamily="34" charset="0"/>
              </a:rPr>
              <a:t> 8 </a:t>
            </a:r>
            <a:r>
              <a:rPr lang="en-US" sz="2400" i="1" dirty="0" err="1">
                <a:solidFill>
                  <a:prstClr val="black"/>
                </a:solidFill>
                <a:latin typeface="Times New Roman" pitchFamily="18" charset="0"/>
                <a:cs typeface="Arial" pitchFamily="34" charset="0"/>
              </a:rPr>
              <a:t>giống</a:t>
            </a:r>
            <a:r>
              <a:rPr lang="en-US" sz="2400" i="1" dirty="0">
                <a:solidFill>
                  <a:prstClr val="black"/>
                </a:solidFill>
                <a:latin typeface="Times New Roman" pitchFamily="18" charset="0"/>
                <a:cs typeface="Arial" pitchFamily="34" charset="0"/>
              </a:rPr>
              <a:t> </a:t>
            </a:r>
            <a:r>
              <a:rPr lang="en-US" sz="2400" i="1" dirty="0" err="1">
                <a:solidFill>
                  <a:prstClr val="black"/>
                </a:solidFill>
                <a:latin typeface="Times New Roman" pitchFamily="18" charset="0"/>
                <a:cs typeface="Arial" pitchFamily="34" charset="0"/>
              </a:rPr>
              <a:t>câu</a:t>
            </a:r>
            <a:r>
              <a:rPr lang="en-US" sz="2400" i="1" dirty="0">
                <a:solidFill>
                  <a:prstClr val="black"/>
                </a:solidFill>
                <a:latin typeface="Times New Roman" pitchFamily="18" charset="0"/>
                <a:cs typeface="Arial" pitchFamily="34" charset="0"/>
              </a:rPr>
              <a:t> 1 </a:t>
            </a:r>
            <a:r>
              <a:rPr lang="en-US" sz="2400" i="1" dirty="0" err="1">
                <a:solidFill>
                  <a:prstClr val="black"/>
                </a:solidFill>
                <a:latin typeface="Times New Roman" pitchFamily="18" charset="0"/>
                <a:cs typeface="Arial" pitchFamily="34" charset="0"/>
              </a:rPr>
              <a:t>và</a:t>
            </a:r>
            <a:r>
              <a:rPr lang="en-US" sz="2400" i="1" dirty="0">
                <a:solidFill>
                  <a:prstClr val="black"/>
                </a:solidFill>
                <a:latin typeface="Times New Roman" pitchFamily="18" charset="0"/>
                <a:cs typeface="Arial" pitchFamily="34" charset="0"/>
              </a:rPr>
              <a:t> </a:t>
            </a:r>
            <a:r>
              <a:rPr lang="en-US" sz="2400" i="1" dirty="0" err="1">
                <a:solidFill>
                  <a:prstClr val="black"/>
                </a:solidFill>
                <a:latin typeface="Times New Roman" pitchFamily="18" charset="0"/>
                <a:cs typeface="Arial" pitchFamily="34" charset="0"/>
              </a:rPr>
              <a:t>câu</a:t>
            </a:r>
            <a:r>
              <a:rPr lang="en-US" sz="2400" i="1" dirty="0">
                <a:solidFill>
                  <a:prstClr val="black"/>
                </a:solidFill>
                <a:latin typeface="Times New Roman" pitchFamily="18" charset="0"/>
                <a:cs typeface="Arial" pitchFamily="34" charset="0"/>
              </a:rPr>
              <a:t> 2</a:t>
            </a:r>
            <a:endParaRPr lang="en-US" sz="2400" dirty="0">
              <a:solidFill>
                <a:prstClr val="black"/>
              </a:solidFill>
              <a:latin typeface="Arial" pitchFamily="34" charset="0"/>
              <a:cs typeface="Arial" pitchFamily="34" charset="0"/>
            </a:endParaRPr>
          </a:p>
        </p:txBody>
      </p:sp>
      <p:pic>
        <p:nvPicPr>
          <p:cNvPr id="8" name="CHU CHI NHO DEATHUOG.mp3">
            <a:hlinkClick r:id="" action="ppaction://media"/>
            <a:extLst>
              <a:ext uri="{FF2B5EF4-FFF2-40B4-BE49-F238E27FC236}">
                <a16:creationId xmlns:a16="http://schemas.microsoft.com/office/drawing/2014/main" id="{45E4BDAE-2409-44AB-9667-CC157E5074C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27648" y="5445224"/>
            <a:ext cx="609600" cy="609600"/>
          </a:xfrm>
          <a:prstGeom prst="rect">
            <a:avLst/>
          </a:prstGeom>
        </p:spPr>
      </p:pic>
      <p:pic>
        <p:nvPicPr>
          <p:cNvPr id="9" name="Picture 8">
            <a:extLst>
              <a:ext uri="{FF2B5EF4-FFF2-40B4-BE49-F238E27FC236}">
                <a16:creationId xmlns:a16="http://schemas.microsoft.com/office/drawing/2014/main" id="{06727DC5-732A-445A-9412-6C20707E079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35561" y="5252479"/>
            <a:ext cx="480835" cy="385490"/>
          </a:xfrm>
          <a:prstGeom prst="rect">
            <a:avLst/>
          </a:prstGeom>
        </p:spPr>
      </p:pic>
    </p:spTree>
    <p:extLst>
      <p:ext uri="{BB962C8B-B14F-4D97-AF65-F5344CB8AC3E}">
        <p14:creationId xmlns:p14="http://schemas.microsoft.com/office/powerpoint/2010/main" val="18164360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139"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886</TotalTime>
  <Words>311</Words>
  <Application>Microsoft Office PowerPoint</Application>
  <PresentationFormat>Widescreen</PresentationFormat>
  <Paragraphs>33</Paragraphs>
  <Slides>12</Slides>
  <Notes>1</Notes>
  <HiddenSlides>0</HiddenSlides>
  <MMClips>5</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12</vt:i4>
      </vt:variant>
    </vt:vector>
  </HeadingPairs>
  <TitlesOfParts>
    <vt:vector size="17" baseType="lpstr">
      <vt:lpstr>Arial</vt:lpstr>
      <vt:lpstr>Calibri</vt:lpstr>
      <vt:lpstr>Times New Roman</vt:lpstr>
      <vt:lpstr>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Windows 10</cp:lastModifiedBy>
  <cp:revision>111</cp:revision>
  <dcterms:created xsi:type="dcterms:W3CDTF">2021-06-20T03:25:41Z</dcterms:created>
  <dcterms:modified xsi:type="dcterms:W3CDTF">2024-12-14T13:56:03Z</dcterms:modified>
</cp:coreProperties>
</file>