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</p:sldMasterIdLst>
  <p:notesMasterIdLst>
    <p:notesMasterId r:id="rId32"/>
  </p:notesMasterIdLst>
  <p:sldIdLst>
    <p:sldId id="11622" r:id="rId3"/>
    <p:sldId id="257" r:id="rId4"/>
    <p:sldId id="11638" r:id="rId5"/>
    <p:sldId id="11643" r:id="rId6"/>
    <p:sldId id="11639" r:id="rId7"/>
    <p:sldId id="258" r:id="rId8"/>
    <p:sldId id="11635" r:id="rId9"/>
    <p:sldId id="11634" r:id="rId10"/>
    <p:sldId id="11630" r:id="rId11"/>
    <p:sldId id="11629" r:id="rId12"/>
    <p:sldId id="2631" r:id="rId13"/>
    <p:sldId id="11633" r:id="rId14"/>
    <p:sldId id="11640" r:id="rId15"/>
    <p:sldId id="11641" r:id="rId16"/>
    <p:sldId id="11654" r:id="rId17"/>
    <p:sldId id="11642" r:id="rId18"/>
    <p:sldId id="11644" r:id="rId19"/>
    <p:sldId id="11645" r:id="rId20"/>
    <p:sldId id="11646" r:id="rId21"/>
    <p:sldId id="11648" r:id="rId22"/>
    <p:sldId id="11647" r:id="rId23"/>
    <p:sldId id="11649" r:id="rId24"/>
    <p:sldId id="11609" r:id="rId25"/>
    <p:sldId id="264" r:id="rId26"/>
    <p:sldId id="11650" r:id="rId27"/>
    <p:sldId id="11651" r:id="rId28"/>
    <p:sldId id="11652" r:id="rId29"/>
    <p:sldId id="11653" r:id="rId30"/>
    <p:sldId id="116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44" autoAdjust="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A055A8-51CE-4E2D-9FF2-E513BA7AA9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11" y="134091"/>
            <a:ext cx="1691534" cy="1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15-03-2025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3.gi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AM\Downloads\C&#7849;m%20Nhung%20&#8211;%20H&#7893;ng%20D&#225;m%20&#272;&#226;u.mp3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0.gif"/><Relationship Id="rId5" Type="http://schemas.openxmlformats.org/officeDocument/2006/relationships/image" Target="../media/image5.wmf"/><Relationship Id="rId10" Type="http://schemas.openxmlformats.org/officeDocument/2006/relationships/image" Target="../media/image9.png"/><Relationship Id="rId4" Type="http://schemas.openxmlformats.org/officeDocument/2006/relationships/image" Target="../media/image4.wm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5" y="-251714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8" y="516737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82" y="510165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271501"/>
              </p:ext>
            </p:extLst>
          </p:nvPr>
        </p:nvGraphicFramePr>
        <p:xfrm>
          <a:off x="5429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278360" imgH="1274040" progId="MS_ClipArt_Gallery.2">
                  <p:embed/>
                </p:oleObj>
              </mc:Choice>
              <mc:Fallback>
                <p:oleObj name="Clip" r:id="rId7" imgW="1278360" imgH="12740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416872" y="2058033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8560139" y="1519163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001486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1565638" y="2595860"/>
            <a:ext cx="91942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HOẠT ĐỘNG TRẢI NGHIỆM THEO CHỦ ĐỀ. LỚP 3</a:t>
            </a: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-127176" y="3451453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955995" y="3025913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90" y="3946580"/>
            <a:ext cx="4749980" cy="231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816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41187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267074"/>
            <a:ext cx="12125325" cy="320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42523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59" y="-61275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292220" y="4644638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79588" y="2065244"/>
            <a:ext cx="7353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Thứ sáu ngày 27 tháng 12 năm 2024</a:t>
            </a:r>
          </a:p>
          <a:p>
            <a:endParaRPr lang="vi-VN" sz="2000" b="1" dirty="0">
              <a:solidFill>
                <a:srgbClr val="FFFF0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FFFF00"/>
                </a:solidFill>
                <a:latin typeface="+mj-lt"/>
              </a:rPr>
              <a:t>                    HOẠT ĐỘNG TRẢI NGHIỆM THEO CHỦ ĐỀ</a:t>
            </a:r>
          </a:p>
          <a:p>
            <a:r>
              <a:rPr lang="vi-VN" sz="2000" b="1" dirty="0">
                <a:solidFill>
                  <a:srgbClr val="FFFF00"/>
                </a:solidFill>
                <a:latin typeface="+mj-lt"/>
              </a:rPr>
              <a:t> </a:t>
            </a:r>
          </a:p>
          <a:p>
            <a:pPr algn="ctr"/>
            <a:r>
              <a:rPr lang="vi-VN" sz="2000" b="1" dirty="0">
                <a:solidFill>
                  <a:srgbClr val="FFFF00"/>
                </a:solidFill>
                <a:latin typeface="+mj-lt"/>
              </a:rPr>
              <a:t>CHUNG TAY XÂY DỰNG CỘNG ĐỒNG</a:t>
            </a:r>
            <a:endParaRPr lang="en-US" sz="20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10099" cy="364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3686175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175"/>
            <a:ext cx="46101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686175"/>
            <a:ext cx="36861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6" y="0"/>
            <a:ext cx="3838574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3686175"/>
            <a:ext cx="38385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6985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172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9049"/>
            <a:ext cx="60102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6181725" cy="339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448049"/>
            <a:ext cx="6010275" cy="340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707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7163" cy="321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0"/>
            <a:ext cx="3719512" cy="321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0"/>
            <a:ext cx="4505325" cy="321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19449"/>
            <a:ext cx="6934200" cy="363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50" y="4623225"/>
            <a:ext cx="476250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    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527,8 tỷ đồng.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0334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213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omput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400801" cy="34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Computer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5791199" cy="34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Computer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86147"/>
            <a:ext cx="57912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Computer\Desktop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148"/>
            <a:ext cx="64008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454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548" y="350282"/>
            <a:ext cx="7353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Thứ sáu ngày 27 tháng 12 năm 2024</a:t>
            </a:r>
          </a:p>
          <a:p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                  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HOẠT ĐỘNG TRẢI NGHIỆM THEO CHỦ ĐỀ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1365945"/>
            <a:ext cx="12011025" cy="47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550" y="597932"/>
            <a:ext cx="73532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                  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HOẠT ĐỘNG TRẢI NGHIỆM THEO CHỦ ĐỀ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                    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                   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 TAY XÂY DỰNG CỘNG ĐỒNG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910" y="2749139"/>
            <a:ext cx="876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1"/>
                </a:solidFill>
              </a:rPr>
              <a:t>HĐ 2: THAM GIA HOẠT ĐỘNG TÌNH NGUYỆN.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17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omputer\Deskto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12192000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588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13"/>
            <a:ext cx="121920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0614" y="543014"/>
            <a:ext cx="73532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                  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HOẠT ĐỘNG TRẢI NGHIỆM THEO CHỦ ĐỀ</a:t>
            </a:r>
          </a:p>
          <a:p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 TAY XÂY DỰNG CỘNG ĐỒNG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41746"/>
            <a:ext cx="876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1"/>
                </a:solidFill>
              </a:rPr>
              <a:t>HĐ 2: THAM GIA HOẠT ĐỘNG TÌNH NGUYỆN.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" y="5400675"/>
            <a:ext cx="10734675" cy="123110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vi-VN" sz="2800" dirty="0"/>
              <a:t>Thảo luận lựa chọn hoạt động tình nguyện phù hợp.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vi-VN" sz="2800" dirty="0"/>
              <a:t>Thống nhất các việc làm để tham gia hoạt động tình nguyện.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8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5550" y="597932"/>
            <a:ext cx="73532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                  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HOẠT ĐỘNG TRẢI NGHIỆM THEO CHỦ ĐỀ</a:t>
            </a:r>
          </a:p>
          <a:p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 TAY XÂY DỰNG CỘNG ĐỒNG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11" y="1901414"/>
            <a:ext cx="876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1"/>
                </a:solidFill>
              </a:rPr>
              <a:t>HĐ 2: THAM GIA HOẠT ĐỘNG TÌNH NGUYỆN.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14340" name="Picture 4" descr="C:\Users\Computer\Deskto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2381249"/>
            <a:ext cx="12224542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0149" y="3152775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HOẠT ĐỘNG TIẾP NỐI</a:t>
            </a:r>
            <a:r>
              <a:rPr lang="vi-V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5" y="4922758"/>
            <a:ext cx="11429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Đoàn kết, đoàn kết, đại đoàn kết,thành công, thành công đại thành công.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66974" y="43517"/>
            <a:ext cx="73532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                  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HOẠT ĐỘNG TRẢI NGHIỆM THEO CHỦ ĐỀ</a:t>
            </a:r>
          </a:p>
          <a:p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 TAY XÂY DỰNG CỘNG ĐỒNG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4" y="1428750"/>
            <a:ext cx="580072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79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84481"/>
            <a:ext cx="12173527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041361" y="2808595"/>
            <a:ext cx="64931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nhà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lang="vi-VN" sz="2400" b="1" dirty="0">
                <a:solidFill>
                  <a:srgbClr val="FFFF66"/>
                </a:solidFill>
                <a:latin typeface="HP001 4 hàng" panose="020B0603050302020204" pitchFamily="34" charset="-93"/>
              </a:rPr>
              <a:t>các em hoàn thành vbt tuần 16, tích cực tự nguyện tham gia các hoạt động tình nguyện của địa phương, giờ sau cùng c</a:t>
            </a:r>
            <a:r>
              <a:rPr lang="en-US" sz="2400" b="1" dirty="0">
                <a:solidFill>
                  <a:srgbClr val="FFFF66"/>
                </a:solidFill>
                <a:latin typeface="HP001 4 hàng" panose="020B0603050302020204" pitchFamily="34" charset="-93"/>
              </a:rPr>
              <a:t>h</a:t>
            </a:r>
            <a:r>
              <a:rPr lang="vi-VN" sz="2400" b="1" dirty="0">
                <a:solidFill>
                  <a:srgbClr val="FFFF66"/>
                </a:solidFill>
                <a:latin typeface="HP001 4 hàng" panose="020B0603050302020204" pitchFamily="34" charset="-93"/>
              </a:rPr>
              <a:t>ia sẻ với các bạn.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022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684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09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073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bài lớp chúng mì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2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550" y="597932"/>
            <a:ext cx="73532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                  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HOẠT ĐỘNG TRẢI NGHIỆM THEO CHỦ ĐỀ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3411" y="28479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</a:rPr>
              <a:t>HĐ 1: HOẠT ĐỘNG TÌNH NGUYỆN VÌ CỘNG ĐỒNG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998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6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7975"/>
            <a:ext cx="121253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6849" y="5715000"/>
            <a:ext cx="1044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* Quan sát tranh và kể tên những hoạt động trong mỗi bức tranh.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* Nêu ý nghĩa của những hoạt động đó.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0933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lvl="0" algn="ctr" defTabSz="457200">
              <a:defRPr/>
            </a:pPr>
            <a:r>
              <a:rPr lang="en-US" sz="8800" b="1" dirty="0">
                <a:solidFill>
                  <a:srgbClr val="FFFF00"/>
                </a:solidFill>
                <a:latin typeface="Century Schoolbook" panose="02040604050505020304" pitchFamily="18" charset="0"/>
              </a:rPr>
              <a:t>Chia </a:t>
            </a:r>
            <a:r>
              <a:rPr lang="en-US" sz="8800" b="1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sẻ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Schoolbook" panose="02040604050505020304" pitchFamily="18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047875"/>
            <a:ext cx="12041187" cy="344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5550" y="597932"/>
            <a:ext cx="73532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                  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HOẠT ĐỘNG TRẢI NGHIỆM THEO CHỦ ĐỀ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3474" y="5494645"/>
            <a:ext cx="1044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* Quan sát tranh và kể tên những hoạt động trong mỗi bức tranh.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* Nêu ý nghĩa của những hoạt động đó.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410" y="1613595"/>
            <a:ext cx="1107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1"/>
                </a:solidFill>
              </a:rPr>
              <a:t>HĐ 1: HOẠT ĐỘNG TÌNH NGUYỆN VÌ CỘNG ĐỒNG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6452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550" y="597932"/>
            <a:ext cx="73532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                  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HOẠT ĐỘNG TRẢI NGHIỆM THEO CHỦ ĐỀ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199" y="5713720"/>
            <a:ext cx="1044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* Quan sát tranh và kể tên những hoạt động trong mỗi bức tranh.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* Nêu ý nghĩa của những hoạt động đó.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122" name="Picture 2" descr="C:\Users\Computer\Desktop\z6153422223611_a5e3f0578865e63146bc6919dbbaab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1" y="2257425"/>
            <a:ext cx="7254875" cy="35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8160" y="1695450"/>
            <a:ext cx="1107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1"/>
                </a:solidFill>
              </a:rPr>
              <a:t>HĐ 1: HOẠT ĐỘNG TÌNH NGUYỆN VÌ CỘNG ĐỒNG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7331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548" y="350282"/>
            <a:ext cx="73532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                                </a:t>
            </a:r>
            <a:endParaRPr lang="vi-VN" sz="20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                  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HOẠT ĐỘNG TRẢI NGHIỆM THEO CHỦ ĐỀ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199" y="5713720"/>
            <a:ext cx="1044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* Quan sát tranh và kể tên những hoạt động trong mỗi bức tranh.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* Nêu ý nghĩa của những hoạt động đó.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146" name="Picture 2" descr="C:\Users\Computer\Desktop\TRANH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2057400"/>
            <a:ext cx="8128000" cy="365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937" y="1546757"/>
            <a:ext cx="876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1"/>
                </a:solidFill>
              </a:rPr>
              <a:t>HĐ 1: HOẠT ĐỘNG TÌNH NGUYỆN VÌ CỘNG ĐỒNG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2551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453</Words>
  <Application>Microsoft Office PowerPoint</Application>
  <PresentationFormat>Widescreen</PresentationFormat>
  <Paragraphs>63</Paragraphs>
  <Slides>29</Slides>
  <Notes>6</Notes>
  <HiddenSlides>0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等线 Light</vt:lpstr>
      <vt:lpstr>Arial</vt:lpstr>
      <vt:lpstr>Bubblegum Sans</vt:lpstr>
      <vt:lpstr>Calibri</vt:lpstr>
      <vt:lpstr>Calibri Light</vt:lpstr>
      <vt:lpstr>Century Schoolbook</vt:lpstr>
      <vt:lpstr>Coiny</vt:lpstr>
      <vt:lpstr>HP001 4 hàng</vt:lpstr>
      <vt:lpstr>Times New Roman</vt:lpstr>
      <vt:lpstr>Wingdings</vt:lpstr>
      <vt:lpstr>Office 主题​​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</cp:lastModifiedBy>
  <cp:revision>109</cp:revision>
  <dcterms:created xsi:type="dcterms:W3CDTF">2022-05-08T07:29:07Z</dcterms:created>
  <dcterms:modified xsi:type="dcterms:W3CDTF">2025-03-15T03:09:04Z</dcterms:modified>
</cp:coreProperties>
</file>