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3" r:id="rId4"/>
    <p:sldMasterId id="2147483747" r:id="rId5"/>
    <p:sldMasterId id="2147483786" r:id="rId6"/>
  </p:sldMasterIdLst>
  <p:notesMasterIdLst>
    <p:notesMasterId r:id="rId28"/>
  </p:notesMasterIdLst>
  <p:sldIdLst>
    <p:sldId id="264" r:id="rId7"/>
    <p:sldId id="327" r:id="rId8"/>
    <p:sldId id="662" r:id="rId9"/>
    <p:sldId id="661" r:id="rId10"/>
    <p:sldId id="262" r:id="rId11"/>
    <p:sldId id="660" r:id="rId12"/>
    <p:sldId id="367" r:id="rId13"/>
    <p:sldId id="2007577196" r:id="rId14"/>
    <p:sldId id="2007577174" r:id="rId15"/>
    <p:sldId id="285" r:id="rId16"/>
    <p:sldId id="2007577195" r:id="rId17"/>
    <p:sldId id="369" r:id="rId18"/>
    <p:sldId id="2007577091" r:id="rId19"/>
    <p:sldId id="2007577193" r:id="rId20"/>
    <p:sldId id="2007577197" r:id="rId21"/>
    <p:sldId id="2007577198" r:id="rId22"/>
    <p:sldId id="2007577199" r:id="rId23"/>
    <p:sldId id="2007577200" r:id="rId24"/>
    <p:sldId id="2007577201" r:id="rId25"/>
    <p:sldId id="2007577191" r:id="rId26"/>
    <p:sldId id="6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NAM H</a:t>
            </a: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3" y="4748094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vi-VN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Từ ngữ về nhà trường. Dấu chấm hỏi (tiết 3</a:t>
            </a:r>
            <a:r>
              <a:rPr lang="vi-VN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04" y="4410482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632</Words>
  <Application>Microsoft Office PowerPoint</Application>
  <PresentationFormat>Widescreen</PresentationFormat>
  <Paragraphs>130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#9Slide03 AmpleSoft Bold</vt:lpstr>
      <vt:lpstr>等线</vt:lpstr>
      <vt:lpstr>等线</vt:lpstr>
      <vt:lpstr>等线 Light</vt:lpstr>
      <vt:lpstr>iCiel Cadena</vt:lpstr>
      <vt:lpstr>OpenSans</vt:lpstr>
      <vt:lpstr>宋体</vt:lpstr>
      <vt:lpstr>UVN Gia Dinh</vt:lpstr>
      <vt:lpstr>字魂115号-刀刀体</vt:lpstr>
      <vt:lpstr>字魂59号-创粗黑</vt:lpstr>
      <vt:lpstr>思源黑体 CN Regular</vt:lpstr>
      <vt:lpstr>方正少儿简体</vt:lpstr>
      <vt:lpstr>杨任东竹石体-Semibold</vt:lpstr>
      <vt:lpstr>Arial</vt:lpstr>
      <vt:lpstr>Arial-Rounded</vt:lpstr>
      <vt:lpstr>Calibri</vt:lpstr>
      <vt:lpstr>Calibri Light</vt:lpstr>
      <vt:lpstr>Times New Roman</vt:lpstr>
      <vt:lpstr>1_Office 主题</vt:lpstr>
      <vt:lpstr>Office 主题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20</cp:revision>
  <dcterms:created xsi:type="dcterms:W3CDTF">2022-06-25T07:22:12Z</dcterms:created>
  <dcterms:modified xsi:type="dcterms:W3CDTF">2025-03-21T13:17:42Z</dcterms:modified>
</cp:coreProperties>
</file>