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9" r:id="rId3"/>
    <p:sldId id="258" r:id="rId4"/>
    <p:sldId id="260" r:id="rId5"/>
    <p:sldId id="299" r:id="rId6"/>
    <p:sldId id="304" r:id="rId7"/>
    <p:sldId id="261" r:id="rId8"/>
    <p:sldId id="262" r:id="rId9"/>
    <p:sldId id="269" r:id="rId10"/>
    <p:sldId id="300" r:id="rId11"/>
    <p:sldId id="270" r:id="rId12"/>
    <p:sldId id="301" r:id="rId13"/>
    <p:sldId id="272" r:id="rId14"/>
    <p:sldId id="303" r:id="rId15"/>
    <p:sldId id="264" r:id="rId16"/>
    <p:sldId id="305" r:id="rId17"/>
    <p:sldId id="265" r:id="rId18"/>
    <p:sldId id="302" r:id="rId19"/>
    <p:sldId id="306" r:id="rId20"/>
    <p:sldId id="307" r:id="rId21"/>
    <p:sldId id="308" r:id="rId22"/>
    <p:sldId id="309" r:id="rId23"/>
    <p:sldId id="266" r:id="rId24"/>
    <p:sldId id="268" r:id="rId25"/>
    <p:sldId id="279" r:id="rId26"/>
    <p:sldId id="297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#9Slide05 Aphrodite Pro" panose="020B0604020202020204" charset="0"/>
      <p:regular r:id="rId32"/>
    </p:embeddedFont>
    <p:embeddedFont>
      <p:font typeface="#9Slide03 AllRoundGothic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3 Smoothy Sans" panose="020B0604020202020204" charset="0"/>
      <p:regular r:id="rId42"/>
    </p:embeddedFont>
    <p:embeddedFont>
      <p:font typeface="宋体" panose="02010600030101010101" pitchFamily="2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9D8"/>
    <a:srgbClr val="DEFAFF"/>
    <a:srgbClr val="1F7EC6"/>
    <a:srgbClr val="BCEFFE"/>
    <a:srgbClr val="E83E0B"/>
    <a:srgbClr val="F5C272"/>
    <a:srgbClr val="4E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BE9B4-2913-4F5D-B9DD-C17340DEF039}" v="434" dt="2023-02-28T07:17:10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167BE9B4-2913-4F5D-B9DD-C17340DEF039}"/>
    <pc:docChg chg="undo custSel addSld delSld modSld sldOrd modMainMaster">
      <pc:chgData name="Nguyễn Đoàn Xuân Bình" userId="e7663075-c39f-4d9d-a2ba-f0fc054c4526" providerId="ADAL" clId="{167BE9B4-2913-4F5D-B9DD-C17340DEF039}" dt="2023-02-28T07:18:29.132" v="2996" actId="20577"/>
      <pc:docMkLst>
        <pc:docMk/>
      </pc:docMkLst>
      <pc:sldChg chg="addSp delSp modSp mod modTransition delAnim modAnim">
        <pc:chgData name="Nguyễn Đoàn Xuân Bình" userId="e7663075-c39f-4d9d-a2ba-f0fc054c4526" providerId="ADAL" clId="{167BE9B4-2913-4F5D-B9DD-C17340DEF039}" dt="2023-02-27T15:38:27.719" v="1630"/>
        <pc:sldMkLst>
          <pc:docMk/>
          <pc:sldMk cId="514252367" sldId="256"/>
        </pc:sldMkLst>
        <pc:spChg chg="del">
          <ac:chgData name="Nguyễn Đoàn Xuân Bình" userId="e7663075-c39f-4d9d-a2ba-f0fc054c4526" providerId="ADAL" clId="{167BE9B4-2913-4F5D-B9DD-C17340DEF039}" dt="2023-02-22T07:58:33.430" v="0" actId="478"/>
          <ac:spMkLst>
            <pc:docMk/>
            <pc:sldMk cId="514252367" sldId="256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2T08:02:32.258" v="139" actId="478"/>
          <ac:spMkLst>
            <pc:docMk/>
            <pc:sldMk cId="514252367" sldId="256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2T08:01:55.094" v="130" actId="1076"/>
          <ac:spMkLst>
            <pc:docMk/>
            <pc:sldMk cId="514252367" sldId="256"/>
            <ac:spMk id="12" creationId="{C6B902C0-3037-1F5A-3A64-EF501FA4D545}"/>
          </ac:spMkLst>
        </pc:spChg>
        <pc:spChg chg="mod">
          <ac:chgData name="Nguyễn Đoàn Xuân Bình" userId="e7663075-c39f-4d9d-a2ba-f0fc054c4526" providerId="ADAL" clId="{167BE9B4-2913-4F5D-B9DD-C17340DEF039}" dt="2023-02-22T08:02:06.501" v="133" actId="1076"/>
          <ac:spMkLst>
            <pc:docMk/>
            <pc:sldMk cId="514252367" sldId="256"/>
            <ac:spMk id="13" creationId="{0EAEF5C2-BF8D-168B-23C1-62A95F7BFE20}"/>
          </ac:spMkLst>
        </pc:spChg>
        <pc:spChg chg="mod">
          <ac:chgData name="Nguyễn Đoàn Xuân Bình" userId="e7663075-c39f-4d9d-a2ba-f0fc054c4526" providerId="ADAL" clId="{167BE9B4-2913-4F5D-B9DD-C17340DEF039}" dt="2023-02-22T08:03:32.485" v="168" actId="255"/>
          <ac:spMkLst>
            <pc:docMk/>
            <pc:sldMk cId="514252367" sldId="256"/>
            <ac:spMk id="16" creationId="{1653DCA8-34B5-3C0B-6049-B6C341EF1B9B}"/>
          </ac:spMkLst>
        </pc:spChg>
        <pc:spChg chg="mod">
          <ac:chgData name="Nguyễn Đoàn Xuân Bình" userId="e7663075-c39f-4d9d-a2ba-f0fc054c4526" providerId="ADAL" clId="{167BE9B4-2913-4F5D-B9DD-C17340DEF039}" dt="2023-02-22T08:03:47.417" v="179" actId="1076"/>
          <ac:spMkLst>
            <pc:docMk/>
            <pc:sldMk cId="514252367" sldId="256"/>
            <ac:spMk id="17" creationId="{50DFE5F6-ED00-8252-EDAD-E8856D92BBF1}"/>
          </ac:spMkLst>
        </pc:spChg>
        <pc:spChg chg="mod">
          <ac:chgData name="Nguyễn Đoàn Xuân Bình" userId="e7663075-c39f-4d9d-a2ba-f0fc054c4526" providerId="ADAL" clId="{167BE9B4-2913-4F5D-B9DD-C17340DEF039}" dt="2023-02-22T08:05:06.936" v="188"/>
          <ac:spMkLst>
            <pc:docMk/>
            <pc:sldMk cId="514252367" sldId="256"/>
            <ac:spMk id="21" creationId="{DA447234-AC2E-2A0D-4A4A-6F06FF08D772}"/>
          </ac:spMkLst>
        </pc:spChg>
        <pc:spChg chg="mod">
          <ac:chgData name="Nguyễn Đoàn Xuân Bình" userId="e7663075-c39f-4d9d-a2ba-f0fc054c4526" providerId="ADAL" clId="{167BE9B4-2913-4F5D-B9DD-C17340DEF039}" dt="2023-02-22T08:05:06.936" v="188"/>
          <ac:spMkLst>
            <pc:docMk/>
            <pc:sldMk cId="514252367" sldId="256"/>
            <ac:spMk id="22" creationId="{730B5B1E-89CD-E3B6-2D22-4E838132124D}"/>
          </ac:spMkLst>
        </pc:spChg>
        <pc:grpChg chg="add del mod">
          <ac:chgData name="Nguyễn Đoàn Xuân Bình" userId="e7663075-c39f-4d9d-a2ba-f0fc054c4526" providerId="ADAL" clId="{167BE9B4-2913-4F5D-B9DD-C17340DEF039}" dt="2023-02-22T08:02:11.999" v="134" actId="21"/>
          <ac:grpSpMkLst>
            <pc:docMk/>
            <pc:sldMk cId="514252367" sldId="256"/>
            <ac:grpSpMk id="7" creationId="{CB9C5ED4-4424-4409-5E38-B5A741E998BB}"/>
          </ac:grpSpMkLst>
        </pc:grpChg>
        <pc:grpChg chg="add del mod">
          <ac:chgData name="Nguyễn Đoàn Xuân Bình" userId="e7663075-c39f-4d9d-a2ba-f0fc054c4526" providerId="ADAL" clId="{167BE9B4-2913-4F5D-B9DD-C17340DEF039}" dt="2023-02-22T08:03:50.420" v="180" actId="21"/>
          <ac:grpSpMkLst>
            <pc:docMk/>
            <pc:sldMk cId="514252367" sldId="256"/>
            <ac:grpSpMk id="15" creationId="{9F81E407-19F7-9F30-182B-13A80A3E9786}"/>
          </ac:grpSpMkLst>
        </pc:grpChg>
        <pc:grpChg chg="add mod">
          <ac:chgData name="Nguyễn Đoàn Xuân Bình" userId="e7663075-c39f-4d9d-a2ba-f0fc054c4526" providerId="ADAL" clId="{167BE9B4-2913-4F5D-B9DD-C17340DEF039}" dt="2023-02-22T08:05:23.229" v="191" actId="1076"/>
          <ac:grpSpMkLst>
            <pc:docMk/>
            <pc:sldMk cId="514252367" sldId="256"/>
            <ac:grpSpMk id="20" creationId="{2D6DFED7-4103-43F7-B92F-306605603EBD}"/>
          </ac:grpSpMkLst>
        </pc:grpChg>
        <pc:picChg chg="mod">
          <ac:chgData name="Nguyễn Đoàn Xuân Bình" userId="e7663075-c39f-4d9d-a2ba-f0fc054c4526" providerId="ADAL" clId="{167BE9B4-2913-4F5D-B9DD-C17340DEF039}" dt="2023-02-23T00:51:28.785" v="231" actId="1076"/>
          <ac:picMkLst>
            <pc:docMk/>
            <pc:sldMk cId="514252367" sldId="256"/>
            <ac:picMk id="5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1:16.830" v="228" actId="1076"/>
          <ac:picMkLst>
            <pc:docMk/>
            <pc:sldMk cId="514252367" sldId="256"/>
            <ac:picMk id="10" creationId="{141FF340-BE5F-E9FA-9523-B5888BC0AE88}"/>
          </ac:picMkLst>
        </pc:picChg>
        <pc:picChg chg="add mod">
          <ac:chgData name="Nguyễn Đoàn Xuân Bình" userId="e7663075-c39f-4d9d-a2ba-f0fc054c4526" providerId="ADAL" clId="{167BE9B4-2913-4F5D-B9DD-C17340DEF039}" dt="2023-02-23T00:50:58.754" v="220" actId="1076"/>
          <ac:picMkLst>
            <pc:docMk/>
            <pc:sldMk cId="514252367" sldId="256"/>
            <ac:picMk id="12" creationId="{A7EA66BD-7E90-A1EB-A416-5F002AF6DB4D}"/>
          </ac:picMkLst>
        </pc:picChg>
        <pc:picChg chg="add mod">
          <ac:chgData name="Nguyễn Đoàn Xuân Bình" userId="e7663075-c39f-4d9d-a2ba-f0fc054c4526" providerId="ADAL" clId="{167BE9B4-2913-4F5D-B9DD-C17340DEF039}" dt="2023-02-23T00:51:22.765" v="230" actId="1076"/>
          <ac:picMkLst>
            <pc:docMk/>
            <pc:sldMk cId="514252367" sldId="256"/>
            <ac:picMk id="13" creationId="{E7FA88A0-83CF-083E-FC8A-3AF93027922D}"/>
          </ac:picMkLst>
        </pc:picChg>
        <pc:picChg chg="add mod">
          <ac:chgData name="Nguyễn Đoàn Xuân Bình" userId="e7663075-c39f-4d9d-a2ba-f0fc054c4526" providerId="ADAL" clId="{167BE9B4-2913-4F5D-B9DD-C17340DEF039}" dt="2023-02-22T08:06:00.334" v="197" actId="1076"/>
          <ac:picMkLst>
            <pc:docMk/>
            <pc:sldMk cId="514252367" sldId="256"/>
            <ac:picMk id="14" creationId="{D9D66DA2-3D7F-9C0D-2740-02AEBA35273F}"/>
          </ac:picMkLst>
        </pc:picChg>
        <pc:picChg chg="add mod">
          <ac:chgData name="Nguyễn Đoàn Xuân Bình" userId="e7663075-c39f-4d9d-a2ba-f0fc054c4526" providerId="ADAL" clId="{167BE9B4-2913-4F5D-B9DD-C17340DEF039}" dt="2023-02-22T08:05:57.750" v="196" actId="1076"/>
          <ac:picMkLst>
            <pc:docMk/>
            <pc:sldMk cId="514252367" sldId="256"/>
            <ac:picMk id="18" creationId="{9D47C9D9-9E5D-5891-D1A0-45AF4A8FE0A6}"/>
          </ac:picMkLst>
        </pc:picChg>
        <pc:picChg chg="add mod">
          <ac:chgData name="Nguyễn Đoàn Xuân Bình" userId="e7663075-c39f-4d9d-a2ba-f0fc054c4526" providerId="ADAL" clId="{167BE9B4-2913-4F5D-B9DD-C17340DEF039}" dt="2023-02-22T08:05:18.023" v="190" actId="1076"/>
          <ac:picMkLst>
            <pc:docMk/>
            <pc:sldMk cId="514252367" sldId="256"/>
            <ac:picMk id="19" creationId="{AEADD08B-A416-1D0C-638F-04B613ADB42D}"/>
          </ac:picMkLst>
        </pc:picChg>
      </pc:sldChg>
      <pc:sldChg chg="del">
        <pc:chgData name="Nguyễn Đoàn Xuân Bình" userId="e7663075-c39f-4d9d-a2ba-f0fc054c4526" providerId="ADAL" clId="{167BE9B4-2913-4F5D-B9DD-C17340DEF039}" dt="2023-02-27T14:56:33.751" v="1496" actId="47"/>
        <pc:sldMkLst>
          <pc:docMk/>
          <pc:sldMk cId="2029653860" sldId="257"/>
        </pc:sldMkLst>
      </pc:sldChg>
      <pc:sldChg chg="addSp delSp modSp mod modTransition modAnim">
        <pc:chgData name="Nguyễn Đoàn Xuân Bình" userId="e7663075-c39f-4d9d-a2ba-f0fc054c4526" providerId="ADAL" clId="{167BE9B4-2913-4F5D-B9DD-C17340DEF039}" dt="2023-02-27T15:22:11.683" v="1534"/>
        <pc:sldMkLst>
          <pc:docMk/>
          <pc:sldMk cId="4252668502" sldId="258"/>
        </pc:sldMkLst>
        <pc:spChg chg="del">
          <ac:chgData name="Nguyễn Đoàn Xuân Bình" userId="e7663075-c39f-4d9d-a2ba-f0fc054c4526" providerId="ADAL" clId="{167BE9B4-2913-4F5D-B9DD-C17340DEF039}" dt="2023-02-22T09:24:30.532" v="198" actId="478"/>
          <ac:spMkLst>
            <pc:docMk/>
            <pc:sldMk cId="4252668502" sldId="258"/>
            <ac:spMk id="5" creationId="{00000000-0000-0000-0000-000000000000}"/>
          </ac:spMkLst>
        </pc:spChg>
        <pc:picChg chg="add mod">
          <ac:chgData name="Nguyễn Đoàn Xuân Bình" userId="e7663075-c39f-4d9d-a2ba-f0fc054c4526" providerId="ADAL" clId="{167BE9B4-2913-4F5D-B9DD-C17340DEF039}" dt="2023-02-23T00:52:16.705" v="242" actId="14100"/>
          <ac:picMkLst>
            <pc:docMk/>
            <pc:sldMk cId="4252668502" sldId="258"/>
            <ac:picMk id="5" creationId="{447E1FAE-A64E-A50A-2BF2-9EB01B38D691}"/>
          </ac:picMkLst>
        </pc:picChg>
        <pc:picChg chg="add mod">
          <ac:chgData name="Nguyễn Đoàn Xuân Bình" userId="e7663075-c39f-4d9d-a2ba-f0fc054c4526" providerId="ADAL" clId="{167BE9B4-2913-4F5D-B9DD-C17340DEF039}" dt="2023-02-23T00:52:20.399" v="245" actId="1076"/>
          <ac:picMkLst>
            <pc:docMk/>
            <pc:sldMk cId="4252668502" sldId="258"/>
            <ac:picMk id="7" creationId="{A5098584-1226-1CB1-248F-2CF6DF2FCC92}"/>
          </ac:picMkLst>
        </pc:picChg>
        <pc:picChg chg="add mod">
          <ac:chgData name="Nguyễn Đoàn Xuân Bình" userId="e7663075-c39f-4d9d-a2ba-f0fc054c4526" providerId="ADAL" clId="{167BE9B4-2913-4F5D-B9DD-C17340DEF039}" dt="2023-02-23T00:53:06.337" v="249" actId="1076"/>
          <ac:picMkLst>
            <pc:docMk/>
            <pc:sldMk cId="4252668502" sldId="258"/>
            <ac:picMk id="8" creationId="{A58C5E97-3F1F-0E02-FFA9-B5C4BA49FAE6}"/>
          </ac:picMkLst>
        </pc:picChg>
        <pc:picChg chg="add mod">
          <ac:chgData name="Nguyễn Đoàn Xuân Bình" userId="e7663075-c39f-4d9d-a2ba-f0fc054c4526" providerId="ADAL" clId="{167BE9B4-2913-4F5D-B9DD-C17340DEF039}" dt="2023-02-23T00:53:32.647" v="254" actId="1076"/>
          <ac:picMkLst>
            <pc:docMk/>
            <pc:sldMk cId="4252668502" sldId="258"/>
            <ac:picMk id="9" creationId="{86B8F3ED-CE07-240C-6AE7-A3C20FBFA7BA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2:10.163" v="1533"/>
        <pc:sldMkLst>
          <pc:docMk/>
          <pc:sldMk cId="1685241653" sldId="259"/>
        </pc:sldMkLst>
        <pc:spChg chg="add mod">
          <ac:chgData name="Nguyễn Đoàn Xuân Bình" userId="e7663075-c39f-4d9d-a2ba-f0fc054c4526" providerId="ADAL" clId="{167BE9B4-2913-4F5D-B9DD-C17340DEF039}" dt="2023-02-23T00:54:52.971" v="328" actId="20577"/>
          <ac:spMkLst>
            <pc:docMk/>
            <pc:sldMk cId="1685241653" sldId="259"/>
            <ac:spMk id="2" creationId="{F9CA66E1-F81F-F552-87DE-B84B4EBAADD7}"/>
          </ac:spMkLst>
        </pc:spChg>
        <pc:spChg chg="add mod">
          <ac:chgData name="Nguyễn Đoàn Xuân Bình" userId="e7663075-c39f-4d9d-a2ba-f0fc054c4526" providerId="ADAL" clId="{167BE9B4-2913-4F5D-B9DD-C17340DEF039}" dt="2023-02-23T00:55:08.862" v="352" actId="20577"/>
          <ac:spMkLst>
            <pc:docMk/>
            <pc:sldMk cId="1685241653" sldId="259"/>
            <ac:spMk id="5" creationId="{8531A9EB-6476-9E49-E716-C279463244D4}"/>
          </ac:spMkLst>
        </pc:spChg>
        <pc:spChg chg="mod">
          <ac:chgData name="Nguyễn Đoàn Xuân Bình" userId="e7663075-c39f-4d9d-a2ba-f0fc054c4526" providerId="ADAL" clId="{167BE9B4-2913-4F5D-B9DD-C17340DEF039}" dt="2023-02-23T00:53:57.995" v="273" actId="1076"/>
          <ac:spMkLst>
            <pc:docMk/>
            <pc:sldMk cId="1685241653" sldId="259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3T00:54:36.984" v="311" actId="1076"/>
          <ac:spMkLst>
            <pc:docMk/>
            <pc:sldMk cId="1685241653" sldId="259"/>
            <ac:spMk id="11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41.995" v="312" actId="478"/>
          <ac:spMkLst>
            <pc:docMk/>
            <pc:sldMk cId="1685241653" sldId="259"/>
            <ac:spMk id="15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55.351" v="329" actId="478"/>
          <ac:spMkLst>
            <pc:docMk/>
            <pc:sldMk cId="1685241653" sldId="259"/>
            <ac:spMk id="19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5:12.161" v="353" actId="478"/>
          <ac:spMkLst>
            <pc:docMk/>
            <pc:sldMk cId="1685241653" sldId="259"/>
            <ac:spMk id="23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03.563" v="277" actId="478"/>
          <ac:spMkLst>
            <pc:docMk/>
            <pc:sldMk cId="1685241653" sldId="259"/>
            <ac:spMk id="26" creationId="{00000000-0000-0000-0000-000000000000}"/>
          </ac:spMkLst>
        </pc:spChg>
        <pc:spChg chg="del mod">
          <ac:chgData name="Nguyễn Đoàn Xuân Bình" userId="e7663075-c39f-4d9d-a2ba-f0fc054c4526" providerId="ADAL" clId="{167BE9B4-2913-4F5D-B9DD-C17340DEF039}" dt="2023-02-23T00:54:02.911" v="276" actId="478"/>
          <ac:spMkLst>
            <pc:docMk/>
            <pc:sldMk cId="1685241653" sldId="259"/>
            <ac:spMk id="27" creationId="{00000000-0000-0000-0000-000000000000}"/>
          </ac:spMkLst>
        </pc:spChg>
        <pc:spChg chg="del mod">
          <ac:chgData name="Nguyễn Đoàn Xuân Bình" userId="e7663075-c39f-4d9d-a2ba-f0fc054c4526" providerId="ADAL" clId="{167BE9B4-2913-4F5D-B9DD-C17340DEF039}" dt="2023-02-23T00:54:05.725" v="279" actId="478"/>
          <ac:spMkLst>
            <pc:docMk/>
            <pc:sldMk cId="1685241653" sldId="259"/>
            <ac:spMk id="2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01.821" v="274" actId="478"/>
          <ac:spMkLst>
            <pc:docMk/>
            <pc:sldMk cId="1685241653" sldId="259"/>
            <ac:spMk id="29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3T00:55:20.902" v="376" actId="20577"/>
          <ac:spMkLst>
            <pc:docMk/>
            <pc:sldMk cId="1685241653" sldId="259"/>
            <ac:spMk id="30" creationId="{EF0FE8AD-B1B8-11D5-1F13-A6D041A14689}"/>
          </ac:spMkLst>
        </pc:spChg>
      </pc:sldChg>
      <pc:sldChg chg="addSp delSp modSp mod modTransition modAnim">
        <pc:chgData name="Nguyễn Đoàn Xuân Bình" userId="e7663075-c39f-4d9d-a2ba-f0fc054c4526" providerId="ADAL" clId="{167BE9B4-2913-4F5D-B9DD-C17340DEF039}" dt="2023-02-27T15:22:15.354" v="1536"/>
        <pc:sldMkLst>
          <pc:docMk/>
          <pc:sldMk cId="222881515" sldId="260"/>
        </pc:sldMkLst>
        <pc:spChg chg="add mod ord">
          <ac:chgData name="Nguyễn Đoàn Xuân Bình" userId="e7663075-c39f-4d9d-a2ba-f0fc054c4526" providerId="ADAL" clId="{167BE9B4-2913-4F5D-B9DD-C17340DEF039}" dt="2023-02-25T11:10:22.135" v="547" actId="1076"/>
          <ac:spMkLst>
            <pc:docMk/>
            <pc:sldMk cId="222881515" sldId="260"/>
            <ac:spMk id="3" creationId="{5DF501D5-1D14-592C-0E0E-76DB23F4EF09}"/>
          </ac:spMkLst>
        </pc:spChg>
        <pc:spChg chg="add mod ord">
          <ac:chgData name="Nguyễn Đoàn Xuân Bình" userId="e7663075-c39f-4d9d-a2ba-f0fc054c4526" providerId="ADAL" clId="{167BE9B4-2913-4F5D-B9DD-C17340DEF039}" dt="2023-02-25T11:11:39.515" v="582" actId="1076"/>
          <ac:spMkLst>
            <pc:docMk/>
            <pc:sldMk cId="222881515" sldId="260"/>
            <ac:spMk id="9" creationId="{CB8E9BC7-9ECF-A1CE-B5B3-13B28462D3F9}"/>
          </ac:spMkLst>
        </pc:spChg>
        <pc:spChg chg="add del mod">
          <ac:chgData name="Nguyễn Đoàn Xuân Bình" userId="e7663075-c39f-4d9d-a2ba-f0fc054c4526" providerId="ADAL" clId="{167BE9B4-2913-4F5D-B9DD-C17340DEF039}" dt="2023-02-25T11:09:55.049" v="538" actId="21"/>
          <ac:spMkLst>
            <pc:docMk/>
            <pc:sldMk cId="222881515" sldId="260"/>
            <ac:spMk id="10" creationId="{BA3EFC88-4F59-534C-5317-A2A5FF99F083}"/>
          </ac:spMkLst>
        </pc:spChg>
        <pc:spChg chg="add del mod">
          <ac:chgData name="Nguyễn Đoàn Xuân Bình" userId="e7663075-c39f-4d9d-a2ba-f0fc054c4526" providerId="ADAL" clId="{167BE9B4-2913-4F5D-B9DD-C17340DEF039}" dt="2023-02-25T11:09:55.049" v="538" actId="21"/>
          <ac:spMkLst>
            <pc:docMk/>
            <pc:sldMk cId="222881515" sldId="260"/>
            <ac:spMk id="11" creationId="{AD392CD4-52D0-FDDE-6D71-A144D0C7D9D4}"/>
          </ac:spMkLst>
        </pc:spChg>
        <pc:spChg chg="del">
          <ac:chgData name="Nguyễn Đoàn Xuân Bình" userId="e7663075-c39f-4d9d-a2ba-f0fc054c4526" providerId="ADAL" clId="{167BE9B4-2913-4F5D-B9DD-C17340DEF039}" dt="2023-02-23T00:55:39.817" v="379" actId="478"/>
          <ac:spMkLst>
            <pc:docMk/>
            <pc:sldMk cId="222881515" sldId="260"/>
            <ac:spMk id="31" creationId="{00000000-0000-0000-0000-000000000000}"/>
          </ac:spMkLst>
        </pc:spChg>
        <pc:picChg chg="del mod">
          <ac:chgData name="Nguyễn Đoàn Xuân Bình" userId="e7663075-c39f-4d9d-a2ba-f0fc054c4526" providerId="ADAL" clId="{167BE9B4-2913-4F5D-B9DD-C17340DEF039}" dt="2023-02-25T11:08:53.430" v="514" actId="478"/>
          <ac:picMkLst>
            <pc:docMk/>
            <pc:sldMk cId="222881515" sldId="260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167BE9B4-2913-4F5D-B9DD-C17340DEF039}" dt="2023-02-25T11:10:46.326" v="560" actId="1076"/>
          <ac:picMkLst>
            <pc:docMk/>
            <pc:sldMk cId="222881515" sldId="260"/>
            <ac:picMk id="5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5T11:11:16.992" v="573" actId="14100"/>
          <ac:picMkLst>
            <pc:docMk/>
            <pc:sldMk cId="222881515" sldId="260"/>
            <ac:picMk id="7" creationId="{6C4D2ABE-2B1A-7E2F-E8F0-2E3C0D6A26F0}"/>
          </ac:picMkLst>
        </pc:picChg>
        <pc:picChg chg="add mod">
          <ac:chgData name="Nguyễn Đoàn Xuân Bình" userId="e7663075-c39f-4d9d-a2ba-f0fc054c4526" providerId="ADAL" clId="{167BE9B4-2913-4F5D-B9DD-C17340DEF039}" dt="2023-02-25T11:11:14.209" v="572" actId="1076"/>
          <ac:picMkLst>
            <pc:docMk/>
            <pc:sldMk cId="222881515" sldId="260"/>
            <ac:picMk id="8" creationId="{39AADCB9-5F02-1CF4-E77F-C7B665C000AB}"/>
          </ac:picMkLst>
        </pc:picChg>
        <pc:picChg chg="add mod">
          <ac:chgData name="Nguyễn Đoàn Xuân Bình" userId="e7663075-c39f-4d9d-a2ba-f0fc054c4526" providerId="ADAL" clId="{167BE9B4-2913-4F5D-B9DD-C17340DEF039}" dt="2023-02-25T11:10:19.552" v="546" actId="1076"/>
          <ac:picMkLst>
            <pc:docMk/>
            <pc:sldMk cId="222881515" sldId="260"/>
            <ac:picMk id="12" creationId="{591F2518-42C7-99B0-E205-187E7252416A}"/>
          </ac:picMkLst>
        </pc:picChg>
        <pc:picChg chg="add mod">
          <ac:chgData name="Nguyễn Đoàn Xuân Bình" userId="e7663075-c39f-4d9d-a2ba-f0fc054c4526" providerId="ADAL" clId="{167BE9B4-2913-4F5D-B9DD-C17340DEF039}" dt="2023-02-25T11:11:09.992" v="569" actId="1076"/>
          <ac:picMkLst>
            <pc:docMk/>
            <pc:sldMk cId="222881515" sldId="260"/>
            <ac:picMk id="13" creationId="{D5CAB941-D687-0632-481A-9FD6D4EC1B82}"/>
          </ac:picMkLst>
        </pc:picChg>
      </pc:sldChg>
      <pc:sldChg chg="addSp delSp modSp mod ord modTransition modAnim">
        <pc:chgData name="Nguyễn Đoàn Xuân Bình" userId="e7663075-c39f-4d9d-a2ba-f0fc054c4526" providerId="ADAL" clId="{167BE9B4-2913-4F5D-B9DD-C17340DEF039}" dt="2023-02-27T15:22:27.231" v="1540"/>
        <pc:sldMkLst>
          <pc:docMk/>
          <pc:sldMk cId="629782260" sldId="261"/>
        </pc:sldMkLst>
        <pc:spChg chg="mod">
          <ac:chgData name="Nguyễn Đoàn Xuân Bình" userId="e7663075-c39f-4d9d-a2ba-f0fc054c4526" providerId="ADAL" clId="{167BE9B4-2913-4F5D-B9DD-C17340DEF039}" dt="2023-02-23T00:57:57.867" v="395" actId="1076"/>
          <ac:spMkLst>
            <pc:docMk/>
            <pc:sldMk cId="629782260" sldId="261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7:42.956" v="389" actId="478"/>
          <ac:spMkLst>
            <pc:docMk/>
            <pc:sldMk cId="629782260" sldId="261"/>
            <ac:spMk id="9" creationId="{00000000-0000-0000-0000-000000000000}"/>
          </ac:spMkLst>
        </pc:spChg>
        <pc:picChg chg="mod">
          <ac:chgData name="Nguyễn Đoàn Xuân Bình" userId="e7663075-c39f-4d9d-a2ba-f0fc054c4526" providerId="ADAL" clId="{167BE9B4-2913-4F5D-B9DD-C17340DEF039}" dt="2023-02-23T00:57:50.428" v="394" actId="1076"/>
          <ac:picMkLst>
            <pc:docMk/>
            <pc:sldMk cId="629782260" sldId="261"/>
            <ac:picMk id="2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8:05.268" v="399" actId="1076"/>
          <ac:picMkLst>
            <pc:docMk/>
            <pc:sldMk cId="629782260" sldId="261"/>
            <ac:picMk id="7" creationId="{507324CD-5CE4-2024-2D30-AEEA77D93A7B}"/>
          </ac:picMkLst>
        </pc:picChg>
      </pc:sldChg>
      <pc:sldChg chg="addSp delSp modSp mod modTransition delAnim modAnim">
        <pc:chgData name="Nguyễn Đoàn Xuân Bình" userId="e7663075-c39f-4d9d-a2ba-f0fc054c4526" providerId="ADAL" clId="{167BE9B4-2913-4F5D-B9DD-C17340DEF039}" dt="2023-02-27T15:22:29.685" v="1541"/>
        <pc:sldMkLst>
          <pc:docMk/>
          <pc:sldMk cId="3653495993" sldId="262"/>
        </pc:sldMkLst>
        <pc:spChg chg="del mod">
          <ac:chgData name="Nguyễn Đoàn Xuân Bình" userId="e7663075-c39f-4d9d-a2ba-f0fc054c4526" providerId="ADAL" clId="{167BE9B4-2913-4F5D-B9DD-C17340DEF039}" dt="2023-02-23T00:58:18.313" v="401" actId="478"/>
          <ac:spMkLst>
            <pc:docMk/>
            <pc:sldMk cId="3653495993" sldId="262"/>
            <ac:spMk id="7" creationId="{00000000-0000-0000-0000-000000000000}"/>
          </ac:spMkLst>
        </pc:spChg>
        <pc:picChg chg="add del mod">
          <ac:chgData name="Nguyễn Đoàn Xuân Bình" userId="e7663075-c39f-4d9d-a2ba-f0fc054c4526" providerId="ADAL" clId="{167BE9B4-2913-4F5D-B9DD-C17340DEF039}" dt="2023-02-23T00:58:38.889" v="405" actId="478"/>
          <ac:picMkLst>
            <pc:docMk/>
            <pc:sldMk cId="3653495993" sldId="262"/>
            <ac:picMk id="3" creationId="{B24383D9-DDB5-F0B6-3CA7-FE45C752188C}"/>
          </ac:picMkLst>
        </pc:picChg>
        <pc:picChg chg="add mod">
          <ac:chgData name="Nguyễn Đoàn Xuân Bình" userId="e7663075-c39f-4d9d-a2ba-f0fc054c4526" providerId="ADAL" clId="{167BE9B4-2913-4F5D-B9DD-C17340DEF039}" dt="2023-02-23T00:59:00.308" v="412" actId="1076"/>
          <ac:picMkLst>
            <pc:docMk/>
            <pc:sldMk cId="3653495993" sldId="262"/>
            <ac:picMk id="8" creationId="{2EBA28FF-73CC-256A-C8A2-10CC61C361FF}"/>
          </ac:picMkLst>
        </pc:picChg>
      </pc:sldChg>
      <pc:sldChg chg="delSp del">
        <pc:chgData name="Nguyễn Đoàn Xuân Bình" userId="e7663075-c39f-4d9d-a2ba-f0fc054c4526" providerId="ADAL" clId="{167BE9B4-2913-4F5D-B9DD-C17340DEF039}" dt="2023-02-27T14:55:17.303" v="1422" actId="47"/>
        <pc:sldMkLst>
          <pc:docMk/>
          <pc:sldMk cId="601301501" sldId="263"/>
        </pc:sldMkLst>
        <pc:spChg chg="del">
          <ac:chgData name="Nguyễn Đoàn Xuân Bình" userId="e7663075-c39f-4d9d-a2ba-f0fc054c4526" providerId="ADAL" clId="{167BE9B4-2913-4F5D-B9DD-C17340DEF039}" dt="2023-02-25T11:24:59.556" v="676" actId="478"/>
          <ac:spMkLst>
            <pc:docMk/>
            <pc:sldMk cId="601301501" sldId="263"/>
            <ac:spMk id="5" creationId="{00000000-0000-0000-0000-000000000000}"/>
          </ac:spMkLst>
        </pc:spChg>
      </pc:sldChg>
      <pc:sldChg chg="modTransition">
        <pc:chgData name="Nguyễn Đoàn Xuân Bình" userId="e7663075-c39f-4d9d-a2ba-f0fc054c4526" providerId="ADAL" clId="{167BE9B4-2913-4F5D-B9DD-C17340DEF039}" dt="2023-02-27T15:22:55.567" v="1548"/>
        <pc:sldMkLst>
          <pc:docMk/>
          <pc:sldMk cId="4036723212" sldId="264"/>
        </pc:sldMkLst>
      </pc:sldChg>
      <pc:sldChg chg="modTransition">
        <pc:chgData name="Nguyễn Đoàn Xuân Bình" userId="e7663075-c39f-4d9d-a2ba-f0fc054c4526" providerId="ADAL" clId="{167BE9B4-2913-4F5D-B9DD-C17340DEF039}" dt="2023-02-27T15:23:03.483" v="1550"/>
        <pc:sldMkLst>
          <pc:docMk/>
          <pc:sldMk cId="1807155581" sldId="265"/>
        </pc:sldMkLst>
      </pc:sldChg>
      <pc:sldChg chg="addSp delSp modSp mod ord modTransition addAnim delAnim modAnim">
        <pc:chgData name="Nguyễn Đoàn Xuân Bình" userId="e7663075-c39f-4d9d-a2ba-f0fc054c4526" providerId="ADAL" clId="{167BE9B4-2913-4F5D-B9DD-C17340DEF039}" dt="2023-02-28T07:14:19.688" v="2351"/>
        <pc:sldMkLst>
          <pc:docMk/>
          <pc:sldMk cId="2174012802" sldId="266"/>
        </pc:sldMkLst>
        <pc:spChg chg="del">
          <ac:chgData name="Nguyễn Đoàn Xuân Bình" userId="e7663075-c39f-4d9d-a2ba-f0fc054c4526" providerId="ADAL" clId="{167BE9B4-2913-4F5D-B9DD-C17340DEF039}" dt="2023-02-27T14:14:44.003" v="705" actId="478"/>
          <ac:spMkLst>
            <pc:docMk/>
            <pc:sldMk cId="2174012802" sldId="266"/>
            <ac:spMk id="2" creationId="{00000000-0000-0000-0000-000000000000}"/>
          </ac:spMkLst>
        </pc:spChg>
        <pc:spChg chg="add del">
          <ac:chgData name="Nguyễn Đoàn Xuân Bình" userId="e7663075-c39f-4d9d-a2ba-f0fc054c4526" providerId="ADAL" clId="{167BE9B4-2913-4F5D-B9DD-C17340DEF039}" dt="2023-02-27T14:14:41.421" v="704" actId="478"/>
          <ac:spMkLst>
            <pc:docMk/>
            <pc:sldMk cId="2174012802" sldId="266"/>
            <ac:spMk id="6" creationId="{00000000-0000-0000-0000-000000000000}"/>
          </ac:spMkLst>
        </pc:spChg>
        <pc:spChg chg="del topLvl">
          <ac:chgData name="Nguyễn Đoàn Xuân Bình" userId="e7663075-c39f-4d9d-a2ba-f0fc054c4526" providerId="ADAL" clId="{167BE9B4-2913-4F5D-B9DD-C17340DEF039}" dt="2023-02-27T14:14:46.481" v="706" actId="478"/>
          <ac:spMkLst>
            <pc:docMk/>
            <pc:sldMk cId="2174012802" sldId="266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7T14:47:20.634" v="1048" actId="20577"/>
          <ac:spMkLst>
            <pc:docMk/>
            <pc:sldMk cId="2174012802" sldId="266"/>
            <ac:spMk id="13" creationId="{B87DD868-FFDA-44EE-388E-C695F7DD8382}"/>
          </ac:spMkLst>
        </pc:spChg>
        <pc:spChg chg="mod">
          <ac:chgData name="Nguyễn Đoàn Xuân Bình" userId="e7663075-c39f-4d9d-a2ba-f0fc054c4526" providerId="ADAL" clId="{167BE9B4-2913-4F5D-B9DD-C17340DEF039}" dt="2023-02-27T14:47:54.158" v="1139" actId="1076"/>
          <ac:spMkLst>
            <pc:docMk/>
            <pc:sldMk cId="2174012802" sldId="266"/>
            <ac:spMk id="14" creationId="{0A2537C0-A3E6-7C72-EB9B-83C223F3292D}"/>
          </ac:spMkLst>
        </pc:spChg>
        <pc:spChg chg="add mod">
          <ac:chgData name="Nguyễn Đoàn Xuân Bình" userId="e7663075-c39f-4d9d-a2ba-f0fc054c4526" providerId="ADAL" clId="{167BE9B4-2913-4F5D-B9DD-C17340DEF039}" dt="2023-02-27T14:48:41.815" v="1156" actId="1076"/>
          <ac:spMkLst>
            <pc:docMk/>
            <pc:sldMk cId="2174012802" sldId="266"/>
            <ac:spMk id="16" creationId="{5450EC77-B2E7-30F4-7DB5-36822C47F601}"/>
          </ac:spMkLst>
        </pc:spChg>
        <pc:spChg chg="add mod">
          <ac:chgData name="Nguyễn Đoàn Xuân Bình" userId="e7663075-c39f-4d9d-a2ba-f0fc054c4526" providerId="ADAL" clId="{167BE9B4-2913-4F5D-B9DD-C17340DEF039}" dt="2023-02-27T14:50:21.333" v="1205" actId="1076"/>
          <ac:spMkLst>
            <pc:docMk/>
            <pc:sldMk cId="2174012802" sldId="266"/>
            <ac:spMk id="26" creationId="{E6FAA88C-B81B-E42F-5B15-B2BD48F8A5C6}"/>
          </ac:spMkLst>
        </pc:spChg>
        <pc:spChg chg="add mod">
          <ac:chgData name="Nguyễn Đoàn Xuân Bình" userId="e7663075-c39f-4d9d-a2ba-f0fc054c4526" providerId="ADAL" clId="{167BE9B4-2913-4F5D-B9DD-C17340DEF039}" dt="2023-02-27T14:50:35.545" v="1227" actId="1076"/>
          <ac:spMkLst>
            <pc:docMk/>
            <pc:sldMk cId="2174012802" sldId="266"/>
            <ac:spMk id="27" creationId="{AB259792-B3B0-B4A6-9020-64D3B0CDBC6C}"/>
          </ac:spMkLst>
        </pc:spChg>
        <pc:spChg chg="add mod">
          <ac:chgData name="Nguyễn Đoàn Xuân Bình" userId="e7663075-c39f-4d9d-a2ba-f0fc054c4526" providerId="ADAL" clId="{167BE9B4-2913-4F5D-B9DD-C17340DEF039}" dt="2023-02-27T14:50:43.516" v="1242" actId="1076"/>
          <ac:spMkLst>
            <pc:docMk/>
            <pc:sldMk cId="2174012802" sldId="266"/>
            <ac:spMk id="28" creationId="{8037F492-8911-4FFB-6485-6406A5DB2808}"/>
          </ac:spMkLst>
        </pc:spChg>
        <pc:spChg chg="add mod">
          <ac:chgData name="Nguyễn Đoàn Xuân Bình" userId="e7663075-c39f-4d9d-a2ba-f0fc054c4526" providerId="ADAL" clId="{167BE9B4-2913-4F5D-B9DD-C17340DEF039}" dt="2023-02-27T14:50:57.890" v="1252" actId="1076"/>
          <ac:spMkLst>
            <pc:docMk/>
            <pc:sldMk cId="2174012802" sldId="266"/>
            <ac:spMk id="29" creationId="{A9421B9A-C1C8-13E8-C50B-14A873B9ACF8}"/>
          </ac:spMkLst>
        </pc:spChg>
        <pc:spChg chg="add mod">
          <ac:chgData name="Nguyễn Đoàn Xuân Bình" userId="e7663075-c39f-4d9d-a2ba-f0fc054c4526" providerId="ADAL" clId="{167BE9B4-2913-4F5D-B9DD-C17340DEF039}" dt="2023-02-27T14:51:19.736" v="1289" actId="1076"/>
          <ac:spMkLst>
            <pc:docMk/>
            <pc:sldMk cId="2174012802" sldId="266"/>
            <ac:spMk id="30" creationId="{3941AF24-4323-DAB5-767A-72ED99AC4382}"/>
          </ac:spMkLst>
        </pc:spChg>
        <pc:spChg chg="add mod">
          <ac:chgData name="Nguyễn Đoàn Xuân Bình" userId="e7663075-c39f-4d9d-a2ba-f0fc054c4526" providerId="ADAL" clId="{167BE9B4-2913-4F5D-B9DD-C17340DEF039}" dt="2023-02-27T14:52:32.960" v="1370" actId="1076"/>
          <ac:spMkLst>
            <pc:docMk/>
            <pc:sldMk cId="2174012802" sldId="266"/>
            <ac:spMk id="32" creationId="{50BE8168-E986-8AE7-3CAE-D464D822FF58}"/>
          </ac:spMkLst>
        </pc:spChg>
        <pc:spChg chg="add mod">
          <ac:chgData name="Nguyễn Đoàn Xuân Bình" userId="e7663075-c39f-4d9d-a2ba-f0fc054c4526" providerId="ADAL" clId="{167BE9B4-2913-4F5D-B9DD-C17340DEF039}" dt="2023-02-27T14:51:46.274" v="1325" actId="20577"/>
          <ac:spMkLst>
            <pc:docMk/>
            <pc:sldMk cId="2174012802" sldId="266"/>
            <ac:spMk id="33" creationId="{6A1F7371-30E5-3A40-D134-7E7A5A318CC8}"/>
          </ac:spMkLst>
        </pc:spChg>
        <pc:spChg chg="add mod">
          <ac:chgData name="Nguyễn Đoàn Xuân Bình" userId="e7663075-c39f-4d9d-a2ba-f0fc054c4526" providerId="ADAL" clId="{167BE9B4-2913-4F5D-B9DD-C17340DEF039}" dt="2023-02-27T14:51:56.945" v="1344" actId="1076"/>
          <ac:spMkLst>
            <pc:docMk/>
            <pc:sldMk cId="2174012802" sldId="266"/>
            <ac:spMk id="34" creationId="{E3A044C0-A7E4-FF12-01EC-A7818EC3FE56}"/>
          </ac:spMkLst>
        </pc:spChg>
        <pc:spChg chg="add mod">
          <ac:chgData name="Nguyễn Đoàn Xuân Bình" userId="e7663075-c39f-4d9d-a2ba-f0fc054c4526" providerId="ADAL" clId="{167BE9B4-2913-4F5D-B9DD-C17340DEF039}" dt="2023-02-27T14:52:08.211" v="1367" actId="1076"/>
          <ac:spMkLst>
            <pc:docMk/>
            <pc:sldMk cId="2174012802" sldId="266"/>
            <ac:spMk id="35" creationId="{B5C4EB5E-ACF8-4E3C-636D-AC14ED0ED665}"/>
          </ac:spMkLst>
        </pc:spChg>
        <pc:grpChg chg="del">
          <ac:chgData name="Nguyễn Đoàn Xuân Bình" userId="e7663075-c39f-4d9d-a2ba-f0fc054c4526" providerId="ADAL" clId="{167BE9B4-2913-4F5D-B9DD-C17340DEF039}" dt="2023-02-27T14:14:46.481" v="706" actId="478"/>
          <ac:grpSpMkLst>
            <pc:docMk/>
            <pc:sldMk cId="2174012802" sldId="266"/>
            <ac:grpSpMk id="7" creationId="{00000000-0000-0000-0000-000000000000}"/>
          </ac:grpSpMkLst>
        </pc:grpChg>
        <pc:grpChg chg="add del mod">
          <ac:chgData name="Nguyễn Đoàn Xuân Bình" userId="e7663075-c39f-4d9d-a2ba-f0fc054c4526" providerId="ADAL" clId="{167BE9B4-2913-4F5D-B9DD-C17340DEF039}" dt="2023-02-27T14:47:56.139" v="1140" actId="21"/>
          <ac:grpSpMkLst>
            <pc:docMk/>
            <pc:sldMk cId="2174012802" sldId="266"/>
            <ac:grpSpMk id="12" creationId="{B6EFF02A-6276-D3C7-709B-0CF9F58A4A4B}"/>
          </ac:grpSpMkLst>
        </pc:grpChg>
        <pc:picChg chg="del mod">
          <ac:chgData name="Nguyễn Đoàn Xuân Bình" userId="e7663075-c39f-4d9d-a2ba-f0fc054c4526" providerId="ADAL" clId="{167BE9B4-2913-4F5D-B9DD-C17340DEF039}" dt="2023-02-27T14:14:38.240" v="702" actId="478"/>
          <ac:picMkLst>
            <pc:docMk/>
            <pc:sldMk cId="2174012802" sldId="266"/>
            <ac:picMk id="3" creationId="{00000000-0000-0000-0000-000000000000}"/>
          </ac:picMkLst>
        </pc:picChg>
        <pc:picChg chg="add mod ord">
          <ac:chgData name="Nguyễn Đoàn Xuân Bình" userId="e7663075-c39f-4d9d-a2ba-f0fc054c4526" providerId="ADAL" clId="{167BE9B4-2913-4F5D-B9DD-C17340DEF039}" dt="2023-02-27T14:52:40.855" v="1373" actId="1076"/>
          <ac:picMkLst>
            <pc:docMk/>
            <pc:sldMk cId="2174012802" sldId="266"/>
            <ac:picMk id="5" creationId="{A1232BC1-F631-4D08-3479-2C10641365B6}"/>
          </ac:picMkLst>
        </pc:picChg>
        <pc:picChg chg="del mod topLvl">
          <ac:chgData name="Nguyễn Đoàn Xuân Bình" userId="e7663075-c39f-4d9d-a2ba-f0fc054c4526" providerId="ADAL" clId="{167BE9B4-2913-4F5D-B9DD-C17340DEF039}" dt="2023-02-27T14:45:56.219" v="965" actId="478"/>
          <ac:picMkLst>
            <pc:docMk/>
            <pc:sldMk cId="2174012802" sldId="266"/>
            <ac:picMk id="8" creationId="{00000000-0000-0000-0000-000000000000}"/>
          </ac:picMkLst>
        </pc:picChg>
        <pc:picChg chg="add del mod">
          <ac:chgData name="Nguyễn Đoàn Xuân Bình" userId="e7663075-c39f-4d9d-a2ba-f0fc054c4526" providerId="ADAL" clId="{167BE9B4-2913-4F5D-B9DD-C17340DEF039}" dt="2023-02-27T14:52:37.022" v="1372" actId="478"/>
          <ac:picMkLst>
            <pc:docMk/>
            <pc:sldMk cId="2174012802" sldId="266"/>
            <ac:picMk id="10" creationId="{DBFC5752-004C-1332-79E7-7416338DBA46}"/>
          </ac:picMkLst>
        </pc:picChg>
        <pc:picChg chg="add mod">
          <ac:chgData name="Nguyễn Đoàn Xuân Bình" userId="e7663075-c39f-4d9d-a2ba-f0fc054c4526" providerId="ADAL" clId="{167BE9B4-2913-4F5D-B9DD-C17340DEF039}" dt="2023-02-27T14:48:06.305" v="1145" actId="1076"/>
          <ac:picMkLst>
            <pc:docMk/>
            <pc:sldMk cId="2174012802" sldId="266"/>
            <ac:picMk id="11" creationId="{34D28EA5-19CE-E5DB-0242-D3F0A788B499}"/>
          </ac:picMkLst>
        </pc:picChg>
        <pc:picChg chg="add mod">
          <ac:chgData name="Nguyễn Đoàn Xuân Bình" userId="e7663075-c39f-4d9d-a2ba-f0fc054c4526" providerId="ADAL" clId="{167BE9B4-2913-4F5D-B9DD-C17340DEF039}" dt="2023-02-27T14:48:12.304" v="1148" actId="1076"/>
          <ac:picMkLst>
            <pc:docMk/>
            <pc:sldMk cId="2174012802" sldId="266"/>
            <ac:picMk id="15" creationId="{A3D3104E-A945-E379-4760-548E9A882F5E}"/>
          </ac:picMkLst>
        </pc:picChg>
        <pc:picChg chg="add mod">
          <ac:chgData name="Nguyễn Đoàn Xuân Bình" userId="e7663075-c39f-4d9d-a2ba-f0fc054c4526" providerId="ADAL" clId="{167BE9B4-2913-4F5D-B9DD-C17340DEF039}" dt="2023-02-27T14:50:23.312" v="1206" actId="14100"/>
          <ac:picMkLst>
            <pc:docMk/>
            <pc:sldMk cId="2174012802" sldId="266"/>
            <ac:picMk id="17" creationId="{BB171144-1D21-109B-92BD-F99C6A7ED3E2}"/>
          </ac:picMkLst>
        </pc:picChg>
        <pc:picChg chg="add mod">
          <ac:chgData name="Nguyễn Đoàn Xuân Bình" userId="e7663075-c39f-4d9d-a2ba-f0fc054c4526" providerId="ADAL" clId="{167BE9B4-2913-4F5D-B9DD-C17340DEF039}" dt="2023-02-27T14:49:37.437" v="1177" actId="1076"/>
          <ac:picMkLst>
            <pc:docMk/>
            <pc:sldMk cId="2174012802" sldId="266"/>
            <ac:picMk id="18" creationId="{9BD6B6B3-3440-51C4-3289-0F4DE3A77DBE}"/>
          </ac:picMkLst>
        </pc:picChg>
        <pc:picChg chg="add mod">
          <ac:chgData name="Nguyễn Đoàn Xuân Bình" userId="e7663075-c39f-4d9d-a2ba-f0fc054c4526" providerId="ADAL" clId="{167BE9B4-2913-4F5D-B9DD-C17340DEF039}" dt="2023-02-27T14:49:13.543" v="1165" actId="571"/>
          <ac:picMkLst>
            <pc:docMk/>
            <pc:sldMk cId="2174012802" sldId="266"/>
            <ac:picMk id="19" creationId="{8A7E322E-8A96-AD12-C5C3-EC188744C370}"/>
          </ac:picMkLst>
        </pc:picChg>
        <pc:picChg chg="add mod">
          <ac:chgData name="Nguyễn Đoàn Xuân Bình" userId="e7663075-c39f-4d9d-a2ba-f0fc054c4526" providerId="ADAL" clId="{167BE9B4-2913-4F5D-B9DD-C17340DEF039}" dt="2023-02-27T14:51:08.842" v="1285" actId="14100"/>
          <ac:picMkLst>
            <pc:docMk/>
            <pc:sldMk cId="2174012802" sldId="266"/>
            <ac:picMk id="20" creationId="{587689CB-1C52-3628-32B3-653506E91E76}"/>
          </ac:picMkLst>
        </pc:picChg>
        <pc:picChg chg="add mod">
          <ac:chgData name="Nguyễn Đoàn Xuân Bình" userId="e7663075-c39f-4d9d-a2ba-f0fc054c4526" providerId="ADAL" clId="{167BE9B4-2913-4F5D-B9DD-C17340DEF039}" dt="2023-02-27T14:49:18.214" v="1168" actId="571"/>
          <ac:picMkLst>
            <pc:docMk/>
            <pc:sldMk cId="2174012802" sldId="266"/>
            <ac:picMk id="21" creationId="{B1A050BF-FCEA-ADC1-2654-22DC17793630}"/>
          </ac:picMkLst>
        </pc:picChg>
        <pc:picChg chg="add mod">
          <ac:chgData name="Nguyễn Đoàn Xuân Bình" userId="e7663075-c39f-4d9d-a2ba-f0fc054c4526" providerId="ADAL" clId="{167BE9B4-2913-4F5D-B9DD-C17340DEF039}" dt="2023-02-27T14:49:20.919" v="1169" actId="571"/>
          <ac:picMkLst>
            <pc:docMk/>
            <pc:sldMk cId="2174012802" sldId="266"/>
            <ac:picMk id="22" creationId="{9356BFF7-B908-C6C7-5E40-6943F95FE6F2}"/>
          </ac:picMkLst>
        </pc:picChg>
        <pc:picChg chg="add mod">
          <ac:chgData name="Nguyễn Đoàn Xuân Bình" userId="e7663075-c39f-4d9d-a2ba-f0fc054c4526" providerId="ADAL" clId="{167BE9B4-2913-4F5D-B9DD-C17340DEF039}" dt="2023-02-27T14:49:20.919" v="1169" actId="571"/>
          <ac:picMkLst>
            <pc:docMk/>
            <pc:sldMk cId="2174012802" sldId="266"/>
            <ac:picMk id="23" creationId="{B02BA491-AB39-4C58-6594-60EAC3FD4014}"/>
          </ac:picMkLst>
        </pc:picChg>
        <pc:picChg chg="add mod">
          <ac:chgData name="Nguyễn Đoàn Xuân Bình" userId="e7663075-c39f-4d9d-a2ba-f0fc054c4526" providerId="ADAL" clId="{167BE9B4-2913-4F5D-B9DD-C17340DEF039}" dt="2023-02-27T14:51:24.444" v="1292" actId="14100"/>
          <ac:picMkLst>
            <pc:docMk/>
            <pc:sldMk cId="2174012802" sldId="266"/>
            <ac:picMk id="24" creationId="{6309FBD7-A48A-41DC-A024-7DEB76100B67}"/>
          </ac:picMkLst>
        </pc:picChg>
        <pc:picChg chg="add mod">
          <ac:chgData name="Nguyễn Đoàn Xuân Bình" userId="e7663075-c39f-4d9d-a2ba-f0fc054c4526" providerId="ADAL" clId="{167BE9B4-2913-4F5D-B9DD-C17340DEF039}" dt="2023-02-27T14:49:32.032" v="1173" actId="571"/>
          <ac:picMkLst>
            <pc:docMk/>
            <pc:sldMk cId="2174012802" sldId="266"/>
            <ac:picMk id="25" creationId="{5C2FC518-1CA0-3048-C017-E5D45850DF7D}"/>
          </ac:picMkLst>
        </pc:picChg>
        <pc:picChg chg="add del mod">
          <ac:chgData name="Nguyễn Đoàn Xuân Bình" userId="e7663075-c39f-4d9d-a2ba-f0fc054c4526" providerId="ADAL" clId="{167BE9B4-2913-4F5D-B9DD-C17340DEF039}" dt="2023-02-27T14:51:22.126" v="1291" actId="478"/>
          <ac:picMkLst>
            <pc:docMk/>
            <pc:sldMk cId="2174012802" sldId="266"/>
            <ac:picMk id="31" creationId="{3079B67C-E355-4C4A-55BF-E7D6A01AB77B}"/>
          </ac:picMkLst>
        </pc:picChg>
        <pc:picChg chg="add mod">
          <ac:chgData name="Nguyễn Đoàn Xuân Bình" userId="e7663075-c39f-4d9d-a2ba-f0fc054c4526" providerId="ADAL" clId="{167BE9B4-2913-4F5D-B9DD-C17340DEF039}" dt="2023-02-27T14:52:42.915" v="1374" actId="571"/>
          <ac:picMkLst>
            <pc:docMk/>
            <pc:sldMk cId="2174012802" sldId="266"/>
            <ac:picMk id="36" creationId="{B30EA6D1-300F-2D5D-34CF-B2DCFD9CF1F0}"/>
          </ac:picMkLst>
        </pc:picChg>
        <pc:picChg chg="add mod">
          <ac:chgData name="Nguyễn Đoàn Xuân Bình" userId="e7663075-c39f-4d9d-a2ba-f0fc054c4526" providerId="ADAL" clId="{167BE9B4-2913-4F5D-B9DD-C17340DEF039}" dt="2023-02-27T14:52:45.772" v="1375" actId="571"/>
          <ac:picMkLst>
            <pc:docMk/>
            <pc:sldMk cId="2174012802" sldId="266"/>
            <ac:picMk id="37" creationId="{890231C0-236D-2AD5-2F4F-4E976F617BC2}"/>
          </ac:picMkLst>
        </pc:picChg>
        <pc:picChg chg="add mod">
          <ac:chgData name="Nguyễn Đoàn Xuân Bình" userId="e7663075-c39f-4d9d-a2ba-f0fc054c4526" providerId="ADAL" clId="{167BE9B4-2913-4F5D-B9DD-C17340DEF039}" dt="2023-02-27T14:52:48.249" v="1376" actId="571"/>
          <ac:picMkLst>
            <pc:docMk/>
            <pc:sldMk cId="2174012802" sldId="266"/>
            <ac:picMk id="38" creationId="{C669BFC6-9FF5-A748-1D60-FE927D63DDE8}"/>
          </ac:picMkLst>
        </pc:picChg>
        <pc:picChg chg="add mod">
          <ac:chgData name="Nguyễn Đoàn Xuân Bình" userId="e7663075-c39f-4d9d-a2ba-f0fc054c4526" providerId="ADAL" clId="{167BE9B4-2913-4F5D-B9DD-C17340DEF039}" dt="2023-02-27T14:52:51.628" v="1377" actId="571"/>
          <ac:picMkLst>
            <pc:docMk/>
            <pc:sldMk cId="2174012802" sldId="266"/>
            <ac:picMk id="39" creationId="{71422E54-5039-5A89-43C6-9D0313444FE9}"/>
          </ac:picMkLst>
        </pc:picChg>
      </pc:sldChg>
      <pc:sldChg chg="del ord">
        <pc:chgData name="Nguyễn Đoàn Xuân Bình" userId="e7663075-c39f-4d9d-a2ba-f0fc054c4526" providerId="ADAL" clId="{167BE9B4-2913-4F5D-B9DD-C17340DEF039}" dt="2023-02-27T14:55:15.800" v="1421" actId="47"/>
        <pc:sldMkLst>
          <pc:docMk/>
          <pc:sldMk cId="225576975" sldId="267"/>
        </pc:sldMkLst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31:38.339" v="1625"/>
        <pc:sldMkLst>
          <pc:docMk/>
          <pc:sldMk cId="4124574457" sldId="268"/>
        </pc:sldMkLst>
        <pc:spChg chg="del topLvl">
          <ac:chgData name="Nguyễn Đoàn Xuân Bình" userId="e7663075-c39f-4d9d-a2ba-f0fc054c4526" providerId="ADAL" clId="{167BE9B4-2913-4F5D-B9DD-C17340DEF039}" dt="2023-02-27T14:53:21.656" v="1384" actId="478"/>
          <ac:spMkLst>
            <pc:docMk/>
            <pc:sldMk cId="4124574457" sldId="268"/>
            <ac:spMk id="8" creationId="{00000000-0000-0000-0000-000000000000}"/>
          </ac:spMkLst>
        </pc:spChg>
        <pc:spChg chg="add del mod">
          <ac:chgData name="Nguyễn Đoàn Xuân Bình" userId="e7663075-c39f-4d9d-a2ba-f0fc054c4526" providerId="ADAL" clId="{167BE9B4-2913-4F5D-B9DD-C17340DEF039}" dt="2023-02-27T14:53:47.945" v="1389"/>
          <ac:spMkLst>
            <pc:docMk/>
            <pc:sldMk cId="4124574457" sldId="268"/>
            <ac:spMk id="9" creationId="{24A75A1F-74F1-CD41-6047-1013F39D6BB2}"/>
          </ac:spMkLst>
        </pc:spChg>
        <pc:spChg chg="add del mod">
          <ac:chgData name="Nguyễn Đoàn Xuân Bình" userId="e7663075-c39f-4d9d-a2ba-f0fc054c4526" providerId="ADAL" clId="{167BE9B4-2913-4F5D-B9DD-C17340DEF039}" dt="2023-02-27T14:53:47.945" v="1389"/>
          <ac:spMkLst>
            <pc:docMk/>
            <pc:sldMk cId="4124574457" sldId="268"/>
            <ac:spMk id="10" creationId="{CED2C1BD-94B4-70F9-4874-778307384686}"/>
          </ac:spMkLst>
        </pc:spChg>
        <pc:spChg chg="add mod">
          <ac:chgData name="Nguyễn Đoàn Xuân Bình" userId="e7663075-c39f-4d9d-a2ba-f0fc054c4526" providerId="ADAL" clId="{167BE9B4-2913-4F5D-B9DD-C17340DEF039}" dt="2023-02-27T14:54:09.566" v="1399" actId="14100"/>
          <ac:spMkLst>
            <pc:docMk/>
            <pc:sldMk cId="4124574457" sldId="268"/>
            <ac:spMk id="11" creationId="{EC0D0CDC-DAD0-8F96-120C-CC1ED78A98AF}"/>
          </ac:spMkLst>
        </pc:spChg>
        <pc:spChg chg="add mod">
          <ac:chgData name="Nguyễn Đoàn Xuân Bình" userId="e7663075-c39f-4d9d-a2ba-f0fc054c4526" providerId="ADAL" clId="{167BE9B4-2913-4F5D-B9DD-C17340DEF039}" dt="2023-02-27T14:54:14.714" v="1403" actId="113"/>
          <ac:spMkLst>
            <pc:docMk/>
            <pc:sldMk cId="4124574457" sldId="268"/>
            <ac:spMk id="12" creationId="{9F9DBD00-73CF-0B46-31C4-5A23DA4D1C60}"/>
          </ac:spMkLst>
        </pc:spChg>
        <pc:spChg chg="add mod">
          <ac:chgData name="Nguyễn Đoàn Xuân Bình" userId="e7663075-c39f-4d9d-a2ba-f0fc054c4526" providerId="ADAL" clId="{167BE9B4-2913-4F5D-B9DD-C17340DEF039}" dt="2023-02-27T14:54:46.224" v="1419" actId="20577"/>
          <ac:spMkLst>
            <pc:docMk/>
            <pc:sldMk cId="4124574457" sldId="268"/>
            <ac:spMk id="13" creationId="{4946965E-8F1F-2A45-4F73-031C0AC7B42A}"/>
          </ac:spMkLst>
        </pc:spChg>
        <pc:grpChg chg="del">
          <ac:chgData name="Nguyễn Đoàn Xuân Bình" userId="e7663075-c39f-4d9d-a2ba-f0fc054c4526" providerId="ADAL" clId="{167BE9B4-2913-4F5D-B9DD-C17340DEF039}" dt="2023-02-27T14:53:21.656" v="1384" actId="478"/>
          <ac:grpSpMkLst>
            <pc:docMk/>
            <pc:sldMk cId="4124574457" sldId="268"/>
            <ac:grpSpMk id="5" creationId="{00000000-0000-0000-0000-000000000000}"/>
          </ac:grpSpMkLst>
        </pc:grpChg>
        <pc:picChg chg="mod">
          <ac:chgData name="Nguyễn Đoàn Xuân Bình" userId="e7663075-c39f-4d9d-a2ba-f0fc054c4526" providerId="ADAL" clId="{167BE9B4-2913-4F5D-B9DD-C17340DEF039}" dt="2023-02-27T14:55:00.609" v="1420" actId="1076"/>
          <ac:picMkLst>
            <pc:docMk/>
            <pc:sldMk cId="4124574457" sldId="268"/>
            <ac:picMk id="2" creationId="{00000000-0000-0000-0000-000000000000}"/>
          </ac:picMkLst>
        </pc:picChg>
        <pc:picChg chg="del mod">
          <ac:chgData name="Nguyễn Đoàn Xuân Bình" userId="e7663075-c39f-4d9d-a2ba-f0fc054c4526" providerId="ADAL" clId="{167BE9B4-2913-4F5D-B9DD-C17340DEF039}" dt="2023-02-27T14:53:16.584" v="1381" actId="478"/>
          <ac:picMkLst>
            <pc:docMk/>
            <pc:sldMk cId="4124574457" sldId="268"/>
            <ac:picMk id="3" creationId="{00000000-0000-0000-0000-000000000000}"/>
          </ac:picMkLst>
        </pc:picChg>
        <pc:picChg chg="del topLvl">
          <ac:chgData name="Nguyễn Đoàn Xuân Bình" userId="e7663075-c39f-4d9d-a2ba-f0fc054c4526" providerId="ADAL" clId="{167BE9B4-2913-4F5D-B9DD-C17340DEF039}" dt="2023-02-27T14:53:22.839" v="1385" actId="478"/>
          <ac:picMkLst>
            <pc:docMk/>
            <pc:sldMk cId="4124574457" sldId="268"/>
            <ac:picMk id="7" creationId="{00000000-0000-0000-0000-000000000000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4:37.562" v="1568"/>
        <pc:sldMkLst>
          <pc:docMk/>
          <pc:sldMk cId="4176184807" sldId="269"/>
        </pc:sldMkLst>
        <pc:spChg chg="del">
          <ac:chgData name="Nguyễn Đoàn Xuân Bình" userId="e7663075-c39f-4d9d-a2ba-f0fc054c4526" providerId="ADAL" clId="{167BE9B4-2913-4F5D-B9DD-C17340DEF039}" dt="2023-02-23T00:59:27.315" v="419" actId="478"/>
          <ac:spMkLst>
            <pc:docMk/>
            <pc:sldMk cId="4176184807" sldId="269"/>
            <ac:spMk id="5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5T11:16:34.620" v="666" actId="14100"/>
          <ac:spMkLst>
            <pc:docMk/>
            <pc:sldMk cId="4176184807" sldId="269"/>
            <ac:spMk id="7" creationId="{F44ADBEB-1F2E-BAC0-E6E2-CE79C62EB239}"/>
          </ac:spMkLst>
        </pc:spChg>
        <pc:spChg chg="del topLvl">
          <ac:chgData name="Nguyễn Đoàn Xuân Bình" userId="e7663075-c39f-4d9d-a2ba-f0fc054c4526" providerId="ADAL" clId="{167BE9B4-2913-4F5D-B9DD-C17340DEF039}" dt="2023-02-23T00:59:25.114" v="418" actId="478"/>
          <ac:spMkLst>
            <pc:docMk/>
            <pc:sldMk cId="4176184807" sldId="269"/>
            <ac:spMk id="9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5T11:17:05.414" v="675" actId="113"/>
          <ac:spMkLst>
            <pc:docMk/>
            <pc:sldMk cId="4176184807" sldId="269"/>
            <ac:spMk id="9" creationId="{0CE01013-7FBF-7103-E3D8-F5457E9DF71C}"/>
          </ac:spMkLst>
        </pc:spChg>
        <pc:spChg chg="mod">
          <ac:chgData name="Nguyễn Đoàn Xuân Bình" userId="e7663075-c39f-4d9d-a2ba-f0fc054c4526" providerId="ADAL" clId="{167BE9B4-2913-4F5D-B9DD-C17340DEF039}" dt="2023-02-23T01:00:41.449" v="467" actId="20577"/>
          <ac:spMkLst>
            <pc:docMk/>
            <pc:sldMk cId="4176184807" sldId="269"/>
            <ac:spMk id="14" creationId="{9DC9E109-8E2E-D9F0-3D7B-DB00C30097B0}"/>
          </ac:spMkLst>
        </pc:spChg>
        <pc:spChg chg="mod">
          <ac:chgData name="Nguyễn Đoàn Xuân Bình" userId="e7663075-c39f-4d9d-a2ba-f0fc054c4526" providerId="ADAL" clId="{167BE9B4-2913-4F5D-B9DD-C17340DEF039}" dt="2023-02-23T01:00:53.413" v="500" actId="1076"/>
          <ac:spMkLst>
            <pc:docMk/>
            <pc:sldMk cId="4176184807" sldId="269"/>
            <ac:spMk id="15" creationId="{B63B158F-DA3B-0DA4-04B3-5CEE238C0F66}"/>
          </ac:spMkLst>
        </pc:spChg>
        <pc:grpChg chg="add del">
          <ac:chgData name="Nguyễn Đoàn Xuân Bình" userId="e7663075-c39f-4d9d-a2ba-f0fc054c4526" providerId="ADAL" clId="{167BE9B4-2913-4F5D-B9DD-C17340DEF039}" dt="2023-02-23T00:59:25.114" v="418" actId="478"/>
          <ac:grpSpMkLst>
            <pc:docMk/>
            <pc:sldMk cId="4176184807" sldId="269"/>
            <ac:grpSpMk id="7" creationId="{00000000-0000-0000-0000-000000000000}"/>
          </ac:grpSpMkLst>
        </pc:grpChg>
        <pc:grpChg chg="add del mod">
          <ac:chgData name="Nguyễn Đoàn Xuân Bình" userId="e7663075-c39f-4d9d-a2ba-f0fc054c4526" providerId="ADAL" clId="{167BE9B4-2913-4F5D-B9DD-C17340DEF039}" dt="2023-02-23T01:00:59.328" v="502" actId="21"/>
          <ac:grpSpMkLst>
            <pc:docMk/>
            <pc:sldMk cId="4176184807" sldId="269"/>
            <ac:grpSpMk id="13" creationId="{3AED3EF2-2ABF-6C33-7765-D1E340F89ECF}"/>
          </ac:grpSpMkLst>
        </pc:grpChg>
        <pc:picChg chg="mod">
          <ac:chgData name="Nguyễn Đoàn Xuân Bình" userId="e7663075-c39f-4d9d-a2ba-f0fc054c4526" providerId="ADAL" clId="{167BE9B4-2913-4F5D-B9DD-C17340DEF039}" dt="2023-02-23T00:59:32.055" v="422" actId="1076"/>
          <ac:picMkLst>
            <pc:docMk/>
            <pc:sldMk cId="4176184807" sldId="269"/>
            <ac:picMk id="2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9:45.288" v="423"/>
          <ac:picMkLst>
            <pc:docMk/>
            <pc:sldMk cId="4176184807" sldId="269"/>
            <ac:picMk id="3" creationId="{5466E1A1-9EE2-827C-4095-D7ECDE09EE5F}"/>
          </ac:picMkLst>
        </pc:picChg>
        <pc:picChg chg="add del mod ord">
          <ac:chgData name="Nguyễn Đoàn Xuân Bình" userId="e7663075-c39f-4d9d-a2ba-f0fc054c4526" providerId="ADAL" clId="{167BE9B4-2913-4F5D-B9DD-C17340DEF039}" dt="2023-02-25T11:16:26.836" v="663" actId="478"/>
          <ac:picMkLst>
            <pc:docMk/>
            <pc:sldMk cId="4176184807" sldId="269"/>
            <ac:picMk id="5" creationId="{F4099329-AB55-88DB-658F-4251DF84AD30}"/>
          </ac:picMkLst>
        </pc:picChg>
        <pc:picChg chg="add del mod topLvl">
          <ac:chgData name="Nguyễn Đoàn Xuân Bình" userId="e7663075-c39f-4d9d-a2ba-f0fc054c4526" providerId="ADAL" clId="{167BE9B4-2913-4F5D-B9DD-C17340DEF039}" dt="2023-02-25T11:16:17.947" v="660" actId="14100"/>
          <ac:picMkLst>
            <pc:docMk/>
            <pc:sldMk cId="4176184807" sldId="269"/>
            <ac:picMk id="8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1:00:14.011" v="431" actId="1076"/>
          <ac:picMkLst>
            <pc:docMk/>
            <pc:sldMk cId="4176184807" sldId="269"/>
            <ac:picMk id="10" creationId="{4C262147-8A41-9011-C28C-A1D30E27F387}"/>
          </ac:picMkLst>
        </pc:picChg>
        <pc:picChg chg="add mod">
          <ac:chgData name="Nguyễn Đoàn Xuân Bình" userId="e7663075-c39f-4d9d-a2ba-f0fc054c4526" providerId="ADAL" clId="{167BE9B4-2913-4F5D-B9DD-C17340DEF039}" dt="2023-02-23T01:00:12.483" v="430" actId="1076"/>
          <ac:picMkLst>
            <pc:docMk/>
            <pc:sldMk cId="4176184807" sldId="269"/>
            <ac:picMk id="12" creationId="{B2AF5812-3971-6291-ABF1-8893F68BD830}"/>
          </ac:picMkLst>
        </pc:picChg>
        <pc:picChg chg="add mod">
          <ac:chgData name="Nguyễn Đoàn Xuân Bình" userId="e7663075-c39f-4d9d-a2ba-f0fc054c4526" providerId="ADAL" clId="{167BE9B4-2913-4F5D-B9DD-C17340DEF039}" dt="2023-02-25T11:16:19.395" v="661" actId="1076"/>
          <ac:picMkLst>
            <pc:docMk/>
            <pc:sldMk cId="4176184807" sldId="269"/>
            <ac:picMk id="16" creationId="{BC1EB098-585F-3481-85D3-AA7299A3808D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2:38.927" v="1543"/>
        <pc:sldMkLst>
          <pc:docMk/>
          <pc:sldMk cId="2225755317" sldId="270"/>
        </pc:sldMkLst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3" creationId="{D6575C27-9BD6-8C82-BE6C-FD32937126B3}"/>
          </ac:spMkLst>
        </pc:spChg>
        <pc:spChg chg="del">
          <ac:chgData name="Nguyễn Đoàn Xuân Bình" userId="e7663075-c39f-4d9d-a2ba-f0fc054c4526" providerId="ADAL" clId="{167BE9B4-2913-4F5D-B9DD-C17340DEF039}" dt="2023-02-25T11:25:38.841" v="679" actId="478"/>
          <ac:spMkLst>
            <pc:docMk/>
            <pc:sldMk cId="2225755317" sldId="270"/>
            <ac:spMk id="5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5T11:26:04.691" v="686" actId="14100"/>
          <ac:spMkLst>
            <pc:docMk/>
            <pc:sldMk cId="2225755317" sldId="270"/>
            <ac:spMk id="6" creationId="{00000000-0000-0000-0000-000000000000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7" creationId="{3F81B378-912B-3781-89E4-DD7CC3A1D5FD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1" creationId="{07FA41E6-1611-0558-AAC0-C20C4AF072E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2" creationId="{D51765B9-BE3A-2676-397B-288B5202E5A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3" creationId="{4DAFA332-FBB0-2310-4E11-EE550AF81030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4" creationId="{36A0752E-4511-85DD-BE66-03711580CF9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5" creationId="{D05704A5-5951-984E-BDD9-3289700180B1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6" creationId="{B011B542-4047-BDE9-D327-9DD2D634F01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7" creationId="{F96AC1AE-ECDC-51BF-E3C5-A692E380F75D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8" creationId="{E85B214F-9488-A46F-F7B7-E5B0875FCFD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9" creationId="{5C2DBAF9-CDC0-160F-50E9-1C5B626F23B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0" creationId="{3986B1A3-42EA-39DC-41E7-7F8DB49512BE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1" creationId="{97B23BEC-6A83-B89E-851F-30EC0F2B658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2" creationId="{187A044F-7D73-1075-8909-F02ADBBA82B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3" creationId="{BF4C8487-2E13-59CC-EA5E-923E12EBB172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4" creationId="{DB888FA4-D4F4-8456-FC1C-FD9967A4E537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6" creationId="{A25CB34B-966E-7D4A-53CC-3D859B0C1B4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7" creationId="{5476B6EB-08A0-ED82-0E4E-80E50663BB17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8" creationId="{30D6BE3E-AFFF-A3B6-74A7-21D8851ADAE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9" creationId="{2785DDB2-0603-E70E-8761-80EF7851452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0" creationId="{B96C57B9-3291-8073-4B01-E03459200AB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1" creationId="{2721DA72-6A76-D66D-294B-7F754816330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2" creationId="{9EA4C444-4354-692F-658A-93A9C8BC41C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3" creationId="{FBBBBFB4-9902-3570-5C18-E16EA41DDC0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4" creationId="{82B6DB7F-C379-2D1E-8AC3-57B5CDCFFAC9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5" creationId="{7103BDFD-7F29-5CA6-42CF-EBF0DF5D14A5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7" creationId="{9C704B91-F87C-4567-9488-5ACBF6558BE2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8" creationId="{D4B16CF7-6E56-364D-7CF0-B883998652B7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39" creationId="{B1C160F7-EB81-0AEE-DEE7-D2501F846E53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40" creationId="{2E9A9ADC-5404-EB2A-AAEE-CF22622092BB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41" creationId="{112B27FB-FB43-53BA-F887-EDFAD71212BF}"/>
          </ac:spMkLst>
        </pc:spChg>
        <pc:spChg chg="add mod">
          <ac:chgData name="Nguyễn Đoàn Xuân Bình" userId="e7663075-c39f-4d9d-a2ba-f0fc054c4526" providerId="ADAL" clId="{167BE9B4-2913-4F5D-B9DD-C17340DEF039}" dt="2023-02-25T11:26:12.309" v="688" actId="14100"/>
          <ac:spMkLst>
            <pc:docMk/>
            <pc:sldMk cId="2225755317" sldId="270"/>
            <ac:spMk id="47" creationId="{38B37FCE-CC21-6735-62AC-B8B874E8CA50}"/>
          </ac:spMkLst>
        </pc:spChg>
        <pc:spChg chg="add mod">
          <ac:chgData name="Nguyễn Đoàn Xuân Bình" userId="e7663075-c39f-4d9d-a2ba-f0fc054c4526" providerId="ADAL" clId="{167BE9B4-2913-4F5D-B9DD-C17340DEF039}" dt="2023-02-25T11:26:04.691" v="686" actId="14100"/>
          <ac:spMkLst>
            <pc:docMk/>
            <pc:sldMk cId="2225755317" sldId="270"/>
            <ac:spMk id="48" creationId="{FBB8DCD1-C1B8-93AC-107D-683C03E564A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2" creationId="{AB8CCF10-0787-5398-F404-A008A6BBE0A2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3" creationId="{E339793E-4DA3-3EEC-BE7A-8DB6ACEA15E4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4" creationId="{A79907BB-EF8A-0BA5-72A4-DF7E06947FF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5" creationId="{779DAA20-991C-EE19-AE5D-15A4D9368FF0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6" creationId="{635D1CE6-65C2-AAED-C051-B3E2A3504572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7" creationId="{55D27C21-A9F8-3B3B-3C6A-4B0B35A711EC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8" creationId="{1F7B3A52-64F9-1308-9FDA-A6228B8369D6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9" creationId="{9D5EABD1-0DF5-1971-E02C-F9B8311F404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0" creationId="{84E07445-79C6-DB52-6A6B-DD0AB89D313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1" creationId="{D9B1EEDA-F9D2-852B-D9DE-AE94286BBAB4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2" creationId="{1BDDD349-AAE0-D524-1D8C-286A2A558D1B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3" creationId="{1B8CE095-94FF-601E-5836-6C4EFABFFEFA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4" creationId="{A452D88E-C23B-9F95-46FA-645D76EF70B3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5" creationId="{B95ACC6C-D73D-FDAA-392D-01887BD07A8C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7" creationId="{D750C40A-1AEE-4B67-B35A-E35C3E488465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8" creationId="{A06495E3-3B74-0016-57FF-7D9328A73C4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9" creationId="{C610B2AA-22DF-5CC9-F84E-B3148CD31D2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0" creationId="{910EA903-9235-7FE3-E3D6-9699D55027D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1" creationId="{A85C2E3F-B368-30E1-AE21-EAC9A9330B9D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2" creationId="{EFFD1EF1-479E-CB86-9EBD-26E84EC6D90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3" creationId="{16CCAC0D-2A34-1680-67E3-9562E263851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4" creationId="{BB43E480-59CB-A511-51F5-E596FA9F0468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5" creationId="{EC42F261-D7E1-0626-23D8-06960862186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6" creationId="{8D08A5CE-176B-2C34-FC56-E1043619B880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8" creationId="{694780BA-44AC-2B3A-976D-D103B758FC3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9" creationId="{6F3E4425-66CA-F41E-E7DE-6C5C0D051E44}"/>
          </ac:spMkLst>
        </pc:spChg>
        <pc:spChg chg="add mod">
          <ac:chgData name="Nguyễn Đoàn Xuân Bình" userId="e7663075-c39f-4d9d-a2ba-f0fc054c4526" providerId="ADAL" clId="{167BE9B4-2913-4F5D-B9DD-C17340DEF039}" dt="2023-02-25T11:26:07.990" v="687" actId="14100"/>
          <ac:spMkLst>
            <pc:docMk/>
            <pc:sldMk cId="2225755317" sldId="270"/>
            <ac:spMk id="80" creationId="{CB20C4DF-FCAA-49F9-9EBA-431A213E929E}"/>
          </ac:spMkLst>
        </pc:spChg>
        <pc:spChg chg="add mod">
          <ac:chgData name="Nguyễn Đoàn Xuân Bình" userId="e7663075-c39f-4d9d-a2ba-f0fc054c4526" providerId="ADAL" clId="{167BE9B4-2913-4F5D-B9DD-C17340DEF039}" dt="2023-02-25T11:26:18.494" v="690" actId="14100"/>
          <ac:spMkLst>
            <pc:docMk/>
            <pc:sldMk cId="2225755317" sldId="270"/>
            <ac:spMk id="81" creationId="{54CDF6C9-F3A5-3A30-0FBA-42CFC8266264}"/>
          </ac:spMkLst>
        </pc:spChg>
        <pc:spChg chg="add mod">
          <ac:chgData name="Nguyễn Đoàn Xuân Bình" userId="e7663075-c39f-4d9d-a2ba-f0fc054c4526" providerId="ADAL" clId="{167BE9B4-2913-4F5D-B9DD-C17340DEF039}" dt="2023-02-25T11:26:25.249" v="693" actId="1076"/>
          <ac:spMkLst>
            <pc:docMk/>
            <pc:sldMk cId="2225755317" sldId="270"/>
            <ac:spMk id="82" creationId="{EB7F4144-0F73-B1E0-F55C-988909262D62}"/>
          </ac:spMkLst>
        </pc:s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8" creationId="{B14B836F-0CD0-51A2-4D35-0BA45573BCB1}"/>
          </ac:grpSpMkLst>
        </pc:grpChg>
        <pc:grpChg chg="mod">
          <ac:chgData name="Nguyễn Đoàn Xuân Bình" userId="e7663075-c39f-4d9d-a2ba-f0fc054c4526" providerId="ADAL" clId="{167BE9B4-2913-4F5D-B9DD-C17340DEF039}" dt="2023-02-25T11:25:44.039" v="681"/>
          <ac:grpSpMkLst>
            <pc:docMk/>
            <pc:sldMk cId="2225755317" sldId="270"/>
            <ac:grpSpMk id="9" creationId="{9B3FBBC2-E946-7340-CD0C-F37EBD038FB4}"/>
          </ac:grpSpMkLst>
        </pc:grpChg>
        <pc:grpChg chg="mod">
          <ac:chgData name="Nguyễn Đoàn Xuân Bình" userId="e7663075-c39f-4d9d-a2ba-f0fc054c4526" providerId="ADAL" clId="{167BE9B4-2913-4F5D-B9DD-C17340DEF039}" dt="2023-02-25T11:25:44.039" v="681"/>
          <ac:grpSpMkLst>
            <pc:docMk/>
            <pc:sldMk cId="2225755317" sldId="270"/>
            <ac:grpSpMk id="10" creationId="{4F06D32E-3A94-3F1F-30B0-C0E38CCA315C}"/>
          </ac:grpSpMkLst>
        </pc:gr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25" creationId="{3946223B-6A30-489D-3C80-DACA494B4217}"/>
          </ac:grpSpMkLst>
        </pc:gr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36" creationId="{965DD49F-CCDA-A284-0B84-8BC37C0AD0A9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49" creationId="{DB5A59D2-9A21-3FCC-A832-80BB289FD2A0}"/>
          </ac:grpSpMkLst>
        </pc:grpChg>
        <pc:grpChg chg="mod">
          <ac:chgData name="Nguyễn Đoàn Xuân Bình" userId="e7663075-c39f-4d9d-a2ba-f0fc054c4526" providerId="ADAL" clId="{167BE9B4-2913-4F5D-B9DD-C17340DEF039}" dt="2023-02-25T11:25:47.593" v="683"/>
          <ac:grpSpMkLst>
            <pc:docMk/>
            <pc:sldMk cId="2225755317" sldId="270"/>
            <ac:grpSpMk id="50" creationId="{2004FFFC-9B3D-0EA7-893C-8FA6D065A5E1}"/>
          </ac:grpSpMkLst>
        </pc:grpChg>
        <pc:grpChg chg="mod">
          <ac:chgData name="Nguyễn Đoàn Xuân Bình" userId="e7663075-c39f-4d9d-a2ba-f0fc054c4526" providerId="ADAL" clId="{167BE9B4-2913-4F5D-B9DD-C17340DEF039}" dt="2023-02-25T11:25:47.593" v="683"/>
          <ac:grpSpMkLst>
            <pc:docMk/>
            <pc:sldMk cId="2225755317" sldId="270"/>
            <ac:grpSpMk id="51" creationId="{E88B1631-725B-9588-6DAE-5672FCB4B454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66" creationId="{B23719A7-8733-D168-EDA8-08C8686BA565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77" creationId="{246C5F38-B9FA-7F8A-0B4F-335561B434F7}"/>
          </ac:grpSpMkLst>
        </pc:grpChg>
        <pc:picChg chg="del">
          <ac:chgData name="Nguyễn Đoàn Xuân Bình" userId="e7663075-c39f-4d9d-a2ba-f0fc054c4526" providerId="ADAL" clId="{167BE9B4-2913-4F5D-B9DD-C17340DEF039}" dt="2023-02-25T11:25:40.788" v="680" actId="478"/>
          <ac:picMkLst>
            <pc:docMk/>
            <pc:sldMk cId="2225755317" sldId="270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167BE9B4-2913-4F5D-B9DD-C17340DEF039}" dt="2023-02-25T11:26:04.691" v="686" actId="14100"/>
          <ac:picMkLst>
            <pc:docMk/>
            <pc:sldMk cId="2225755317" sldId="270"/>
            <ac:picMk id="4" creationId="{00000000-0000-0000-0000-000000000000}"/>
          </ac:picMkLst>
        </pc:pic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2" creationId="{BB43B316-542A-30B2-CFCB-FDC7CCF08482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3" creationId="{6210DE4E-CC4F-BEC2-AF70-DD8675003C16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4" creationId="{D908B0DF-C070-0788-82F5-46AEE94B8CEA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5" creationId="{8F5953CA-1894-41B5-03FC-71B2A72B39B4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6" creationId="{DEC2C3B3-A35B-BBE1-DF1E-E53C966CC718}"/>
          </ac:cxnSpMkLst>
        </pc:cxnChg>
        <pc:cxnChg chg="add mod">
          <ac:chgData name="Nguyễn Đoàn Xuân Bình" userId="e7663075-c39f-4d9d-a2ba-f0fc054c4526" providerId="ADAL" clId="{167BE9B4-2913-4F5D-B9DD-C17340DEF039}" dt="2023-02-25T11:26:46.419" v="698" actId="1076"/>
          <ac:cxnSpMkLst>
            <pc:docMk/>
            <pc:sldMk cId="2225755317" sldId="270"/>
            <ac:cxnSpMk id="83" creationId="{3A933F96-7F4F-DECD-7824-CAE365669E73}"/>
          </ac:cxnSpMkLst>
        </pc:cxnChg>
        <pc:cxnChg chg="add mod">
          <ac:chgData name="Nguyễn Đoàn Xuân Bình" userId="e7663075-c39f-4d9d-a2ba-f0fc054c4526" providerId="ADAL" clId="{167BE9B4-2913-4F5D-B9DD-C17340DEF039}" dt="2023-02-25T11:26:04.691" v="686" actId="14100"/>
          <ac:cxnSpMkLst>
            <pc:docMk/>
            <pc:sldMk cId="2225755317" sldId="270"/>
            <ac:cxnSpMk id="84" creationId="{5DAC3743-BC63-3647-613B-037917147C1F}"/>
          </ac:cxnSpMkLst>
        </pc:cxnChg>
        <pc:cxnChg chg="add mod">
          <ac:chgData name="Nguyễn Đoàn Xuân Bình" userId="e7663075-c39f-4d9d-a2ba-f0fc054c4526" providerId="ADAL" clId="{167BE9B4-2913-4F5D-B9DD-C17340DEF039}" dt="2023-02-25T11:26:43.255" v="697" actId="1076"/>
          <ac:cxnSpMkLst>
            <pc:docMk/>
            <pc:sldMk cId="2225755317" sldId="270"/>
            <ac:cxnSpMk id="85" creationId="{26AFF6CE-C5F8-EFBB-9D7F-C22AB29C145F}"/>
          </ac:cxnSpMkLst>
        </pc:cxnChg>
        <pc:cxnChg chg="add mod">
          <ac:chgData name="Nguyễn Đoàn Xuân Bình" userId="e7663075-c39f-4d9d-a2ba-f0fc054c4526" providerId="ADAL" clId="{167BE9B4-2913-4F5D-B9DD-C17340DEF039}" dt="2023-02-25T11:26:27.030" v="694" actId="1076"/>
          <ac:cxnSpMkLst>
            <pc:docMk/>
            <pc:sldMk cId="2225755317" sldId="270"/>
            <ac:cxnSpMk id="86" creationId="{F2ED6352-22DF-F4E5-3896-BE69D996FC59}"/>
          </ac:cxnSpMkLst>
        </pc:cxnChg>
        <pc:cxnChg chg="add mod">
          <ac:chgData name="Nguyễn Đoàn Xuân Bình" userId="e7663075-c39f-4d9d-a2ba-f0fc054c4526" providerId="ADAL" clId="{167BE9B4-2913-4F5D-B9DD-C17340DEF039}" dt="2023-02-25T11:26:29.484" v="695" actId="1076"/>
          <ac:cxnSpMkLst>
            <pc:docMk/>
            <pc:sldMk cId="2225755317" sldId="270"/>
            <ac:cxnSpMk id="87" creationId="{E559B171-7E21-C3A7-5EA6-6F2287004906}"/>
          </ac:cxnSpMkLst>
        </pc:cxnChg>
      </pc:sldChg>
      <pc:sldChg chg="del">
        <pc:chgData name="Nguyễn Đoàn Xuân Bình" userId="e7663075-c39f-4d9d-a2ba-f0fc054c4526" providerId="ADAL" clId="{167BE9B4-2913-4F5D-B9DD-C17340DEF039}" dt="2023-02-27T14:55:18.530" v="1423" actId="47"/>
        <pc:sldMkLst>
          <pc:docMk/>
          <pc:sldMk cId="193343501" sldId="271"/>
        </pc:sldMkLst>
      </pc:sldChg>
      <pc:sldChg chg="modSp mod modTransition modAnim">
        <pc:chgData name="Nguyễn Đoàn Xuân Bình" userId="e7663075-c39f-4d9d-a2ba-f0fc054c4526" providerId="ADAL" clId="{167BE9B4-2913-4F5D-B9DD-C17340DEF039}" dt="2023-02-28T07:10:17.915" v="2312"/>
        <pc:sldMkLst>
          <pc:docMk/>
          <pc:sldMk cId="3779611430" sldId="272"/>
        </pc:sldMkLst>
        <pc:spChg chg="mod">
          <ac:chgData name="Nguyễn Đoàn Xuân Bình" userId="e7663075-c39f-4d9d-a2ba-f0fc054c4526" providerId="ADAL" clId="{167BE9B4-2913-4F5D-B9DD-C17340DEF039}" dt="2023-02-27T15:26:15.105" v="1578" actId="1076"/>
          <ac:spMkLst>
            <pc:docMk/>
            <pc:sldMk cId="3779611430" sldId="272"/>
            <ac:spMk id="13" creationId="{A31DB997-CC86-2C6E-9D0B-56897932CAB0}"/>
          </ac:spMkLst>
        </pc:spChg>
      </pc:sldChg>
      <pc:sldChg chg="del">
        <pc:chgData name="Nguyễn Đoàn Xuân Bình" userId="e7663075-c39f-4d9d-a2ba-f0fc054c4526" providerId="ADAL" clId="{167BE9B4-2913-4F5D-B9DD-C17340DEF039}" dt="2023-02-27T14:56:10.706" v="1475" actId="47"/>
        <pc:sldMkLst>
          <pc:docMk/>
          <pc:sldMk cId="486977401" sldId="273"/>
        </pc:sldMkLst>
      </pc:sldChg>
      <pc:sldChg chg="del">
        <pc:chgData name="Nguyễn Đoàn Xuân Bình" userId="e7663075-c39f-4d9d-a2ba-f0fc054c4526" providerId="ADAL" clId="{167BE9B4-2913-4F5D-B9DD-C17340DEF039}" dt="2023-02-27T14:56:12.360" v="1476" actId="47"/>
        <pc:sldMkLst>
          <pc:docMk/>
          <pc:sldMk cId="2948010292" sldId="274"/>
        </pc:sldMkLst>
      </pc:sldChg>
      <pc:sldChg chg="del">
        <pc:chgData name="Nguyễn Đoàn Xuân Bình" userId="e7663075-c39f-4d9d-a2ba-f0fc054c4526" providerId="ADAL" clId="{167BE9B4-2913-4F5D-B9DD-C17340DEF039}" dt="2023-02-27T14:56:14.243" v="1477" actId="47"/>
        <pc:sldMkLst>
          <pc:docMk/>
          <pc:sldMk cId="748622647" sldId="275"/>
        </pc:sldMkLst>
      </pc:sldChg>
      <pc:sldChg chg="del">
        <pc:chgData name="Nguyễn Đoàn Xuân Bình" userId="e7663075-c39f-4d9d-a2ba-f0fc054c4526" providerId="ADAL" clId="{167BE9B4-2913-4F5D-B9DD-C17340DEF039}" dt="2023-02-27T14:56:15.864" v="1478" actId="47"/>
        <pc:sldMkLst>
          <pc:docMk/>
          <pc:sldMk cId="3808484682" sldId="276"/>
        </pc:sldMkLst>
      </pc:sldChg>
      <pc:sldChg chg="del">
        <pc:chgData name="Nguyễn Đoàn Xuân Bình" userId="e7663075-c39f-4d9d-a2ba-f0fc054c4526" providerId="ADAL" clId="{167BE9B4-2913-4F5D-B9DD-C17340DEF039}" dt="2023-02-27T14:56:18.282" v="1480" actId="47"/>
        <pc:sldMkLst>
          <pc:docMk/>
          <pc:sldMk cId="1437134580" sldId="277"/>
        </pc:sldMkLst>
      </pc:sldChg>
      <pc:sldChg chg="del">
        <pc:chgData name="Nguyễn Đoàn Xuân Bình" userId="e7663075-c39f-4d9d-a2ba-f0fc054c4526" providerId="ADAL" clId="{167BE9B4-2913-4F5D-B9DD-C17340DEF039}" dt="2023-02-27T14:56:19.641" v="1481" actId="47"/>
        <pc:sldMkLst>
          <pc:docMk/>
          <pc:sldMk cId="164348686" sldId="278"/>
        </pc:sldMkLst>
      </pc:sldChg>
      <pc:sldChg chg="addSp delSp modSp mod modTransition delAnim modAnim">
        <pc:chgData name="Nguyễn Đoàn Xuân Bình" userId="e7663075-c39f-4d9d-a2ba-f0fc054c4526" providerId="ADAL" clId="{167BE9B4-2913-4F5D-B9DD-C17340DEF039}" dt="2023-02-28T07:15:05.207" v="2358"/>
        <pc:sldMkLst>
          <pc:docMk/>
          <pc:sldMk cId="1047719492" sldId="279"/>
        </pc:sldMkLst>
        <pc:spChg chg="del">
          <ac:chgData name="Nguyễn Đoàn Xuân Bình" userId="e7663075-c39f-4d9d-a2ba-f0fc054c4526" providerId="ADAL" clId="{167BE9B4-2913-4F5D-B9DD-C17340DEF039}" dt="2023-02-27T14:55:21.225" v="1424" actId="478"/>
          <ac:spMkLst>
            <pc:docMk/>
            <pc:sldMk cId="1047719492" sldId="279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7T14:55:22.678" v="1425" actId="478"/>
          <ac:spMkLst>
            <pc:docMk/>
            <pc:sldMk cId="1047719492" sldId="279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7T14:55:47.738" v="1446" actId="20577"/>
          <ac:spMkLst>
            <pc:docMk/>
            <pc:sldMk cId="1047719492" sldId="279"/>
            <ac:spMk id="10" creationId="{9F9D23E2-9FDA-FF08-60A0-BD0B02EB27A9}"/>
          </ac:spMkLst>
        </pc:spChg>
        <pc:spChg chg="mod">
          <ac:chgData name="Nguyễn Đoàn Xuân Bình" userId="e7663075-c39f-4d9d-a2ba-f0fc054c4526" providerId="ADAL" clId="{167BE9B4-2913-4F5D-B9DD-C17340DEF039}" dt="2023-02-27T14:55:56.540" v="1468" actId="1076"/>
          <ac:spMkLst>
            <pc:docMk/>
            <pc:sldMk cId="1047719492" sldId="279"/>
            <ac:spMk id="11" creationId="{8847ED01-D72F-D8F7-6F3B-F9B27106976F}"/>
          </ac:spMkLst>
        </pc:spChg>
        <pc:grpChg chg="add del mod">
          <ac:chgData name="Nguyễn Đoàn Xuân Bình" userId="e7663075-c39f-4d9d-a2ba-f0fc054c4526" providerId="ADAL" clId="{167BE9B4-2913-4F5D-B9DD-C17340DEF039}" dt="2023-02-27T14:56:00.059" v="1469" actId="21"/>
          <ac:grpSpMkLst>
            <pc:docMk/>
            <pc:sldMk cId="1047719492" sldId="279"/>
            <ac:grpSpMk id="7" creationId="{BC578F47-DAFF-F044-E8ED-AE0ED5C08DF9}"/>
          </ac:grpSpMkLst>
        </pc:grpChg>
        <pc:picChg chg="add mod">
          <ac:chgData name="Nguyễn Đoàn Xuân Bình" userId="e7663075-c39f-4d9d-a2ba-f0fc054c4526" providerId="ADAL" clId="{167BE9B4-2913-4F5D-B9DD-C17340DEF039}" dt="2023-02-27T14:56:07.696" v="1474" actId="1076"/>
          <ac:picMkLst>
            <pc:docMk/>
            <pc:sldMk cId="1047719492" sldId="279"/>
            <ac:picMk id="12" creationId="{93031BDA-3CF7-A804-BE59-DE0BD3BBC355}"/>
          </ac:picMkLst>
        </pc:picChg>
      </pc:sldChg>
      <pc:sldChg chg="del">
        <pc:chgData name="Nguyễn Đoàn Xuân Bình" userId="e7663075-c39f-4d9d-a2ba-f0fc054c4526" providerId="ADAL" clId="{167BE9B4-2913-4F5D-B9DD-C17340DEF039}" dt="2023-02-27T14:56:17.210" v="1479" actId="47"/>
        <pc:sldMkLst>
          <pc:docMk/>
          <pc:sldMk cId="790799781" sldId="280"/>
        </pc:sldMkLst>
      </pc:sldChg>
      <pc:sldChg chg="del">
        <pc:chgData name="Nguyễn Đoàn Xuân Bình" userId="e7663075-c39f-4d9d-a2ba-f0fc054c4526" providerId="ADAL" clId="{167BE9B4-2913-4F5D-B9DD-C17340DEF039}" dt="2023-02-27T14:56:20.197" v="1482" actId="47"/>
        <pc:sldMkLst>
          <pc:docMk/>
          <pc:sldMk cId="2215691295" sldId="281"/>
        </pc:sldMkLst>
      </pc:sldChg>
      <pc:sldChg chg="del">
        <pc:chgData name="Nguyễn Đoàn Xuân Bình" userId="e7663075-c39f-4d9d-a2ba-f0fc054c4526" providerId="ADAL" clId="{167BE9B4-2913-4F5D-B9DD-C17340DEF039}" dt="2023-02-27T14:56:20.756" v="1483" actId="47"/>
        <pc:sldMkLst>
          <pc:docMk/>
          <pc:sldMk cId="2518643604" sldId="282"/>
        </pc:sldMkLst>
      </pc:sldChg>
      <pc:sldChg chg="del">
        <pc:chgData name="Nguyễn Đoàn Xuân Bình" userId="e7663075-c39f-4d9d-a2ba-f0fc054c4526" providerId="ADAL" clId="{167BE9B4-2913-4F5D-B9DD-C17340DEF039}" dt="2023-02-27T14:56:22.541" v="1485" actId="47"/>
        <pc:sldMkLst>
          <pc:docMk/>
          <pc:sldMk cId="1820582238" sldId="283"/>
        </pc:sldMkLst>
      </pc:sldChg>
      <pc:sldChg chg="del">
        <pc:chgData name="Nguyễn Đoàn Xuân Bình" userId="e7663075-c39f-4d9d-a2ba-f0fc054c4526" providerId="ADAL" clId="{167BE9B4-2913-4F5D-B9DD-C17340DEF039}" dt="2023-02-27T14:56:23.316" v="1486" actId="47"/>
        <pc:sldMkLst>
          <pc:docMk/>
          <pc:sldMk cId="2719913196" sldId="284"/>
        </pc:sldMkLst>
      </pc:sldChg>
      <pc:sldChg chg="del">
        <pc:chgData name="Nguyễn Đoàn Xuân Bình" userId="e7663075-c39f-4d9d-a2ba-f0fc054c4526" providerId="ADAL" clId="{167BE9B4-2913-4F5D-B9DD-C17340DEF039}" dt="2023-02-27T14:56:24.224" v="1487" actId="47"/>
        <pc:sldMkLst>
          <pc:docMk/>
          <pc:sldMk cId="400390851" sldId="285"/>
        </pc:sldMkLst>
      </pc:sldChg>
      <pc:sldChg chg="del">
        <pc:chgData name="Nguyễn Đoàn Xuân Bình" userId="e7663075-c39f-4d9d-a2ba-f0fc054c4526" providerId="ADAL" clId="{167BE9B4-2913-4F5D-B9DD-C17340DEF039}" dt="2023-02-27T14:56:24.793" v="1488" actId="47"/>
        <pc:sldMkLst>
          <pc:docMk/>
          <pc:sldMk cId="3551627512" sldId="286"/>
        </pc:sldMkLst>
      </pc:sldChg>
      <pc:sldChg chg="del">
        <pc:chgData name="Nguyễn Đoàn Xuân Bình" userId="e7663075-c39f-4d9d-a2ba-f0fc054c4526" providerId="ADAL" clId="{167BE9B4-2913-4F5D-B9DD-C17340DEF039}" dt="2023-02-27T14:56:26.753" v="1490" actId="47"/>
        <pc:sldMkLst>
          <pc:docMk/>
          <pc:sldMk cId="1634271642" sldId="287"/>
        </pc:sldMkLst>
      </pc:sldChg>
      <pc:sldChg chg="del">
        <pc:chgData name="Nguyễn Đoàn Xuân Bình" userId="e7663075-c39f-4d9d-a2ba-f0fc054c4526" providerId="ADAL" clId="{167BE9B4-2913-4F5D-B9DD-C17340DEF039}" dt="2023-02-27T14:56:27.433" v="1491" actId="47"/>
        <pc:sldMkLst>
          <pc:docMk/>
          <pc:sldMk cId="4085033186" sldId="288"/>
        </pc:sldMkLst>
      </pc:sldChg>
      <pc:sldChg chg="del">
        <pc:chgData name="Nguyễn Đoàn Xuân Bình" userId="e7663075-c39f-4d9d-a2ba-f0fc054c4526" providerId="ADAL" clId="{167BE9B4-2913-4F5D-B9DD-C17340DEF039}" dt="2023-02-27T14:56:30.116" v="1492" actId="47"/>
        <pc:sldMkLst>
          <pc:docMk/>
          <pc:sldMk cId="1467284204" sldId="289"/>
        </pc:sldMkLst>
      </pc:sldChg>
      <pc:sldChg chg="del">
        <pc:chgData name="Nguyễn Đoàn Xuân Bình" userId="e7663075-c39f-4d9d-a2ba-f0fc054c4526" providerId="ADAL" clId="{167BE9B4-2913-4F5D-B9DD-C17340DEF039}" dt="2023-02-27T14:56:30.476" v="1493" actId="47"/>
        <pc:sldMkLst>
          <pc:docMk/>
          <pc:sldMk cId="2714888384" sldId="290"/>
        </pc:sldMkLst>
      </pc:sldChg>
      <pc:sldChg chg="del">
        <pc:chgData name="Nguyễn Đoàn Xuân Bình" userId="e7663075-c39f-4d9d-a2ba-f0fc054c4526" providerId="ADAL" clId="{167BE9B4-2913-4F5D-B9DD-C17340DEF039}" dt="2023-02-27T14:56:30.806" v="1494" actId="47"/>
        <pc:sldMkLst>
          <pc:docMk/>
          <pc:sldMk cId="2756239197" sldId="291"/>
        </pc:sldMkLst>
      </pc:sldChg>
      <pc:sldChg chg="del">
        <pc:chgData name="Nguyễn Đoàn Xuân Bình" userId="e7663075-c39f-4d9d-a2ba-f0fc054c4526" providerId="ADAL" clId="{167BE9B4-2913-4F5D-B9DD-C17340DEF039}" dt="2023-02-27T14:56:31.493" v="1495" actId="47"/>
        <pc:sldMkLst>
          <pc:docMk/>
          <pc:sldMk cId="1151865288" sldId="292"/>
        </pc:sldMkLst>
      </pc:sldChg>
      <pc:sldChg chg="add">
        <pc:chgData name="Nguyễn Đoàn Xuân Bình" userId="e7663075-c39f-4d9d-a2ba-f0fc054c4526" providerId="ADAL" clId="{167BE9B4-2913-4F5D-B9DD-C17340DEF039}" dt="2023-02-27T15:05:00.161" v="1506"/>
        <pc:sldMkLst>
          <pc:docMk/>
          <pc:sldMk cId="930603809" sldId="293"/>
        </pc:sldMkLst>
      </pc:sldChg>
      <pc:sldChg chg="del">
        <pc:chgData name="Nguyễn Đoàn Xuân Bình" userId="e7663075-c39f-4d9d-a2ba-f0fc054c4526" providerId="ADAL" clId="{167BE9B4-2913-4F5D-B9DD-C17340DEF039}" dt="2023-02-27T14:56:22.005" v="1484" actId="47"/>
        <pc:sldMkLst>
          <pc:docMk/>
          <pc:sldMk cId="1477090065" sldId="295"/>
        </pc:sldMkLst>
      </pc:sldChg>
      <pc:sldChg chg="del">
        <pc:chgData name="Nguyễn Đoàn Xuân Bình" userId="e7663075-c39f-4d9d-a2ba-f0fc054c4526" providerId="ADAL" clId="{167BE9B4-2913-4F5D-B9DD-C17340DEF039}" dt="2023-02-27T14:56:26.268" v="1489" actId="47"/>
        <pc:sldMkLst>
          <pc:docMk/>
          <pc:sldMk cId="3082200581" sldId="296"/>
        </pc:sldMkLst>
      </pc:sldChg>
      <pc:sldChg chg="addSp delSp modSp mod modTransition delAnim modAnim">
        <pc:chgData name="Nguyễn Đoàn Xuân Bình" userId="e7663075-c39f-4d9d-a2ba-f0fc054c4526" providerId="ADAL" clId="{167BE9B4-2913-4F5D-B9DD-C17340DEF039}" dt="2023-02-28T07:15:00.712" v="2357"/>
        <pc:sldMkLst>
          <pc:docMk/>
          <pc:sldMk cId="3100292797" sldId="297"/>
        </pc:sldMkLst>
        <pc:spChg chg="add del mod">
          <ac:chgData name="Nguyễn Đoàn Xuân Bình" userId="e7663075-c39f-4d9d-a2ba-f0fc054c4526" providerId="ADAL" clId="{167BE9B4-2913-4F5D-B9DD-C17340DEF039}" dt="2023-02-27T15:04:37.231" v="1503" actId="21"/>
          <ac:spMkLst>
            <pc:docMk/>
            <pc:sldMk cId="3100292797" sldId="297"/>
            <ac:spMk id="7" creationId="{9D881347-7405-6213-C367-458DBAB3576A}"/>
          </ac:spMkLst>
        </pc:spChg>
        <pc:spChg chg="del">
          <ac:chgData name="Nguyễn Đoàn Xuân Bình" userId="e7663075-c39f-4d9d-a2ba-f0fc054c4526" providerId="ADAL" clId="{167BE9B4-2913-4F5D-B9DD-C17340DEF039}" dt="2023-02-27T15:04:21.789" v="1498" actId="478"/>
          <ac:spMkLst>
            <pc:docMk/>
            <pc:sldMk cId="3100292797" sldId="297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7T15:04:23.595" v="1499" actId="478"/>
          <ac:spMkLst>
            <pc:docMk/>
            <pc:sldMk cId="3100292797" sldId="297"/>
            <ac:spMk id="11" creationId="{00000000-0000-0000-0000-000000000000}"/>
          </ac:spMkLst>
        </pc:spChg>
        <pc:picChg chg="add mod">
          <ac:chgData name="Nguyễn Đoàn Xuân Bình" userId="e7663075-c39f-4d9d-a2ba-f0fc054c4526" providerId="ADAL" clId="{167BE9B4-2913-4F5D-B9DD-C17340DEF039}" dt="2023-02-27T15:04:42.730" v="1505" actId="1076"/>
          <ac:picMkLst>
            <pc:docMk/>
            <pc:sldMk cId="3100292797" sldId="297"/>
            <ac:picMk id="12" creationId="{D9F9F303-3CD3-98D5-448E-DCB1980FE3ED}"/>
          </ac:picMkLst>
        </pc:picChg>
      </pc:sldChg>
      <pc:sldChg chg="addSp modSp new mod modTransition modAnim">
        <pc:chgData name="Nguyễn Đoàn Xuân Bình" userId="e7663075-c39f-4d9d-a2ba-f0fc054c4526" providerId="ADAL" clId="{167BE9B4-2913-4F5D-B9DD-C17340DEF039}" dt="2023-02-28T04:21:01.294" v="2310"/>
        <pc:sldMkLst>
          <pc:docMk/>
          <pc:sldMk cId="1325558019" sldId="298"/>
        </pc:sldMkLst>
        <pc:picChg chg="add mod">
          <ac:chgData name="Nguyễn Đoàn Xuân Bình" userId="e7663075-c39f-4d9d-a2ba-f0fc054c4526" providerId="ADAL" clId="{167BE9B4-2913-4F5D-B9DD-C17340DEF039}" dt="2023-02-28T04:21:01.294" v="2310"/>
          <ac:picMkLst>
            <pc:docMk/>
            <pc:sldMk cId="1325558019" sldId="298"/>
            <ac:picMk id="4" creationId="{7F495707-DA07-7AD8-26BB-899C7D980221}"/>
          </ac:picMkLst>
        </pc:picChg>
      </pc:sldChg>
      <pc:sldChg chg="add modTransition modAnim">
        <pc:chgData name="Nguyễn Đoàn Xuân Bình" userId="e7663075-c39f-4d9d-a2ba-f0fc054c4526" providerId="ADAL" clId="{167BE9B4-2913-4F5D-B9DD-C17340DEF039}" dt="2023-02-27T15:24:14.233" v="1566"/>
        <pc:sldMkLst>
          <pc:docMk/>
          <pc:sldMk cId="2416345315" sldId="299"/>
        </pc:sldMkLst>
      </pc:sldChg>
      <pc:sldChg chg="modTransition modAnim">
        <pc:chgData name="Nguyễn Đoàn Xuân Bình" userId="e7663075-c39f-4d9d-a2ba-f0fc054c4526" providerId="ADAL" clId="{167BE9B4-2913-4F5D-B9DD-C17340DEF039}" dt="2023-02-27T15:25:00.955" v="1572"/>
        <pc:sldMkLst>
          <pc:docMk/>
          <pc:sldMk cId="1082990023" sldId="300"/>
        </pc:sldMkLst>
      </pc:sldChg>
      <pc:sldChg chg="modTransition">
        <pc:chgData name="Nguyễn Đoàn Xuân Bình" userId="e7663075-c39f-4d9d-a2ba-f0fc054c4526" providerId="ADAL" clId="{167BE9B4-2913-4F5D-B9DD-C17340DEF039}" dt="2023-02-27T15:22:45.792" v="1545"/>
        <pc:sldMkLst>
          <pc:docMk/>
          <pc:sldMk cId="1239583136" sldId="301"/>
        </pc:sldMkLst>
      </pc:sldChg>
      <pc:sldChg chg="addSp delSp modSp mod modTransition modAnim modNotesTx">
        <pc:chgData name="Nguyễn Đoàn Xuân Bình" userId="e7663075-c39f-4d9d-a2ba-f0fc054c4526" providerId="ADAL" clId="{167BE9B4-2913-4F5D-B9DD-C17340DEF039}" dt="2023-02-28T07:15:28.311" v="2360"/>
        <pc:sldMkLst>
          <pc:docMk/>
          <pc:sldMk cId="699223451" sldId="302"/>
        </pc:sldMkLst>
        <pc:picChg chg="add del mod">
          <ac:chgData name="Nguyễn Đoàn Xuân Bình" userId="e7663075-c39f-4d9d-a2ba-f0fc054c4526" providerId="ADAL" clId="{167BE9B4-2913-4F5D-B9DD-C17340DEF039}" dt="2023-02-27T15:40:32.899" v="1636" actId="478"/>
          <ac:picMkLst>
            <pc:docMk/>
            <pc:sldMk cId="699223451" sldId="302"/>
            <ac:picMk id="2" creationId="{E72014FA-C8EB-12FA-FF58-15D23FA6205B}"/>
          </ac:picMkLst>
        </pc:picChg>
      </pc:sldChg>
      <pc:sldChg chg="modTransition">
        <pc:chgData name="Nguyễn Đoàn Xuân Bình" userId="e7663075-c39f-4d9d-a2ba-f0fc054c4526" providerId="ADAL" clId="{167BE9B4-2913-4F5D-B9DD-C17340DEF039}" dt="2023-02-27T15:22:51.411" v="1547"/>
        <pc:sldMkLst>
          <pc:docMk/>
          <pc:sldMk cId="4273148693" sldId="303"/>
        </pc:sldMkLst>
      </pc:sldChg>
      <pc:sldChg chg="modTransition">
        <pc:chgData name="Nguyễn Đoàn Xuân Bình" userId="e7663075-c39f-4d9d-a2ba-f0fc054c4526" providerId="ADAL" clId="{167BE9B4-2913-4F5D-B9DD-C17340DEF039}" dt="2023-02-27T15:22:25.289" v="1539"/>
        <pc:sldMkLst>
          <pc:docMk/>
          <pc:sldMk cId="1854095684" sldId="304"/>
        </pc:sldMkLst>
      </pc:sldChg>
      <pc:sldChg chg="modSp mod modTransition">
        <pc:chgData name="Nguyễn Đoàn Xuân Bình" userId="e7663075-c39f-4d9d-a2ba-f0fc054c4526" providerId="ADAL" clId="{167BE9B4-2913-4F5D-B9DD-C17340DEF039}" dt="2023-02-28T07:10:52.074" v="2334" actId="1076"/>
        <pc:sldMkLst>
          <pc:docMk/>
          <pc:sldMk cId="347119003" sldId="305"/>
        </pc:sldMkLst>
        <pc:spChg chg="mod">
          <ac:chgData name="Nguyễn Đoàn Xuân Bình" userId="e7663075-c39f-4d9d-a2ba-f0fc054c4526" providerId="ADAL" clId="{167BE9B4-2913-4F5D-B9DD-C17340DEF039}" dt="2023-02-28T07:10:52.074" v="2334" actId="1076"/>
          <ac:spMkLst>
            <pc:docMk/>
            <pc:sldMk cId="347119003" sldId="305"/>
            <ac:spMk id="14" creationId="{137F955B-32DE-7821-BE47-87FBE6C7DB69}"/>
          </ac:spMkLst>
        </pc:spChg>
      </pc:sldChg>
      <pc:sldChg chg="addSp delSp modSp add mod modTransition modAnim modNotesTx">
        <pc:chgData name="Nguyễn Đoàn Xuân Bình" userId="e7663075-c39f-4d9d-a2ba-f0fc054c4526" providerId="ADAL" clId="{167BE9B4-2913-4F5D-B9DD-C17340DEF039}" dt="2023-02-28T07:17:04.350" v="2540" actId="20577"/>
        <pc:sldMkLst>
          <pc:docMk/>
          <pc:sldMk cId="730975462" sldId="306"/>
        </pc:sldMkLst>
        <pc:spChg chg="add mod">
          <ac:chgData name="Nguyễn Đoàn Xuân Bình" userId="e7663075-c39f-4d9d-a2ba-f0fc054c4526" providerId="ADAL" clId="{167BE9B4-2913-4F5D-B9DD-C17340DEF039}" dt="2023-02-27T14:27:40.387" v="792" actId="1076"/>
          <ac:spMkLst>
            <pc:docMk/>
            <pc:sldMk cId="730975462" sldId="306"/>
            <ac:spMk id="2" creationId="{1B98E0D5-B342-50A3-AC30-94DAEECF2C98}"/>
          </ac:spMkLst>
        </pc:spChg>
        <pc:spChg chg="add del mod">
          <ac:chgData name="Nguyễn Đoàn Xuân Bình" userId="e7663075-c39f-4d9d-a2ba-f0fc054c4526" providerId="ADAL" clId="{167BE9B4-2913-4F5D-B9DD-C17340DEF039}" dt="2023-02-27T14:26:27.480" v="771" actId="21"/>
          <ac:spMkLst>
            <pc:docMk/>
            <pc:sldMk cId="730975462" sldId="306"/>
            <ac:spMk id="3" creationId="{65C5D328-6000-A249-B981-1B4D45ABEC6D}"/>
          </ac:spMkLst>
        </pc:spChg>
        <pc:spChg chg="add mod">
          <ac:chgData name="Nguyễn Đoàn Xuân Bình" userId="e7663075-c39f-4d9d-a2ba-f0fc054c4526" providerId="ADAL" clId="{167BE9B4-2913-4F5D-B9DD-C17340DEF039}" dt="2023-02-27T14:27:39.590" v="791" actId="113"/>
          <ac:spMkLst>
            <pc:docMk/>
            <pc:sldMk cId="730975462" sldId="306"/>
            <ac:spMk id="8" creationId="{326C54C8-4240-EA94-F491-82511BDDD75F}"/>
          </ac:spMkLst>
        </pc:spChg>
        <pc:spChg chg="add mod">
          <ac:chgData name="Nguyễn Đoàn Xuân Bình" userId="e7663075-c39f-4d9d-a2ba-f0fc054c4526" providerId="ADAL" clId="{167BE9B4-2913-4F5D-B9DD-C17340DEF039}" dt="2023-02-27T14:28:06.970" v="798" actId="123"/>
          <ac:spMkLst>
            <pc:docMk/>
            <pc:sldMk cId="730975462" sldId="306"/>
            <ac:spMk id="9" creationId="{1CE97CD4-A477-79CB-2622-DEFE43CE95E3}"/>
          </ac:spMkLst>
        </pc:spChg>
        <pc:spChg chg="add del">
          <ac:chgData name="Nguyễn Đoàn Xuân Bình" userId="e7663075-c39f-4d9d-a2ba-f0fc054c4526" providerId="ADAL" clId="{167BE9B4-2913-4F5D-B9DD-C17340DEF039}" dt="2023-02-27T15:28:37.960" v="1583" actId="478"/>
          <ac:spMkLst>
            <pc:docMk/>
            <pc:sldMk cId="730975462" sldId="306"/>
            <ac:spMk id="13" creationId="{7B9ECE9C-D07B-1B20-FEE6-C49F475A0B83}"/>
          </ac:spMkLst>
        </pc:spChg>
        <pc:picChg chg="add mod">
          <ac:chgData name="Nguyễn Đoàn Xuân Bình" userId="e7663075-c39f-4d9d-a2ba-f0fc054c4526" providerId="ADAL" clId="{167BE9B4-2913-4F5D-B9DD-C17340DEF039}" dt="2023-02-27T14:27:45.128" v="793" actId="1076"/>
          <ac:picMkLst>
            <pc:docMk/>
            <pc:sldMk cId="730975462" sldId="306"/>
            <ac:picMk id="7" creationId="{57D1ADD2-1A19-D3E5-87DE-B2FCE403FFEA}"/>
          </ac:picMkLst>
        </pc:picChg>
        <pc:picChg chg="add del mod">
          <ac:chgData name="Nguyễn Đoàn Xuân Bình" userId="e7663075-c39f-4d9d-a2ba-f0fc054c4526" providerId="ADAL" clId="{167BE9B4-2913-4F5D-B9DD-C17340DEF039}" dt="2023-02-27T14:29:23.417" v="805" actId="478"/>
          <ac:picMkLst>
            <pc:docMk/>
            <pc:sldMk cId="730975462" sldId="306"/>
            <ac:picMk id="10" creationId="{4E815044-C075-FEB7-BCB2-C8C68650675D}"/>
          </ac:picMkLst>
        </pc:picChg>
        <pc:picChg chg="add mod">
          <ac:chgData name="Nguyễn Đoàn Xuân Bình" userId="e7663075-c39f-4d9d-a2ba-f0fc054c4526" providerId="ADAL" clId="{167BE9B4-2913-4F5D-B9DD-C17340DEF039}" dt="2023-02-27T14:29:40.034" v="808" actId="1076"/>
          <ac:picMkLst>
            <pc:docMk/>
            <pc:sldMk cId="730975462" sldId="306"/>
            <ac:picMk id="12" creationId="{6FD2F152-531F-CA9F-4C5A-6A50DD7C074B}"/>
          </ac:picMkLst>
        </pc:picChg>
        <pc:picChg chg="del">
          <ac:chgData name="Nguyễn Đoàn Xuân Bình" userId="e7663075-c39f-4d9d-a2ba-f0fc054c4526" providerId="ADAL" clId="{167BE9B4-2913-4F5D-B9DD-C17340DEF039}" dt="2023-02-27T14:21:52.564" v="711" actId="478"/>
          <ac:picMkLst>
            <pc:docMk/>
            <pc:sldMk cId="730975462" sldId="306"/>
            <ac:picMk id="14" creationId="{44D48C33-4A87-1088-DFAF-B68F31AB0770}"/>
          </ac:picMkLst>
        </pc:picChg>
        <pc:picChg chg="add mod">
          <ac:chgData name="Nguyễn Đoàn Xuân Bình" userId="e7663075-c39f-4d9d-a2ba-f0fc054c4526" providerId="ADAL" clId="{167BE9B4-2913-4F5D-B9DD-C17340DEF039}" dt="2023-02-27T15:29:03.180" v="1586" actId="1076"/>
          <ac:picMkLst>
            <pc:docMk/>
            <pc:sldMk cId="730975462" sldId="306"/>
            <ac:picMk id="15" creationId="{96504B96-2C2A-4079-C03D-904095ECA611}"/>
          </ac:picMkLst>
        </pc:picChg>
        <pc:picChg chg="del">
          <ac:chgData name="Nguyễn Đoàn Xuân Bình" userId="e7663075-c39f-4d9d-a2ba-f0fc054c4526" providerId="ADAL" clId="{167BE9B4-2913-4F5D-B9DD-C17340DEF039}" dt="2023-02-27T14:21:54.317" v="713" actId="478"/>
          <ac:picMkLst>
            <pc:docMk/>
            <pc:sldMk cId="730975462" sldId="306"/>
            <ac:picMk id="17" creationId="{BCA2CB54-1476-2C5C-0E88-967347CA9763}"/>
          </ac:picMkLst>
        </pc:picChg>
        <pc:picChg chg="del mod ord">
          <ac:chgData name="Nguyễn Đoàn Xuân Bình" userId="e7663075-c39f-4d9d-a2ba-f0fc054c4526" providerId="ADAL" clId="{167BE9B4-2913-4F5D-B9DD-C17340DEF039}" dt="2023-02-27T14:26:27.480" v="771" actId="21"/>
          <ac:picMkLst>
            <pc:docMk/>
            <pc:sldMk cId="730975462" sldId="306"/>
            <ac:picMk id="19" creationId="{BE43939B-BA60-86E1-8539-73BEB7BE8EE0}"/>
          </ac:picMkLst>
        </pc:picChg>
        <pc:picChg chg="del">
          <ac:chgData name="Nguyễn Đoàn Xuân Bình" userId="e7663075-c39f-4d9d-a2ba-f0fc054c4526" providerId="ADAL" clId="{167BE9B4-2913-4F5D-B9DD-C17340DEF039}" dt="2023-02-27T14:21:53.429" v="712" actId="478"/>
          <ac:picMkLst>
            <pc:docMk/>
            <pc:sldMk cId="730975462" sldId="306"/>
            <ac:picMk id="22" creationId="{1A9B96EC-521C-6ECE-77AB-6D3049114571}"/>
          </ac:picMkLst>
        </pc:picChg>
      </pc:sldChg>
      <pc:sldChg chg="addSp delSp modSp add mod modTransition delAnim modAnim modNotesTx">
        <pc:chgData name="Nguyễn Đoàn Xuân Bình" userId="e7663075-c39f-4d9d-a2ba-f0fc054c4526" providerId="ADAL" clId="{167BE9B4-2913-4F5D-B9DD-C17340DEF039}" dt="2023-02-28T07:17:40.217" v="2711" actId="20577"/>
        <pc:sldMkLst>
          <pc:docMk/>
          <pc:sldMk cId="1160427197" sldId="307"/>
        </pc:sldMkLst>
        <pc:spChg chg="add del mod">
          <ac:chgData name="Nguyễn Đoàn Xuân Bình" userId="e7663075-c39f-4d9d-a2ba-f0fc054c4526" providerId="ADAL" clId="{167BE9B4-2913-4F5D-B9DD-C17340DEF039}" dt="2023-02-27T14:31:14.141" v="820" actId="21"/>
          <ac:spMkLst>
            <pc:docMk/>
            <pc:sldMk cId="1160427197" sldId="307"/>
            <ac:spMk id="3" creationId="{BC62B987-6561-BA4B-6499-59E569DA2DF5}"/>
          </ac:spMkLst>
        </pc:spChg>
        <pc:spChg chg="del ord">
          <ac:chgData name="Nguyễn Đoàn Xuân Bình" userId="e7663075-c39f-4d9d-a2ba-f0fc054c4526" providerId="ADAL" clId="{167BE9B4-2913-4F5D-B9DD-C17340DEF039}" dt="2023-02-27T14:31:46.663" v="831" actId="478"/>
          <ac:spMkLst>
            <pc:docMk/>
            <pc:sldMk cId="1160427197" sldId="307"/>
            <ac:spMk id="8" creationId="{326C54C8-4240-EA94-F491-82511BDDD75F}"/>
          </ac:spMkLst>
        </pc:spChg>
        <pc:spChg chg="del">
          <ac:chgData name="Nguyễn Đoàn Xuân Bình" userId="e7663075-c39f-4d9d-a2ba-f0fc054c4526" providerId="ADAL" clId="{167BE9B4-2913-4F5D-B9DD-C17340DEF039}" dt="2023-02-27T14:32:26.238" v="840" actId="478"/>
          <ac:spMkLst>
            <pc:docMk/>
            <pc:sldMk cId="1160427197" sldId="307"/>
            <ac:spMk id="9" creationId="{1CE97CD4-A477-79CB-2622-DEFE43CE95E3}"/>
          </ac:spMkLst>
        </pc:spChg>
        <pc:spChg chg="add mod">
          <ac:chgData name="Nguyễn Đoàn Xuân Bình" userId="e7663075-c39f-4d9d-a2ba-f0fc054c4526" providerId="ADAL" clId="{167BE9B4-2913-4F5D-B9DD-C17340DEF039}" dt="2023-02-27T14:32:24.375" v="839" actId="1076"/>
          <ac:spMkLst>
            <pc:docMk/>
            <pc:sldMk cId="1160427197" sldId="307"/>
            <ac:spMk id="13" creationId="{D9F68E70-F75B-1E82-E874-5585FDCCAB64}"/>
          </ac:spMkLst>
        </pc:spChg>
        <pc:spChg chg="add mod">
          <ac:chgData name="Nguyễn Đoàn Xuân Bình" userId="e7663075-c39f-4d9d-a2ba-f0fc054c4526" providerId="ADAL" clId="{167BE9B4-2913-4F5D-B9DD-C17340DEF039}" dt="2023-02-27T14:32:44.608" v="844" actId="1076"/>
          <ac:spMkLst>
            <pc:docMk/>
            <pc:sldMk cId="1160427197" sldId="307"/>
            <ac:spMk id="14" creationId="{91182EAD-2FF2-FF7B-9EDC-BFA5BEFB4A65}"/>
          </ac:spMkLst>
        </pc:spChg>
        <pc:picChg chg="del">
          <ac:chgData name="Nguyễn Đoàn Xuân Bình" userId="e7663075-c39f-4d9d-a2ba-f0fc054c4526" providerId="ADAL" clId="{167BE9B4-2913-4F5D-B9DD-C17340DEF039}" dt="2023-02-27T14:30:44.300" v="811" actId="478"/>
          <ac:picMkLst>
            <pc:docMk/>
            <pc:sldMk cId="1160427197" sldId="307"/>
            <ac:picMk id="7" creationId="{57D1ADD2-1A19-D3E5-87DE-B2FCE403FFEA}"/>
          </ac:picMkLst>
        </pc:picChg>
        <pc:picChg chg="add del mod">
          <ac:chgData name="Nguyễn Đoàn Xuân Bình" userId="e7663075-c39f-4d9d-a2ba-f0fc054c4526" providerId="ADAL" clId="{167BE9B4-2913-4F5D-B9DD-C17340DEF039}" dt="2023-02-27T14:31:14.141" v="820" actId="21"/>
          <ac:picMkLst>
            <pc:docMk/>
            <pc:sldMk cId="1160427197" sldId="307"/>
            <ac:picMk id="10" creationId="{A413E3BD-1901-FE6A-BD21-84821644ED9B}"/>
          </ac:picMkLst>
        </pc:picChg>
        <pc:picChg chg="add mod ord">
          <ac:chgData name="Nguyễn Đoàn Xuân Bình" userId="e7663075-c39f-4d9d-a2ba-f0fc054c4526" providerId="ADAL" clId="{167BE9B4-2913-4F5D-B9DD-C17340DEF039}" dt="2023-02-27T15:30:05.270" v="1592" actId="1076"/>
          <ac:picMkLst>
            <pc:docMk/>
            <pc:sldMk cId="1160427197" sldId="307"/>
            <ac:picMk id="11" creationId="{F962CF9D-F94A-5722-BE37-52A0A2700BBE}"/>
          </ac:picMkLst>
        </pc:picChg>
        <pc:picChg chg="del">
          <ac:chgData name="Nguyễn Đoàn Xuân Bình" userId="e7663075-c39f-4d9d-a2ba-f0fc054c4526" providerId="ADAL" clId="{167BE9B4-2913-4F5D-B9DD-C17340DEF039}" dt="2023-02-27T14:30:42.358" v="810" actId="478"/>
          <ac:picMkLst>
            <pc:docMk/>
            <pc:sldMk cId="1160427197" sldId="307"/>
            <ac:picMk id="12" creationId="{6FD2F152-531F-CA9F-4C5A-6A50DD7C074B}"/>
          </ac:picMkLst>
        </pc:picChg>
        <pc:picChg chg="add mod">
          <ac:chgData name="Nguyễn Đoàn Xuân Bình" userId="e7663075-c39f-4d9d-a2ba-f0fc054c4526" providerId="ADAL" clId="{167BE9B4-2913-4F5D-B9DD-C17340DEF039}" dt="2023-02-27T15:30:05.270" v="1592" actId="1076"/>
          <ac:picMkLst>
            <pc:docMk/>
            <pc:sldMk cId="1160427197" sldId="307"/>
            <ac:picMk id="16" creationId="{BF92A578-967D-3AF7-84AC-D65B84F97D59}"/>
          </ac:picMkLst>
        </pc:picChg>
        <pc:picChg chg="add mod">
          <ac:chgData name="Nguyễn Đoàn Xuân Bình" userId="e7663075-c39f-4d9d-a2ba-f0fc054c4526" providerId="ADAL" clId="{167BE9B4-2913-4F5D-B9DD-C17340DEF039}" dt="2023-02-27T15:29:26.381" v="1587"/>
          <ac:picMkLst>
            <pc:docMk/>
            <pc:sldMk cId="1160427197" sldId="307"/>
            <ac:picMk id="17" creationId="{66BC6A63-C0C4-3162-8B99-F172F2FAE5AA}"/>
          </ac:picMkLst>
        </pc:picChg>
      </pc:sldChg>
      <pc:sldChg chg="addSp delSp modSp add mod modTransition delAnim modAnim modNotesTx">
        <pc:chgData name="Nguyễn Đoàn Xuân Bình" userId="e7663075-c39f-4d9d-a2ba-f0fc054c4526" providerId="ADAL" clId="{167BE9B4-2913-4F5D-B9DD-C17340DEF039}" dt="2023-02-28T07:18:01.246" v="2817" actId="20577"/>
        <pc:sldMkLst>
          <pc:docMk/>
          <pc:sldMk cId="2549880186" sldId="308"/>
        </pc:sldMkLst>
        <pc:spChg chg="add del mod">
          <ac:chgData name="Nguyễn Đoàn Xuân Bình" userId="e7663075-c39f-4d9d-a2ba-f0fc054c4526" providerId="ADAL" clId="{167BE9B4-2913-4F5D-B9DD-C17340DEF039}" dt="2023-02-27T14:39:17.784" v="882" actId="21"/>
          <ac:spMkLst>
            <pc:docMk/>
            <pc:sldMk cId="2549880186" sldId="308"/>
            <ac:spMk id="7" creationId="{62FB41DC-2553-D97D-6BD5-7CB97E0FB65E}"/>
          </ac:spMkLst>
        </pc:spChg>
        <pc:spChg chg="add mod">
          <ac:chgData name="Nguyễn Đoàn Xuân Bình" userId="e7663075-c39f-4d9d-a2ba-f0fc054c4526" providerId="ADAL" clId="{167BE9B4-2913-4F5D-B9DD-C17340DEF039}" dt="2023-02-27T14:40:17.828" v="907" actId="1076"/>
          <ac:spMkLst>
            <pc:docMk/>
            <pc:sldMk cId="2549880186" sldId="308"/>
            <ac:spMk id="9" creationId="{0DBA1558-571C-771F-31AD-4ADFBAE7B836}"/>
          </ac:spMkLst>
        </pc:spChg>
        <pc:spChg chg="add mod">
          <ac:chgData name="Nguyễn Đoàn Xuân Bình" userId="e7663075-c39f-4d9d-a2ba-f0fc054c4526" providerId="ADAL" clId="{167BE9B4-2913-4F5D-B9DD-C17340DEF039}" dt="2023-02-27T14:40:36.811" v="912" actId="1076"/>
          <ac:spMkLst>
            <pc:docMk/>
            <pc:sldMk cId="2549880186" sldId="308"/>
            <ac:spMk id="10" creationId="{6058DCF4-E945-7C49-5969-257C32723D43}"/>
          </ac:spMkLst>
        </pc:spChg>
        <pc:spChg chg="del ord">
          <ac:chgData name="Nguyễn Đoàn Xuân Bình" userId="e7663075-c39f-4d9d-a2ba-f0fc054c4526" providerId="ADAL" clId="{167BE9B4-2913-4F5D-B9DD-C17340DEF039}" dt="2023-02-27T14:39:38.972" v="891" actId="478"/>
          <ac:spMkLst>
            <pc:docMk/>
            <pc:sldMk cId="2549880186" sldId="308"/>
            <ac:spMk id="13" creationId="{D9F68E70-F75B-1E82-E874-5585FDCCAB64}"/>
          </ac:spMkLst>
        </pc:spChg>
        <pc:spChg chg="del">
          <ac:chgData name="Nguyễn Đoàn Xuân Bình" userId="e7663075-c39f-4d9d-a2ba-f0fc054c4526" providerId="ADAL" clId="{167BE9B4-2913-4F5D-B9DD-C17340DEF039}" dt="2023-02-27T14:40:19.522" v="908" actId="478"/>
          <ac:spMkLst>
            <pc:docMk/>
            <pc:sldMk cId="2549880186" sldId="308"/>
            <ac:spMk id="14" creationId="{91182EAD-2FF2-FF7B-9EDC-BFA5BEFB4A65}"/>
          </ac:spMkLst>
        </pc:spChg>
        <pc:picChg chg="add del mod">
          <ac:chgData name="Nguyễn Đoàn Xuân Bình" userId="e7663075-c39f-4d9d-a2ba-f0fc054c4526" providerId="ADAL" clId="{167BE9B4-2913-4F5D-B9DD-C17340DEF039}" dt="2023-02-27T14:39:17.784" v="882" actId="21"/>
          <ac:picMkLst>
            <pc:docMk/>
            <pc:sldMk cId="2549880186" sldId="308"/>
            <ac:picMk id="3" creationId="{4B96A554-119E-5983-56CA-D325D05AFD62}"/>
          </ac:picMkLst>
        </pc:picChg>
        <pc:picChg chg="add mod">
          <ac:chgData name="Nguyễn Đoàn Xuân Bình" userId="e7663075-c39f-4d9d-a2ba-f0fc054c4526" providerId="ADAL" clId="{167BE9B4-2913-4F5D-B9DD-C17340DEF039}" dt="2023-02-27T15:30:25.918" v="1598" actId="1076"/>
          <ac:picMkLst>
            <pc:docMk/>
            <pc:sldMk cId="2549880186" sldId="308"/>
            <ac:picMk id="8" creationId="{65FCDC4A-8F66-D4BC-A7CD-CC4CCFE117AA}"/>
          </ac:picMkLst>
        </pc:picChg>
        <pc:picChg chg="del">
          <ac:chgData name="Nguyễn Đoàn Xuân Bình" userId="e7663075-c39f-4d9d-a2ba-f0fc054c4526" providerId="ADAL" clId="{167BE9B4-2913-4F5D-B9DD-C17340DEF039}" dt="2023-02-27T14:38:40.815" v="869" actId="478"/>
          <ac:picMkLst>
            <pc:docMk/>
            <pc:sldMk cId="2549880186" sldId="308"/>
            <ac:picMk id="11" creationId="{F962CF9D-F94A-5722-BE37-52A0A2700BBE}"/>
          </ac:picMkLst>
        </pc:picChg>
        <pc:picChg chg="add mod">
          <ac:chgData name="Nguyễn Đoàn Xuân Bình" userId="e7663075-c39f-4d9d-a2ba-f0fc054c4526" providerId="ADAL" clId="{167BE9B4-2913-4F5D-B9DD-C17340DEF039}" dt="2023-02-27T15:30:47.349" v="1605" actId="1076"/>
          <ac:picMkLst>
            <pc:docMk/>
            <pc:sldMk cId="2549880186" sldId="308"/>
            <ac:picMk id="15" creationId="{C7784CE0-881F-8EB0-2CE2-BFE0E4603969}"/>
          </ac:picMkLst>
        </pc:picChg>
        <pc:picChg chg="del">
          <ac:chgData name="Nguyễn Đoàn Xuân Bình" userId="e7663075-c39f-4d9d-a2ba-f0fc054c4526" providerId="ADAL" clId="{167BE9B4-2913-4F5D-B9DD-C17340DEF039}" dt="2023-02-27T14:38:39.811" v="868" actId="478"/>
          <ac:picMkLst>
            <pc:docMk/>
            <pc:sldMk cId="2549880186" sldId="308"/>
            <ac:picMk id="16" creationId="{BF92A578-967D-3AF7-84AC-D65B84F97D59}"/>
          </ac:picMkLst>
        </pc:picChg>
        <pc:picChg chg="add mod">
          <ac:chgData name="Nguyễn Đoàn Xuân Bình" userId="e7663075-c39f-4d9d-a2ba-f0fc054c4526" providerId="ADAL" clId="{167BE9B4-2913-4F5D-B9DD-C17340DEF039}" dt="2023-02-27T15:29:29.700" v="1588"/>
          <ac:picMkLst>
            <pc:docMk/>
            <pc:sldMk cId="2549880186" sldId="308"/>
            <ac:picMk id="17" creationId="{8F2FBECD-DB47-8987-0C22-C1429EC53F17}"/>
          </ac:picMkLst>
        </pc:picChg>
      </pc:sldChg>
      <pc:sldChg chg="addSp delSp modSp add mod modTransition modAnim modNotesTx">
        <pc:chgData name="Nguyễn Đoàn Xuân Bình" userId="e7663075-c39f-4d9d-a2ba-f0fc054c4526" providerId="ADAL" clId="{167BE9B4-2913-4F5D-B9DD-C17340DEF039}" dt="2023-02-28T07:18:29.132" v="2996" actId="20577"/>
        <pc:sldMkLst>
          <pc:docMk/>
          <pc:sldMk cId="3465450255" sldId="309"/>
        </pc:sldMkLst>
        <pc:spChg chg="add del mod">
          <ac:chgData name="Nguyễn Đoàn Xuân Bình" userId="e7663075-c39f-4d9d-a2ba-f0fc054c4526" providerId="ADAL" clId="{167BE9B4-2913-4F5D-B9DD-C17340DEF039}" dt="2023-02-27T14:42:21.845" v="924" actId="21"/>
          <ac:spMkLst>
            <pc:docMk/>
            <pc:sldMk cId="3465450255" sldId="309"/>
            <ac:spMk id="7" creationId="{1B190921-55BA-3142-F3A3-9579F806C00A}"/>
          </ac:spMkLst>
        </pc:spChg>
        <pc:spChg chg="del ord">
          <ac:chgData name="Nguyễn Đoàn Xuân Bình" userId="e7663075-c39f-4d9d-a2ba-f0fc054c4526" providerId="ADAL" clId="{167BE9B4-2913-4F5D-B9DD-C17340DEF039}" dt="2023-02-27T14:42:33.744" v="929" actId="478"/>
          <ac:spMkLst>
            <pc:docMk/>
            <pc:sldMk cId="3465450255" sldId="309"/>
            <ac:spMk id="9" creationId="{0DBA1558-571C-771F-31AD-4ADFBAE7B836}"/>
          </ac:spMkLst>
        </pc:spChg>
        <pc:spChg chg="del">
          <ac:chgData name="Nguyễn Đoàn Xuân Bình" userId="e7663075-c39f-4d9d-a2ba-f0fc054c4526" providerId="ADAL" clId="{167BE9B4-2913-4F5D-B9DD-C17340DEF039}" dt="2023-02-27T14:43:12.084" v="938" actId="478"/>
          <ac:spMkLst>
            <pc:docMk/>
            <pc:sldMk cId="3465450255" sldId="309"/>
            <ac:spMk id="10" creationId="{6058DCF4-E945-7C49-5969-257C32723D43}"/>
          </ac:spMkLst>
        </pc:spChg>
        <pc:spChg chg="add mod">
          <ac:chgData name="Nguyễn Đoàn Xuân Bình" userId="e7663075-c39f-4d9d-a2ba-f0fc054c4526" providerId="ADAL" clId="{167BE9B4-2913-4F5D-B9DD-C17340DEF039}" dt="2023-02-27T14:43:09.301" v="937" actId="123"/>
          <ac:spMkLst>
            <pc:docMk/>
            <pc:sldMk cId="3465450255" sldId="309"/>
            <ac:spMk id="12" creationId="{8995248C-D0CB-54AB-DE4F-B1B64061502B}"/>
          </ac:spMkLst>
        </pc:spChg>
        <pc:picChg chg="add del mod">
          <ac:chgData name="Nguyễn Đoàn Xuân Bình" userId="e7663075-c39f-4d9d-a2ba-f0fc054c4526" providerId="ADAL" clId="{167BE9B4-2913-4F5D-B9DD-C17340DEF039}" dt="2023-02-27T14:42:21.845" v="924" actId="21"/>
          <ac:picMkLst>
            <pc:docMk/>
            <pc:sldMk cId="3465450255" sldId="309"/>
            <ac:picMk id="3" creationId="{26786B04-CF59-5A26-795F-DFC448A28AAE}"/>
          </ac:picMkLst>
        </pc:picChg>
        <pc:picChg chg="del">
          <ac:chgData name="Nguyễn Đoàn Xuân Bình" userId="e7663075-c39f-4d9d-a2ba-f0fc054c4526" providerId="ADAL" clId="{167BE9B4-2913-4F5D-B9DD-C17340DEF039}" dt="2023-02-27T14:41:51.782" v="914" actId="478"/>
          <ac:picMkLst>
            <pc:docMk/>
            <pc:sldMk cId="3465450255" sldId="309"/>
            <ac:picMk id="8" creationId="{65FCDC4A-8F66-D4BC-A7CD-CC4CCFE117AA}"/>
          </ac:picMkLst>
        </pc:picChg>
        <pc:picChg chg="add mod">
          <ac:chgData name="Nguyễn Đoàn Xuân Bình" userId="e7663075-c39f-4d9d-a2ba-f0fc054c4526" providerId="ADAL" clId="{167BE9B4-2913-4F5D-B9DD-C17340DEF039}" dt="2023-02-27T14:42:31.818" v="928" actId="1076"/>
          <ac:picMkLst>
            <pc:docMk/>
            <pc:sldMk cId="3465450255" sldId="309"/>
            <ac:picMk id="11" creationId="{81372996-1847-AFE1-6FEE-C510E6F42F32}"/>
          </ac:picMkLst>
        </pc:picChg>
        <pc:picChg chg="add mod">
          <ac:chgData name="Nguyễn Đoàn Xuân Bình" userId="e7663075-c39f-4d9d-a2ba-f0fc054c4526" providerId="ADAL" clId="{167BE9B4-2913-4F5D-B9DD-C17340DEF039}" dt="2023-02-27T14:45:14.430" v="957" actId="1076"/>
          <ac:picMkLst>
            <pc:docMk/>
            <pc:sldMk cId="3465450255" sldId="309"/>
            <ac:picMk id="13" creationId="{8293727B-A7B7-31B0-1286-223892BD7EE5}"/>
          </ac:picMkLst>
        </pc:picChg>
        <pc:picChg chg="add mod">
          <ac:chgData name="Nguyễn Đoàn Xuân Bình" userId="e7663075-c39f-4d9d-a2ba-f0fc054c4526" providerId="ADAL" clId="{167BE9B4-2913-4F5D-B9DD-C17340DEF039}" dt="2023-02-27T14:45:17.337" v="959" actId="1076"/>
          <ac:picMkLst>
            <pc:docMk/>
            <pc:sldMk cId="3465450255" sldId="309"/>
            <ac:picMk id="15" creationId="{BCD6B34F-0026-72EE-FDED-ABE065CB76D2}"/>
          </ac:picMkLst>
        </pc:picChg>
        <pc:picChg chg="add mod">
          <ac:chgData name="Nguyễn Đoàn Xuân Bình" userId="e7663075-c39f-4d9d-a2ba-f0fc054c4526" providerId="ADAL" clId="{167BE9B4-2913-4F5D-B9DD-C17340DEF039}" dt="2023-02-27T15:40:12.004" v="1631"/>
          <ac:picMkLst>
            <pc:docMk/>
            <pc:sldMk cId="3465450255" sldId="309"/>
            <ac:picMk id="16" creationId="{45397405-7AC1-C052-9719-4FFAE0FC1521}"/>
          </ac:picMkLst>
        </pc:picChg>
      </pc:sldChg>
      <pc:sldChg chg="addSp modSp new mod modTransition modAnim">
        <pc:chgData name="Nguyễn Đoàn Xuân Bình" userId="e7663075-c39f-4d9d-a2ba-f0fc054c4526" providerId="ADAL" clId="{167BE9B4-2913-4F5D-B9DD-C17340DEF039}" dt="2023-02-28T04:17:31.848" v="2303"/>
        <pc:sldMkLst>
          <pc:docMk/>
          <pc:sldMk cId="3627415222" sldId="310"/>
        </pc:sldMkLst>
        <pc:picChg chg="add mod">
          <ac:chgData name="Nguyễn Đoàn Xuân Bình" userId="e7663075-c39f-4d9d-a2ba-f0fc054c4526" providerId="ADAL" clId="{167BE9B4-2913-4F5D-B9DD-C17340DEF039}" dt="2023-02-28T04:17:31.848" v="2303"/>
          <ac:picMkLst>
            <pc:docMk/>
            <pc:sldMk cId="3627415222" sldId="310"/>
            <ac:picMk id="2" creationId="{C65F16BE-77EA-285A-92ED-F73964680FA2}"/>
          </ac:picMkLst>
        </pc:picChg>
      </pc:sldChg>
      <pc:sldMasterChg chg="addSp modSp modAnim">
        <pc:chgData name="Nguyễn Đoàn Xuân Bình" userId="e7663075-c39f-4d9d-a2ba-f0fc054c4526" providerId="ADAL" clId="{167BE9B4-2913-4F5D-B9DD-C17340DEF039}" dt="2023-02-28T04:19:49.247" v="2304"/>
        <pc:sldMasterMkLst>
          <pc:docMk/>
          <pc:sldMasterMk cId="400596312" sldId="2147483648"/>
        </pc:sldMasterMkLst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7" creationId="{65FCFCEF-21EC-56D0-7F75-D71622A39C4E}"/>
          </ac:spMkLst>
        </pc:spChg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8" creationId="{B864886F-C322-A669-FEB5-04860BD705F4}"/>
          </ac:spMkLst>
        </pc:spChg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11" creationId="{E69B331A-51A0-7F51-8485-9899684968DE}"/>
          </ac:spMkLst>
        </pc:spChg>
        <pc:picChg chg="add mod">
          <ac:chgData name="Nguyễn Đoàn Xuân Bình" userId="e7663075-c39f-4d9d-a2ba-f0fc054c4526" providerId="ADAL" clId="{167BE9B4-2913-4F5D-B9DD-C17340DEF039}" dt="2023-02-28T04:19:49.247" v="2304"/>
          <ac:picMkLst>
            <pc:docMk/>
            <pc:sldMasterMk cId="400596312" sldId="2147483648"/>
            <ac:picMk id="9" creationId="{4FE502A1-1943-A863-7D08-DFC12D91690A}"/>
          </ac:picMkLst>
        </pc:picChg>
        <pc:picChg chg="add mod">
          <ac:chgData name="Nguyễn Đoàn Xuân Bình" userId="e7663075-c39f-4d9d-a2ba-f0fc054c4526" providerId="ADAL" clId="{167BE9B4-2913-4F5D-B9DD-C17340DEF039}" dt="2023-02-28T04:19:49.247" v="2304"/>
          <ac:picMkLst>
            <pc:docMk/>
            <pc:sldMasterMk cId="400596312" sldId="2147483648"/>
            <ac:picMk id="10" creationId="{18ACBEFC-DB57-177F-7010-F459259E7505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B0E8AC-27D0-28A3-9C32-8B6474BCD4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AB154-3874-23D6-B46A-EA1A422646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5D70F-F835-4CF1-AF5A-94361116619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C49DF-257C-7222-C7E7-E18D8F1E67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1A6D0-7F4E-36B4-3A47-A72B930C45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82894-F493-4A20-8D75-AD42AA08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8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588F-AD3D-4EC8-9890-2B6DD7E5838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3FF58-E0FE-47B3-8723-094839F73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7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10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43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07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2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01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354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1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349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8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con </a:t>
            </a:r>
            <a:r>
              <a:rPr lang="en-US" altLang="zh-CN" dirty="0" err="1"/>
              <a:t>sao</a:t>
            </a:r>
            <a:r>
              <a:rPr lang="en-US" altLang="zh-CN" dirty="0"/>
              <a:t> </a:t>
            </a:r>
            <a:r>
              <a:rPr lang="en-US" altLang="zh-CN" dirty="0" err="1"/>
              <a:t>biển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dòng</a:t>
            </a:r>
            <a:r>
              <a:rPr lang="en-US" altLang="zh-CN" dirty="0"/>
              <a:t> </a:t>
            </a:r>
            <a:r>
              <a:rPr lang="en-US" altLang="zh-CN" dirty="0" err="1"/>
              <a:t>chữ</a:t>
            </a:r>
            <a:r>
              <a:rPr lang="en-US" altLang="zh-CN" dirty="0"/>
              <a:t> “Sao </a:t>
            </a:r>
            <a:r>
              <a:rPr lang="en-US" altLang="zh-CN" dirty="0" err="1"/>
              <a:t>biển</a:t>
            </a:r>
            <a:r>
              <a:rPr lang="en-US" altLang="zh-CN" dirty="0"/>
              <a:t> </a:t>
            </a:r>
            <a:r>
              <a:rPr lang="en-US" altLang="zh-CN" dirty="0" err="1"/>
              <a:t>kì</a:t>
            </a:r>
            <a:r>
              <a:rPr lang="en-US" altLang="zh-CN" dirty="0"/>
              <a:t> </a:t>
            </a:r>
            <a:r>
              <a:rPr lang="en-US" altLang="zh-CN" dirty="0" err="1"/>
              <a:t>diều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24 </a:t>
            </a:r>
            <a:r>
              <a:rPr lang="en-US" altLang="zh-CN" dirty="0" err="1"/>
              <a:t>luyện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516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thứ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.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thứ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ở </a:t>
            </a:r>
            <a:r>
              <a:rPr lang="en-US" altLang="zh-CN" dirty="0" err="1"/>
              <a:t>phía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61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,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495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lan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lan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dap an.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164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choột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 Sau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xong</a:t>
            </a:r>
            <a:r>
              <a:rPr lang="en-US" altLang="zh-CN" dirty="0"/>
              <a:t> GV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55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24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5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237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974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93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80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FF58-E0FE-47B3-8723-094839F732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9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716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44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1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42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7A3D0B-9A54-4F95-9B81-5E7CCBA0D4A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2.jp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2.jp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.png"/><Relationship Id="rId7" Type="http://schemas.openxmlformats.org/officeDocument/2006/relationships/image" Target="../media/image47.jp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openxmlformats.org/officeDocument/2006/relationships/image" Target="../media/image2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2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2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microsoft.com/office/2007/relationships/hdphoto" Target="../media/hdphoto1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2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9.xml"/><Relationship Id="rId1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slide" Target="slide20.xml"/><Relationship Id="rId12" Type="http://schemas.microsoft.com/office/2007/relationships/hdphoto" Target="../media/hdphoto13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6" Type="http://schemas.openxmlformats.org/officeDocument/2006/relationships/slide" Target="slide22.xm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11" Type="http://schemas.openxmlformats.org/officeDocument/2006/relationships/image" Target="../media/image58.png"/><Relationship Id="rId5" Type="http://schemas.openxmlformats.org/officeDocument/2006/relationships/image" Target="../media/image2.jpg"/><Relationship Id="rId15" Type="http://schemas.microsoft.com/office/2007/relationships/hdphoto" Target="../media/hdphoto14.wdp"/><Relationship Id="rId10" Type="http://schemas.openxmlformats.org/officeDocument/2006/relationships/slide" Target="slide21.xml"/><Relationship Id="rId19" Type="http://schemas.openxmlformats.org/officeDocument/2006/relationships/slide" Target="slide23.xml"/><Relationship Id="rId4" Type="http://schemas.microsoft.com/office/2007/relationships/hdphoto" Target="../media/hdphoto1.wdp"/><Relationship Id="rId9" Type="http://schemas.microsoft.com/office/2007/relationships/hdphoto" Target="../media/hdphoto12.wdp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6.jpg"/><Relationship Id="rId12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hdphoto" Target="../media/hdphoto16.wdp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6.jpg"/><Relationship Id="rId12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hdphoto" Target="../media/hdphoto17.wdp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6.jpg"/><Relationship Id="rId12" Type="http://schemas.openxmlformats.org/officeDocument/2006/relationships/slide" Target="slide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hdphoto" Target="../media/hdphoto18.wdp"/><Relationship Id="rId5" Type="http://schemas.microsoft.com/office/2007/relationships/hdphoto" Target="../media/hdphoto1.wdp"/><Relationship Id="rId10" Type="http://schemas.openxmlformats.org/officeDocument/2006/relationships/image" Target="../media/image68.png"/><Relationship Id="rId4" Type="http://schemas.openxmlformats.org/officeDocument/2006/relationships/image" Target="../media/image1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0.wdp"/><Relationship Id="rId3" Type="http://schemas.openxmlformats.org/officeDocument/2006/relationships/audio" Target="../media/audio1.wav"/><Relationship Id="rId7" Type="http://schemas.openxmlformats.org/officeDocument/2006/relationships/image" Target="../media/image56.jp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openxmlformats.org/officeDocument/2006/relationships/image" Target="../media/image64.pn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9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6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image" Target="../media/image2.jp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.jp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image" Target="../media/image2.jp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2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3589586" y="3234975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66DA2-3D7F-9C0D-2740-02AEBA352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17" y="1198730"/>
            <a:ext cx="9863890" cy="1596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47C9D9-9E5D-5891-D1A0-45AF4A8FE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1" y="-116090"/>
            <a:ext cx="7274222" cy="202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08B-A416-1D0C-638F-04B613ADB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44" y="-75125"/>
            <a:ext cx="1523956" cy="15088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DFED7-4103-43F7-B92F-306605603EBD}"/>
              </a:ext>
            </a:extLst>
          </p:cNvPr>
          <p:cNvGrpSpPr/>
          <p:nvPr/>
        </p:nvGrpSpPr>
        <p:grpSpPr>
          <a:xfrm>
            <a:off x="9262324" y="101370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DA447234-AC2E-2A0D-4A4A-6F06FF08D772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730B5B1E-89CD-E3B6-2D22-4E838132124D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141FF340-BE5F-E9FA-9523-B5888BC0AE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8" y="5560729"/>
            <a:ext cx="1497531" cy="1334558"/>
          </a:xfrm>
          <a:prstGeom prst="rect">
            <a:avLst/>
          </a:prstGeom>
        </p:spPr>
      </p:pic>
      <p:pic>
        <p:nvPicPr>
          <p:cNvPr id="12" name="Picture 11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7EA66BD-7E90-A1EB-A416-5F002AF6DB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13" y="1997133"/>
            <a:ext cx="1075834" cy="1075834"/>
          </a:xfrm>
          <a:prstGeom prst="rect">
            <a:avLst/>
          </a:prstGeom>
        </p:spPr>
      </p:pic>
      <p:pic>
        <p:nvPicPr>
          <p:cNvPr id="13" name="Picture 12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E7FA88A0-83CF-083E-FC8A-3AF9302792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7" y="5423249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8381BB-8026-080A-FC1D-AFE7CFA81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31" y="2404756"/>
            <a:ext cx="2619769" cy="102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B202A-D3F8-1523-9E0E-F236FDCDB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6496" y="2418794"/>
            <a:ext cx="3490586" cy="136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506B2-577F-9C67-B3E3-C3298FCE5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176" y="2536323"/>
            <a:ext cx="3571930" cy="1398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752147-17C5-DD8E-4153-B995B793FAAB}"/>
              </a:ext>
            </a:extLst>
          </p:cNvPr>
          <p:cNvSpPr txBox="1"/>
          <p:nvPr/>
        </p:nvSpPr>
        <p:spPr>
          <a:xfrm>
            <a:off x="931971" y="2445790"/>
            <a:ext cx="12712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FC0A1-F30B-C37E-FB13-5668CE2AE3DD}"/>
              </a:ext>
            </a:extLst>
          </p:cNvPr>
          <p:cNvSpPr txBox="1"/>
          <p:nvPr/>
        </p:nvSpPr>
        <p:spPr>
          <a:xfrm>
            <a:off x="4638004" y="2667749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tục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88F8E-B7C3-1D1B-1274-0D68569A419C}"/>
              </a:ext>
            </a:extLst>
          </p:cNvPr>
          <p:cNvSpPr txBox="1"/>
          <p:nvPr/>
        </p:nvSpPr>
        <p:spPr>
          <a:xfrm>
            <a:off x="8598691" y="2756922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 mến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117" y="4083043"/>
            <a:ext cx="2675037" cy="24768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1BC9B9-5B77-E5EB-AFA6-901DE8D6E4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00805" y="337628"/>
            <a:ext cx="12607852" cy="17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38B37FCE-CC21-6735-62AC-B8B874E8CA50}"/>
              </a:ext>
            </a:extLst>
          </p:cNvPr>
          <p:cNvSpPr/>
          <p:nvPr/>
        </p:nvSpPr>
        <p:spPr>
          <a:xfrm>
            <a:off x="482400" y="1560974"/>
            <a:ext cx="11825715" cy="119375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6969440" y="480593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B20C4DF-FCAA-49F9-9EBA-431A213E929E}"/>
              </a:ext>
            </a:extLst>
          </p:cNvPr>
          <p:cNvSpPr txBox="1"/>
          <p:nvPr/>
        </p:nvSpPr>
        <p:spPr>
          <a:xfrm>
            <a:off x="684952" y="1604189"/>
            <a:ext cx="1143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81" name="Rounded Rectangle 43">
            <a:extLst>
              <a:ext uri="{FF2B5EF4-FFF2-40B4-BE49-F238E27FC236}">
                <a16:creationId xmlns:a16="http://schemas.microsoft.com/office/drawing/2014/main" id="{54CDF6C9-F3A5-3A30-0FBA-42CFC8266264}"/>
              </a:ext>
            </a:extLst>
          </p:cNvPr>
          <p:cNvSpPr/>
          <p:nvPr/>
        </p:nvSpPr>
        <p:spPr>
          <a:xfrm>
            <a:off x="482399" y="2960914"/>
            <a:ext cx="11633399" cy="286435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B7F4144-0F73-B1E0-F55C-988909262D62}"/>
              </a:ext>
            </a:extLst>
          </p:cNvPr>
          <p:cNvSpPr/>
          <p:nvPr/>
        </p:nvSpPr>
        <p:spPr>
          <a:xfrm>
            <a:off x="575575" y="3367925"/>
            <a:ext cx="11337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A933F96-7F4F-DECD-7824-CAE365669E73}"/>
              </a:ext>
            </a:extLst>
          </p:cNvPr>
          <p:cNvCxnSpPr>
            <a:cxnSpLocks/>
          </p:cNvCxnSpPr>
          <p:nvPr/>
        </p:nvCxnSpPr>
        <p:spPr>
          <a:xfrm flipH="1">
            <a:off x="4406737" y="179003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DAC3743-BC63-3647-613B-037917147C1F}"/>
              </a:ext>
            </a:extLst>
          </p:cNvPr>
          <p:cNvCxnSpPr>
            <a:cxnSpLocks/>
          </p:cNvCxnSpPr>
          <p:nvPr/>
        </p:nvCxnSpPr>
        <p:spPr>
          <a:xfrm flipH="1">
            <a:off x="11406840" y="1772254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6AFF6CE-C5F8-EFBB-9D7F-C22AB29C145F}"/>
              </a:ext>
            </a:extLst>
          </p:cNvPr>
          <p:cNvCxnSpPr>
            <a:cxnSpLocks/>
          </p:cNvCxnSpPr>
          <p:nvPr/>
        </p:nvCxnSpPr>
        <p:spPr>
          <a:xfrm flipH="1">
            <a:off x="7736572" y="2291759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2ED6352-22DF-F4E5-3896-BE69D996FC59}"/>
              </a:ext>
            </a:extLst>
          </p:cNvPr>
          <p:cNvCxnSpPr>
            <a:cxnSpLocks/>
          </p:cNvCxnSpPr>
          <p:nvPr/>
        </p:nvCxnSpPr>
        <p:spPr>
          <a:xfrm flipH="1">
            <a:off x="4306529" y="354469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559B171-7E21-C3A7-5EA6-6F2287004906}"/>
              </a:ext>
            </a:extLst>
          </p:cNvPr>
          <p:cNvCxnSpPr>
            <a:cxnSpLocks/>
          </p:cNvCxnSpPr>
          <p:nvPr/>
        </p:nvCxnSpPr>
        <p:spPr>
          <a:xfrm flipH="1">
            <a:off x="7949651" y="4052288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A25E1C-9918-311E-721E-2DCC1192E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388" y="85253"/>
            <a:ext cx="11766088" cy="1679052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825270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0" grpId="0"/>
      <p:bldP spid="81" grpId="0" animBg="1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419" y="5202241"/>
            <a:ext cx="1441323" cy="13345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7507CF-B29A-1AC8-3622-F4064CEB89A3}"/>
              </a:ext>
            </a:extLst>
          </p:cNvPr>
          <p:cNvGrpSpPr/>
          <p:nvPr/>
        </p:nvGrpSpPr>
        <p:grpSpPr>
          <a:xfrm>
            <a:off x="752716" y="2300258"/>
            <a:ext cx="10611232" cy="1192767"/>
            <a:chOff x="752716" y="2300258"/>
            <a:chExt cx="10611232" cy="1192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FEA05E-296F-AC24-4C8E-5EF334D5A3F4}"/>
                </a:ext>
              </a:extLst>
            </p:cNvPr>
            <p:cNvSpPr/>
            <p:nvPr/>
          </p:nvSpPr>
          <p:spPr>
            <a:xfrm>
              <a:off x="752716" y="2300258"/>
              <a:ext cx="10611232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19BB44-095F-BDA3-C7DB-5757D461057F}"/>
                </a:ext>
              </a:extLst>
            </p:cNvPr>
            <p:cNvSpPr txBox="1"/>
            <p:nvPr/>
          </p:nvSpPr>
          <p:spPr>
            <a:xfrm>
              <a:off x="828052" y="2375210"/>
              <a:ext cx="10511107" cy="111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694551-C5F3-A919-453B-78F4B2E1F9B2}"/>
              </a:ext>
            </a:extLst>
          </p:cNvPr>
          <p:cNvGrpSpPr/>
          <p:nvPr/>
        </p:nvGrpSpPr>
        <p:grpSpPr>
          <a:xfrm>
            <a:off x="684953" y="3901662"/>
            <a:ext cx="9943465" cy="1130986"/>
            <a:chOff x="684953" y="3901662"/>
            <a:chExt cx="9943465" cy="113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6094B5-89DC-7D7B-8560-51DC088E7EEE}"/>
                </a:ext>
              </a:extLst>
            </p:cNvPr>
            <p:cNvSpPr/>
            <p:nvPr/>
          </p:nvSpPr>
          <p:spPr>
            <a:xfrm>
              <a:off x="684953" y="3901662"/>
              <a:ext cx="7872636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7F08C2-CB66-4C19-0B8F-2377F8177B4A}"/>
                </a:ext>
              </a:extLst>
            </p:cNvPr>
            <p:cNvSpPr txBox="1"/>
            <p:nvPr/>
          </p:nvSpPr>
          <p:spPr>
            <a:xfrm>
              <a:off x="1061115" y="4142565"/>
              <a:ext cx="9567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AC87E-D496-086C-FE77-BA06E7CEE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5228" y="56690"/>
            <a:ext cx="12647228" cy="17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076" y="4637313"/>
            <a:ext cx="2251675" cy="225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68114-B2C0-772B-FB03-53264A5D2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8068"/>
            <a:ext cx="5508170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wave in the ocean&#10;&#10;Description automatically generated with medium confidence">
            <a:extLst>
              <a:ext uri="{FF2B5EF4-FFF2-40B4-BE49-F238E27FC236}">
                <a16:creationId xmlns:a16="http://schemas.microsoft.com/office/drawing/2014/main" id="{5A9968E5-E1BD-5087-9E34-19DE27B97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9" y="258068"/>
            <a:ext cx="5976258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15E771-FC51-DF00-0854-5AD74E4D810B}"/>
              </a:ext>
            </a:extLst>
          </p:cNvPr>
          <p:cNvSpPr/>
          <p:nvPr/>
        </p:nvSpPr>
        <p:spPr>
          <a:xfrm>
            <a:off x="1562987" y="4864393"/>
            <a:ext cx="2806742" cy="730864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1BD86-045E-10B5-4956-FD0E84C0548A}"/>
              </a:ext>
            </a:extLst>
          </p:cNvPr>
          <p:cNvSpPr/>
          <p:nvPr/>
        </p:nvSpPr>
        <p:spPr>
          <a:xfrm>
            <a:off x="7326085" y="4873757"/>
            <a:ext cx="3526971" cy="646331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41D86-E4CB-7480-634D-B2D15B5D911F}"/>
              </a:ext>
            </a:extLst>
          </p:cNvPr>
          <p:cNvSpPr txBox="1"/>
          <p:nvPr/>
        </p:nvSpPr>
        <p:spPr>
          <a:xfrm>
            <a:off x="1602984" y="4873757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DB997-CC86-2C6E-9D0B-56897932CAB0}"/>
              </a:ext>
            </a:extLst>
          </p:cNvPr>
          <p:cNvSpPr txBox="1"/>
          <p:nvPr/>
        </p:nvSpPr>
        <p:spPr>
          <a:xfrm>
            <a:off x="7326085" y="4778160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EAB14705-D399-9991-75C7-D3E23FB68A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12" y="4842424"/>
            <a:ext cx="1497531" cy="1334558"/>
          </a:xfrm>
          <a:prstGeom prst="rect">
            <a:avLst/>
          </a:prstGeom>
        </p:spPr>
      </p:pic>
      <p:pic>
        <p:nvPicPr>
          <p:cNvPr id="15" name="Picture 14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816444AD-6B71-98C6-D59E-7C3A4514F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02" y="4656328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3" y="11979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38977" y="0"/>
            <a:ext cx="6059943" cy="24057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99" y="2712720"/>
            <a:ext cx="6949664" cy="4010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8" y="2191822"/>
            <a:ext cx="5687258" cy="5687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F171E-6630-CB80-E7F3-D76CD183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2043" y="-380473"/>
            <a:ext cx="8907067" cy="41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4" y="14862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38977" y="0"/>
            <a:ext cx="6059943" cy="24057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42" y="1088598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61422-AA0A-D5E5-7ED3-19C3286FA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91" y="341682"/>
            <a:ext cx="6531113" cy="270596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4D2F2216-299B-77D9-21F9-7F3B7E03C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7" y="5345208"/>
            <a:ext cx="1497531" cy="1334558"/>
          </a:xfrm>
          <a:prstGeom prst="rect">
            <a:avLst/>
          </a:prstGeom>
        </p:spPr>
      </p:pic>
      <p:pic>
        <p:nvPicPr>
          <p:cNvPr id="11" name="Picture 10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928115DE-8F73-2092-5517-C9AA9010EB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20" y="2489295"/>
            <a:ext cx="1879410" cy="1879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9F7FA3-3886-F8CD-6375-A8FC7AECA4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842" y="369207"/>
            <a:ext cx="143878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sta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44D48C33-4A87-1088-DFAF-B68F31AB07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7" b="35059" l="2367" r="23003">
                        <a14:foregroundMark x1="10897" y1="7319" x2="14103" y2="10473"/>
                        <a14:foregroundMark x1="20685" y1="17630" x2="22041" y2="18399"/>
                        <a14:foregroundMark x1="2959" y1="30166" x2="4117" y2="32228"/>
                        <a14:foregroundMark x1="15360" y1="30004" x2="16815" y2="32996"/>
                        <a14:foregroundMark x1="15730" y1="34937" x2="17776" y2="35099"/>
                        <a14:foregroundMark x1="2490" y1="30489" x2="5473" y2="32228"/>
                        <a14:foregroundMark x1="22140" y1="18399" x2="23003" y2="18560"/>
                        <a14:foregroundMark x1="11193" y1="6510" x2="11958" y2="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" r="76130" b="64603"/>
          <a:stretch/>
        </p:blipFill>
        <p:spPr>
          <a:xfrm>
            <a:off x="5390387" y="2296431"/>
            <a:ext cx="2279390" cy="1885319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BCA2CB54-1476-2C5C-0E88-967347CA9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105" y="4181750"/>
            <a:ext cx="2277809" cy="2285204"/>
          </a:xfrm>
          <a:prstGeom prst="rect">
            <a:avLst/>
          </a:prstGeom>
        </p:spPr>
      </p:pic>
      <p:pic>
        <p:nvPicPr>
          <p:cNvPr id="19" name="Picture 18" descr="A group of star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BE43939B-BA60-86E1-8539-73BEB7BE8E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18" b="35382" l="61021" r="95932">
                        <a14:foregroundMark x1="61021" y1="11120" x2="64226" y2="13668"/>
                        <a14:foregroundMark x1="61908" y1="29681" x2="65483" y2="26810"/>
                        <a14:foregroundMark x1="71672" y1="31096" x2="73521" y2="35382"/>
                        <a14:foregroundMark x1="86193" y1="19693" x2="93072" y2="32713"/>
                        <a14:foregroundMark x1="88609" y1="22078" x2="92382" y2="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4" r="20265" b="63101"/>
          <a:stretch/>
        </p:blipFill>
        <p:spPr>
          <a:xfrm>
            <a:off x="1230085" y="1031144"/>
            <a:ext cx="2277809" cy="2530574"/>
          </a:xfrm>
          <a:prstGeom prst="rect">
            <a:avLst/>
          </a:prstGeom>
        </p:spPr>
      </p:pic>
      <p:pic>
        <p:nvPicPr>
          <p:cNvPr id="22" name="Picture 21" descr="A group of star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1A9B96EC-521C-6ECE-77AB-6D3049114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629" b="93773" l="39645" r="58136">
                        <a14:foregroundMark x1="42456" y1="65629" x2="43713" y2="66923"/>
                        <a14:foregroundMark x1="55227" y1="66923" x2="56090" y2="66599"/>
                        <a14:foregroundMark x1="39645" y1="86009" x2="41667" y2="85847"/>
                        <a14:foregroundMark x1="50099" y1="89891" x2="52120" y2="93813"/>
                        <a14:foregroundMark x1="56879" y1="86494" x2="58136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4" t="63518" r="40685" b="5851"/>
          <a:stretch/>
        </p:blipFill>
        <p:spPr>
          <a:xfrm>
            <a:off x="8284028" y="1422760"/>
            <a:ext cx="2277809" cy="2047354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1ADD2-1A19-D3E5-87DE-B2FCE403F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132" y="1115252"/>
            <a:ext cx="10259523" cy="2291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6C54C8-4240-EA94-F491-82511BDDD75F}"/>
              </a:ext>
            </a:extLst>
          </p:cNvPr>
          <p:cNvSpPr txBox="1"/>
          <p:nvPr/>
        </p:nvSpPr>
        <p:spPr>
          <a:xfrm>
            <a:off x="1886788" y="1774921"/>
            <a:ext cx="8456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Vì sao người đàn ông lại chú ý đến cậu bé?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CE97CD4-A477-79CB-2622-DEFE43CE95E3}"/>
              </a:ext>
            </a:extLst>
          </p:cNvPr>
          <p:cNvSpPr/>
          <p:nvPr/>
        </p:nvSpPr>
        <p:spPr>
          <a:xfrm>
            <a:off x="1201057" y="3466341"/>
            <a:ext cx="9575800" cy="2291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2F152-531F-CA9F-4C5A-6A50DD7C0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9703" y="-1003839"/>
            <a:ext cx="5732594" cy="5591048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6504B96-2C2A-4079-C03D-904095ECA6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99654" y="0"/>
            <a:ext cx="4988592" cy="1780507"/>
            <a:chOff x="3060967" y="0"/>
            <a:chExt cx="6105110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435805" y="847714"/>
              <a:ext cx="5730272" cy="132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5400" b="1" spc="600" dirty="0">
                  <a:solidFill>
                    <a:schemeClr val="bg1"/>
                  </a:solidFill>
                  <a:latin typeface="#9Slide03 Smoothy Sans" panose="00000500000000000000" pitchFamily="2" charset="-93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NỘI DUNG</a:t>
              </a:r>
              <a:endParaRPr lang="zh-CN" altLang="en-US" sz="5400" spc="600" dirty="0">
                <a:latin typeface="#9Slide03 Smoothy Sans" panose="00000500000000000000" pitchFamily="2" charset="-93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" name="矩形: 圆角 31"/>
          <p:cNvSpPr/>
          <p:nvPr/>
        </p:nvSpPr>
        <p:spPr>
          <a:xfrm>
            <a:off x="2523305" y="2477010"/>
            <a:ext cx="3317798" cy="60030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4605" y="2422054"/>
            <a:ext cx="2755900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BCEFFE"/>
                </a:solidFill>
                <a:latin typeface="#9Slide03 AllRoundGothic" panose="020B0703020202020104" pitchFamily="34" charset="-93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KHỞI ĐỘNG</a:t>
            </a:r>
            <a:endParaRPr lang="zh-CN" altLang="en-US" sz="3600" dirty="0">
              <a:solidFill>
                <a:srgbClr val="BCEFFE"/>
              </a:solidFill>
              <a:latin typeface="#9Slide03 AllRoundGothic" panose="020B0703020202020104" pitchFamily="34" charset="-93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375168" y="2410450"/>
            <a:ext cx="733425" cy="73342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71487" y="2552635"/>
            <a:ext cx="535724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01</a:t>
            </a:r>
            <a:endParaRPr lang="zh-CN" altLang="en-US" sz="2400" b="1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" name="矩形: 圆角 42"/>
          <p:cNvSpPr/>
          <p:nvPr/>
        </p:nvSpPr>
        <p:spPr>
          <a:xfrm>
            <a:off x="2523305" y="3264673"/>
            <a:ext cx="3317798" cy="600307"/>
          </a:xfrm>
          <a:prstGeom prst="roundRect">
            <a:avLst/>
          </a:prstGeom>
          <a:solidFill>
            <a:srgbClr val="DE963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rgbClr val="DE9636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375168" y="3198113"/>
            <a:ext cx="733425" cy="733425"/>
          </a:xfrm>
          <a:prstGeom prst="ellipse">
            <a:avLst/>
          </a:prstGeom>
          <a:solidFill>
            <a:srgbClr val="DE963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rgbClr val="DE9636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71487" y="3340298"/>
            <a:ext cx="535724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02</a:t>
            </a:r>
            <a:endParaRPr lang="zh-CN" altLang="en-US" sz="2400" b="1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" name="矩形: 圆角 47"/>
          <p:cNvSpPr/>
          <p:nvPr/>
        </p:nvSpPr>
        <p:spPr>
          <a:xfrm>
            <a:off x="2523305" y="4037621"/>
            <a:ext cx="3317798" cy="60030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375168" y="3971061"/>
            <a:ext cx="733425" cy="73342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71487" y="4113246"/>
            <a:ext cx="532518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03</a:t>
            </a:r>
            <a:endParaRPr lang="zh-CN" altLang="en-US" sz="2400" b="1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" name="矩形: 圆角 52"/>
          <p:cNvSpPr/>
          <p:nvPr/>
        </p:nvSpPr>
        <p:spPr>
          <a:xfrm>
            <a:off x="2523305" y="4861185"/>
            <a:ext cx="3317798" cy="600307"/>
          </a:xfrm>
          <a:prstGeom prst="roundRect">
            <a:avLst/>
          </a:prstGeom>
          <a:solidFill>
            <a:srgbClr val="DE963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375168" y="4794625"/>
            <a:ext cx="733425" cy="733425"/>
          </a:xfrm>
          <a:prstGeom prst="ellipse">
            <a:avLst/>
          </a:prstGeom>
          <a:solidFill>
            <a:srgbClr val="DE963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71487" y="4936810"/>
            <a:ext cx="546945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04</a:t>
            </a:r>
            <a:endParaRPr lang="zh-CN" altLang="en-US" sz="2400" b="1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8156" r="14908" b="12911"/>
          <a:stretch/>
        </p:blipFill>
        <p:spPr>
          <a:xfrm flipH="1">
            <a:off x="6851902" y="1243584"/>
            <a:ext cx="4864609" cy="541324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0" y="1446901"/>
            <a:ext cx="2103124" cy="259690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32" y="3152942"/>
            <a:ext cx="2103124" cy="259690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3" y="4821452"/>
            <a:ext cx="2103124" cy="2596901"/>
          </a:xfrm>
          <a:prstGeom prst="rect">
            <a:avLst/>
          </a:prstGeom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F9CA66E1-F81F-F552-87DE-B84B4EBAADD7}"/>
              </a:ext>
            </a:extLst>
          </p:cNvPr>
          <p:cNvSpPr txBox="1"/>
          <p:nvPr/>
        </p:nvSpPr>
        <p:spPr>
          <a:xfrm>
            <a:off x="2764605" y="3143875"/>
            <a:ext cx="2755900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BCEFFE"/>
                </a:solidFill>
                <a:latin typeface="#9Slide03 AllRoundGothic" panose="020B0703020202020104" pitchFamily="34" charset="-93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KHÁM PHÁ</a:t>
            </a:r>
            <a:endParaRPr lang="zh-CN" altLang="en-US" sz="3600" dirty="0">
              <a:solidFill>
                <a:srgbClr val="BCEFFE"/>
              </a:solidFill>
              <a:latin typeface="#9Slide03 AllRoundGothic" panose="020B0703020202020104" pitchFamily="34" charset="-93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8531A9EB-6476-9E49-E716-C279463244D4}"/>
              </a:ext>
            </a:extLst>
          </p:cNvPr>
          <p:cNvSpPr txBox="1"/>
          <p:nvPr/>
        </p:nvSpPr>
        <p:spPr>
          <a:xfrm>
            <a:off x="2698350" y="3914463"/>
            <a:ext cx="2755900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BCEFFE"/>
                </a:solidFill>
                <a:latin typeface="#9Slide03 AllRoundGothic" panose="020B0703020202020104" pitchFamily="34" charset="-93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LUYỆN TẬP</a:t>
            </a:r>
            <a:endParaRPr lang="zh-CN" altLang="en-US" sz="3600" dirty="0">
              <a:solidFill>
                <a:srgbClr val="BCEFFE"/>
              </a:solidFill>
              <a:latin typeface="#9Slide03 AllRoundGothic" panose="020B0703020202020104" pitchFamily="34" charset="-93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0" name="文本框 10">
            <a:extLst>
              <a:ext uri="{FF2B5EF4-FFF2-40B4-BE49-F238E27FC236}">
                <a16:creationId xmlns:a16="http://schemas.microsoft.com/office/drawing/2014/main" id="{EF0FE8AD-B1B8-11D5-1F13-A6D041A14689}"/>
              </a:ext>
            </a:extLst>
          </p:cNvPr>
          <p:cNvSpPr txBox="1"/>
          <p:nvPr/>
        </p:nvSpPr>
        <p:spPr>
          <a:xfrm>
            <a:off x="2616564" y="4738789"/>
            <a:ext cx="2755900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BCEFFE"/>
                </a:solidFill>
                <a:latin typeface="#9Slide03 AllRoundGothic" panose="020B0703020202020104" pitchFamily="34" charset="-93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VẬN DỤNG </a:t>
            </a:r>
            <a:endParaRPr lang="zh-CN" altLang="en-US" sz="3600" dirty="0">
              <a:solidFill>
                <a:srgbClr val="BCEFFE"/>
              </a:solidFill>
              <a:latin typeface="#9Slide03 AllRoundGothic" panose="020B0703020202020104" pitchFamily="34" charset="-93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2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  <p:bldP spid="12" grpId="0" animBg="1"/>
      <p:bldP spid="13" grpId="0"/>
      <p:bldP spid="14" grpId="0" animBg="1"/>
      <p:bldP spid="16" grpId="0" animBg="1"/>
      <p:bldP spid="17" grpId="0"/>
      <p:bldP spid="18" grpId="0" animBg="1"/>
      <p:bldP spid="20" grpId="0" animBg="1"/>
      <p:bldP spid="21" grpId="0"/>
      <p:bldP spid="22" grpId="0" animBg="1"/>
      <p:bldP spid="24" grpId="0" animBg="1"/>
      <p:bldP spid="25" grpId="0"/>
      <p:bldP spid="2" grpId="0"/>
      <p:bldP spid="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2CF9D-F94A-5722-BE37-52A0A2700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68" y="1133939"/>
            <a:ext cx="10568763" cy="201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F68E70-F75B-1E82-E874-5585FDCCAB64}"/>
              </a:ext>
            </a:extLst>
          </p:cNvPr>
          <p:cNvSpPr txBox="1"/>
          <p:nvPr/>
        </p:nvSpPr>
        <p:spPr>
          <a:xfrm>
            <a:off x="2195561" y="1791685"/>
            <a:ext cx="8851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Khi đến gần ông thấy cậu bé đang làm gì? 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91182EAD-2FF2-FF7B-9EDC-BFA5BEFB4A65}"/>
              </a:ext>
            </a:extLst>
          </p:cNvPr>
          <p:cNvSpPr/>
          <p:nvPr/>
        </p:nvSpPr>
        <p:spPr>
          <a:xfrm>
            <a:off x="1212907" y="3534418"/>
            <a:ext cx="9477973" cy="21136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spc="-6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-6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3600" b="1" i="1" spc="-6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picture containing truck, lawn mower, transport, concrete mixer&#10;&#10;Description automatically generated">
            <a:extLst>
              <a:ext uri="{FF2B5EF4-FFF2-40B4-BE49-F238E27FC236}">
                <a16:creationId xmlns:a16="http://schemas.microsoft.com/office/drawing/2014/main" id="{BF92A578-967D-3AF7-84AC-D65B84F97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250">
                        <a14:foregroundMark x1="88050" y1="32800" x2="91250" y2="38950"/>
                        <a14:foregroundMark x1="84050" y1="37600" x2="87500" y2="41050"/>
                        <a14:foregroundMark x1="60600" y1="30150" x2="61650" y2="42650"/>
                        <a14:foregroundMark x1="61650" y1="42650" x2="61650" y2="42650"/>
                        <a14:foregroundMark x1="16300" y1="19450" x2="41100" y2="37150"/>
                        <a14:foregroundMark x1="41100" y1="37150" x2="40850" y2="41350"/>
                        <a14:foregroundMark x1="24600" y1="12000" x2="33650" y2="13050"/>
                        <a14:foregroundMark x1="13900" y1="66400" x2="43400" y2="79000"/>
                        <a14:foregroundMark x1="43400" y1="79000" x2="41400" y2="85050"/>
                        <a14:foregroundMark x1="20850" y1="12000" x2="26450" y2="17850"/>
                        <a14:foregroundMark x1="13900" y1="40550" x2="16600" y2="41350"/>
                        <a14:foregroundMark x1="16050" y1="66400" x2="31600" y2="66650"/>
                        <a14:foregroundMark x1="31600" y1="66650" x2="38200" y2="70650"/>
                        <a14:foregroundMark x1="12050" y1="76550" x2="15800" y2="88800"/>
                        <a14:foregroundMark x1="24600" y1="57350" x2="31000" y2="56000"/>
                        <a14:foregroundMark x1="63800" y1="64000" x2="86700" y2="78150"/>
                        <a14:foregroundMark x1="70200" y1="56000" x2="81900" y2="56550"/>
                        <a14:foregroundMark x1="73650" y1="62950" x2="85500" y2="68950"/>
                        <a14:foregroundMark x1="85500" y1="68950" x2="88700" y2="77600"/>
                        <a14:foregroundMark x1="88700" y1="77600" x2="88100" y2="84550"/>
                        <a14:foregroundMark x1="88100" y1="84550" x2="76000" y2="78050"/>
                        <a14:foregroundMark x1="76000" y1="78050" x2="61700" y2="85000"/>
                        <a14:foregroundMark x1="61700" y1="85000" x2="52800" y2="71850"/>
                        <a14:foregroundMark x1="52800" y1="71850" x2="55800" y2="64950"/>
                        <a14:foregroundMark x1="55800" y1="64950" x2="56850" y2="6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98" y="647281"/>
            <a:ext cx="6300870" cy="630087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6BC6A63-C0C4-3162-8B99-F172F2FAE5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CDC4A-8F66-D4BC-A7CD-CC4CCFE11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554" y="1304203"/>
            <a:ext cx="10848722" cy="2263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A1558-571C-771F-31AD-4ADFBAE7B836}"/>
              </a:ext>
            </a:extLst>
          </p:cNvPr>
          <p:cNvSpPr txBox="1"/>
          <p:nvPr/>
        </p:nvSpPr>
        <p:spPr>
          <a:xfrm>
            <a:off x="2345180" y="2085584"/>
            <a:ext cx="867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 Vì sao cậu bé làm như vậy?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6058DCF4-E945-7C49-5969-257C32723D43}"/>
              </a:ext>
            </a:extLst>
          </p:cNvPr>
          <p:cNvSpPr/>
          <p:nvPr/>
        </p:nvSpPr>
        <p:spPr>
          <a:xfrm>
            <a:off x="1861625" y="3618663"/>
            <a:ext cx="8506848" cy="2210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3600" b="1" i="1" spc="-6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indoor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C7784CE0-881F-8EB0-2CE2-BFE0E46039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38" y="971405"/>
            <a:ext cx="7757534" cy="480044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8F2FBECD-DB47-8987-0C22-C1429EC53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372996-1847-AFE1-6FEE-C510E6F42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41091"/>
            <a:ext cx="11174937" cy="2048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5248C-D0CB-54AB-DE4F-B1B64061502B}"/>
              </a:ext>
            </a:extLst>
          </p:cNvPr>
          <p:cNvSpPr txBox="1"/>
          <p:nvPr/>
        </p:nvSpPr>
        <p:spPr>
          <a:xfrm>
            <a:off x="1824226" y="1623425"/>
            <a:ext cx="9228015" cy="160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13" name="Picture 2" descr="Cute Girl Think Stock Illustrations – 3,120 Cute Girl Think Stock  Illustrations, Vectors &amp;amp; Clipart - Dreamstime">
            <a:extLst>
              <a:ext uri="{FF2B5EF4-FFF2-40B4-BE49-F238E27FC236}">
                <a16:creationId xmlns:a16="http://schemas.microsoft.com/office/drawing/2014/main" id="{8293727B-A7B7-31B0-1286-223892BD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70" y="3151414"/>
            <a:ext cx="2882504" cy="28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6B34F-0026-72EE-FDED-ABE065CB76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51" b="91348" l="7385" r="90220">
                        <a14:foregroundMark x1="33733" y1="8451" x2="42116" y2="9256"/>
                        <a14:foregroundMark x1="67066" y1="11871" x2="83234" y2="16097"/>
                        <a14:foregroundMark x1="83234" y1="16097" x2="90220" y2="27163"/>
                        <a14:foregroundMark x1="90220" y1="27163" x2="89421" y2="59155"/>
                        <a14:foregroundMark x1="89421" y1="59155" x2="85429" y2="68612"/>
                        <a14:foregroundMark x1="85429" y1="68612" x2="84830" y2="68813"/>
                        <a14:foregroundMark x1="10778" y1="38229" x2="8184" y2="81288"/>
                        <a14:foregroundMark x1="8184" y1="81288" x2="20160" y2="91348"/>
                        <a14:foregroundMark x1="20160" y1="91348" x2="30938" y2="91751"/>
                        <a14:foregroundMark x1="30938" y1="91751" x2="53693" y2="90543"/>
                        <a14:foregroundMark x1="53693" y1="90543" x2="57485" y2="91549"/>
                        <a14:foregroundMark x1="66667" y1="45272" x2="80240" y2="44064"/>
                        <a14:foregroundMark x1="80240" y1="44064" x2="81238" y2="44064"/>
                        <a14:foregroundMark x1="66667" y1="12676" x2="77844" y2="10463"/>
                        <a14:foregroundMark x1="77844" y1="10463" x2="78643" y2="10463"/>
                        <a14:foregroundMark x1="8184" y1="52515" x2="7385" y2="75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818" y="3313368"/>
            <a:ext cx="2882504" cy="2859490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5397405-7AC1-C052-9719-4FFAE0FC15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28EA5-19CE-E5DB-0242-D3F0A788B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219" y="0"/>
            <a:ext cx="1438781" cy="1438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D3104E-A945-E379-4760-548E9A882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21" y="0"/>
            <a:ext cx="10720469" cy="1529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50EC77-B2E7-30F4-7DB5-36822C47F601}"/>
              </a:ext>
            </a:extLst>
          </p:cNvPr>
          <p:cNvSpPr txBox="1"/>
          <p:nvPr/>
        </p:nvSpPr>
        <p:spPr>
          <a:xfrm>
            <a:off x="180277" y="15290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171144-1D21-109B-92BD-F99C6A7E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8" y="2327131"/>
            <a:ext cx="3027872" cy="1019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6B6B3-3440-51C4-3289-0F4DE3A77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7406" y="2371358"/>
            <a:ext cx="2608489" cy="1019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7E322E-8A96-AD12-C5C3-EC188744C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4535" y="2309979"/>
            <a:ext cx="2608489" cy="10197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7689CB-1C52-3628-32B3-653506E91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537" y="3730675"/>
            <a:ext cx="4318909" cy="1019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050BF-FCEA-ADC1-2654-22DC17793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217" y="3611574"/>
            <a:ext cx="2608489" cy="10197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56BFF7-B908-C6C7-5E40-6943F95FE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7" y="3651951"/>
            <a:ext cx="2608489" cy="101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2BA491-AB39-4C58-6594-60EAC3FD4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217" y="4936394"/>
            <a:ext cx="2608489" cy="1019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9FBD7-A48A-41DC-A024-7DEB76100B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526" y="5148915"/>
            <a:ext cx="3159582" cy="1019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2FC518-1CA0-3048-C017-E5D45850D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6" y="5272452"/>
            <a:ext cx="2608489" cy="10197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FAA88C-B81B-E42F-5B15-B2BD48F8A5C6}"/>
              </a:ext>
            </a:extLst>
          </p:cNvPr>
          <p:cNvSpPr txBox="1"/>
          <p:nvPr/>
        </p:nvSpPr>
        <p:spPr>
          <a:xfrm>
            <a:off x="416563" y="2354171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59792-B3B0-B4A6-9020-64D3B0CDBC6C}"/>
              </a:ext>
            </a:extLst>
          </p:cNvPr>
          <p:cNvSpPr txBox="1"/>
          <p:nvPr/>
        </p:nvSpPr>
        <p:spPr>
          <a:xfrm>
            <a:off x="431794" y="3730675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F492-8911-4FFB-6485-6406A5DB2808}"/>
              </a:ext>
            </a:extLst>
          </p:cNvPr>
          <p:cNvSpPr txBox="1"/>
          <p:nvPr/>
        </p:nvSpPr>
        <p:spPr>
          <a:xfrm>
            <a:off x="628050" y="5375450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421B9A-C1C8-13E8-C50B-14A873B9ACF8}"/>
              </a:ext>
            </a:extLst>
          </p:cNvPr>
          <p:cNvSpPr txBox="1"/>
          <p:nvPr/>
        </p:nvSpPr>
        <p:spPr>
          <a:xfrm>
            <a:off x="5056759" y="2413036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1AF24-4323-DAB5-767A-72ED99AC4382}"/>
              </a:ext>
            </a:extLst>
          </p:cNvPr>
          <p:cNvSpPr txBox="1"/>
          <p:nvPr/>
        </p:nvSpPr>
        <p:spPr>
          <a:xfrm>
            <a:off x="3933031" y="3808341"/>
            <a:ext cx="4174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BE8168-E986-8AE7-3CAE-D464D822FF58}"/>
              </a:ext>
            </a:extLst>
          </p:cNvPr>
          <p:cNvSpPr txBox="1"/>
          <p:nvPr/>
        </p:nvSpPr>
        <p:spPr>
          <a:xfrm>
            <a:off x="4855817" y="5203646"/>
            <a:ext cx="4174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1F7371-30E5-3A40-D134-7E7A5A318CC8}"/>
              </a:ext>
            </a:extLst>
          </p:cNvPr>
          <p:cNvSpPr txBox="1"/>
          <p:nvPr/>
        </p:nvSpPr>
        <p:spPr>
          <a:xfrm>
            <a:off x="9508049" y="2413036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A044C0-A7E4-FF12-01EC-A7818EC3FE56}"/>
              </a:ext>
            </a:extLst>
          </p:cNvPr>
          <p:cNvSpPr txBox="1"/>
          <p:nvPr/>
        </p:nvSpPr>
        <p:spPr>
          <a:xfrm>
            <a:off x="9097869" y="3723372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4EB5E-ACF8-4E3C-636D-AC14ED0ED665}"/>
              </a:ext>
            </a:extLst>
          </p:cNvPr>
          <p:cNvSpPr txBox="1"/>
          <p:nvPr/>
        </p:nvSpPr>
        <p:spPr>
          <a:xfrm>
            <a:off x="9304747" y="5045005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A1232BC1-F631-4D08-3479-2C10641365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08" y="2309979"/>
            <a:ext cx="1497531" cy="1334558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B30EA6D1-300F-2D5D-34CF-B2DCFD9CF1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43" y="2277146"/>
            <a:ext cx="1497531" cy="1334558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90231C0-236D-2AD5-2F4F-4E976F617B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84" y="2309614"/>
            <a:ext cx="1497531" cy="1334558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C669BFC6-9FF5-A748-1D60-FE927D63DD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66" y="3611574"/>
            <a:ext cx="1497531" cy="1334558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71422E54-5039-5A89-43C6-9D0313444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99" y="4991497"/>
            <a:ext cx="1497531" cy="13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0" grpId="0"/>
      <p:bldP spid="32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24" y="3903818"/>
            <a:ext cx="3666535" cy="4032116"/>
          </a:xfrm>
          <a:prstGeom prst="rect">
            <a:avLst/>
          </a:prstGeom>
        </p:spPr>
      </p:pic>
      <p:sp>
        <p:nvSpPr>
          <p:cNvPr id="11" name="Rounded Rectangle 36">
            <a:extLst>
              <a:ext uri="{FF2B5EF4-FFF2-40B4-BE49-F238E27FC236}">
                <a16:creationId xmlns:a16="http://schemas.microsoft.com/office/drawing/2014/main" id="{EC0D0CDC-DAD0-8F96-120C-CC1ED78A98AF}"/>
              </a:ext>
            </a:extLst>
          </p:cNvPr>
          <p:cNvSpPr/>
          <p:nvPr/>
        </p:nvSpPr>
        <p:spPr>
          <a:xfrm>
            <a:off x="161832" y="120259"/>
            <a:ext cx="11890027" cy="1525332"/>
          </a:xfrm>
          <a:prstGeom prst="roundRect">
            <a:avLst>
              <a:gd name="adj" fmla="val 15339"/>
            </a:avLst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DBD00-73CF-0B46-31C4-5A23DA4D1C60}"/>
              </a:ext>
            </a:extLst>
          </p:cNvPr>
          <p:cNvSpPr txBox="1"/>
          <p:nvPr/>
        </p:nvSpPr>
        <p:spPr>
          <a:xfrm>
            <a:off x="301973" y="120259"/>
            <a:ext cx="11749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lang="en-US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văn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cậu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ích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3" name="Rounded Rectangle 48">
            <a:extLst>
              <a:ext uri="{FF2B5EF4-FFF2-40B4-BE49-F238E27FC236}">
                <a16:creationId xmlns:a16="http://schemas.microsoft.com/office/drawing/2014/main" id="{4946965E-8F1F-2A45-4F73-031C0AC7B42A}"/>
              </a:ext>
            </a:extLst>
          </p:cNvPr>
          <p:cNvSpPr/>
          <p:nvPr/>
        </p:nvSpPr>
        <p:spPr>
          <a:xfrm>
            <a:off x="161832" y="2155867"/>
            <a:ext cx="10748319" cy="25462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“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" y="-655320"/>
            <a:ext cx="8717280" cy="8717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1980"/>
            <a:ext cx="6858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31BDA-3CF7-A804-BE59-DE0BD3BBC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3478" y="2077275"/>
            <a:ext cx="8586062" cy="38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2457545" y="4247804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9F303-3CD3-98D5-448E-DCB1980FE3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6068" y="499638"/>
            <a:ext cx="8498561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4" y="1189886"/>
            <a:ext cx="6096012" cy="6096012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447E1FAE-A64E-A50A-2BF2-9EB01B38D6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98584-1226-1CB1-248F-2CF6DF2FC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2713" y="4831461"/>
            <a:ext cx="1436914" cy="1436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C5E97-3F1F-0E02-FFA9-B5C4BA49F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86" y="1532184"/>
            <a:ext cx="7200572" cy="206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8F3ED-CE07-240C-6AE7-A3C20FBFA7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71" y="298071"/>
            <a:ext cx="1353990" cy="13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" y="5570084"/>
            <a:ext cx="1398205" cy="139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D2ABE-2B1A-7E2F-E8F0-2E3C0D6A2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741" y="1268709"/>
            <a:ext cx="5223881" cy="440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ADCB9-5F02-1CF4-E77F-C7B665C000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998" y="1305573"/>
            <a:ext cx="5108973" cy="4368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F2518-42C7-99B0-E205-187E72524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29" y="150139"/>
            <a:ext cx="11146031" cy="987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501D5-1D14-592C-0E0E-76DB23F4EF09}"/>
              </a:ext>
            </a:extLst>
          </p:cNvPr>
          <p:cNvSpPr/>
          <p:nvPr/>
        </p:nvSpPr>
        <p:spPr>
          <a:xfrm>
            <a:off x="566998" y="281070"/>
            <a:ext cx="9899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AB941-D687-0632-481A-9FD6D4EC1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91" y="5811524"/>
            <a:ext cx="11146031" cy="987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8E9BC7-9ECF-A1CE-B5B3-13B28462D3F9}"/>
              </a:ext>
            </a:extLst>
          </p:cNvPr>
          <p:cNvSpPr/>
          <p:nvPr/>
        </p:nvSpPr>
        <p:spPr>
          <a:xfrm>
            <a:off x="645378" y="6025316"/>
            <a:ext cx="1109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3589586" y="3234975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66DA2-3D7F-9C0D-2740-02AEBA352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17" y="1198730"/>
            <a:ext cx="9863890" cy="1596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47C9D9-9E5D-5891-D1A0-45AF4A8FE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1" y="-116090"/>
            <a:ext cx="7274222" cy="202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08B-A416-1D0C-638F-04B613ADB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44" y="-75125"/>
            <a:ext cx="1523956" cy="15088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DFED7-4103-43F7-B92F-306605603EBD}"/>
              </a:ext>
            </a:extLst>
          </p:cNvPr>
          <p:cNvGrpSpPr/>
          <p:nvPr/>
        </p:nvGrpSpPr>
        <p:grpSpPr>
          <a:xfrm>
            <a:off x="9262324" y="101370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DA447234-AC2E-2A0D-4A4A-6F06FF08D772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730B5B1E-89CD-E3B6-2D22-4E838132124D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việt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2</a:t>
              </a:r>
            </a:p>
          </p:txBody>
        </p:sp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141FF340-BE5F-E9FA-9523-B5888BC0AE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8" y="5560729"/>
            <a:ext cx="1497531" cy="1334558"/>
          </a:xfrm>
          <a:prstGeom prst="rect">
            <a:avLst/>
          </a:prstGeom>
        </p:spPr>
      </p:pic>
      <p:pic>
        <p:nvPicPr>
          <p:cNvPr id="12" name="Picture 11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7EA66BD-7E90-A1EB-A416-5F002AF6DB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13" y="1997133"/>
            <a:ext cx="1075834" cy="1075834"/>
          </a:xfrm>
          <a:prstGeom prst="rect">
            <a:avLst/>
          </a:prstGeom>
        </p:spPr>
      </p:pic>
      <p:pic>
        <p:nvPicPr>
          <p:cNvPr id="13" name="Picture 12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E7FA88A0-83CF-083E-FC8A-3AF9302792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7" y="5423249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10" name="Picture 9" descr="A picture containing nature, reef, underwater&#10;&#10;Description automatically generated">
            <a:extLst>
              <a:ext uri="{FF2B5EF4-FFF2-40B4-BE49-F238E27FC236}">
                <a16:creationId xmlns:a16="http://schemas.microsoft.com/office/drawing/2014/main" id="{5117B729-B9BE-8ED1-9478-CDA64C2A8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9" y="247201"/>
            <a:ext cx="5427186" cy="339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invertebrate, starfish, echinoderm&#10;&#10;Description automatically generated">
            <a:extLst>
              <a:ext uri="{FF2B5EF4-FFF2-40B4-BE49-F238E27FC236}">
                <a16:creationId xmlns:a16="http://schemas.microsoft.com/office/drawing/2014/main" id="{D39E3506-5634-2526-D7A4-07C47807A7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1" y="3501795"/>
            <a:ext cx="5891400" cy="310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tarfish on a beach&#10;&#10;Description automatically generated with medium confidence">
            <a:extLst>
              <a:ext uri="{FF2B5EF4-FFF2-40B4-BE49-F238E27FC236}">
                <a16:creationId xmlns:a16="http://schemas.microsoft.com/office/drawing/2014/main" id="{3DF392B9-8257-E7B9-DAB6-9E85B350C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1" y="247201"/>
            <a:ext cx="5891400" cy="3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43C8A-28EC-FDC4-1BDD-EF17A370E5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4625" y="3810000"/>
            <a:ext cx="4379330" cy="2956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857"/>
            <a:ext cx="1998618" cy="19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84" y="-687977"/>
            <a:ext cx="8717280" cy="8717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1980"/>
            <a:ext cx="6858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57607" y="1841138"/>
            <a:ext cx="2002471" cy="2036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15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02</a:t>
            </a:r>
            <a:endParaRPr lang="zh-CN" altLang="en-US" sz="11500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324CD-5CE4-2024-2D30-AEEA77D93A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50" b="21130"/>
          <a:stretch/>
        </p:blipFill>
        <p:spPr>
          <a:xfrm rot="20988342">
            <a:off x="4957294" y="3432660"/>
            <a:ext cx="7504772" cy="22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86" y="927100"/>
            <a:ext cx="8388325" cy="5930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56" y="463550"/>
            <a:ext cx="584156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A28FF-73CC-256A-C8A2-10CC61C361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09" y="728463"/>
            <a:ext cx="8026841" cy="37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601127" y="973455"/>
            <a:ext cx="1098974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1214</Words>
  <Application>Microsoft Office PowerPoint</Application>
  <PresentationFormat>Widescreen</PresentationFormat>
  <Paragraphs>108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 Light</vt:lpstr>
      <vt:lpstr>#9Slide05 Aphrodite Pro</vt:lpstr>
      <vt:lpstr>#9Slide03 AllRoundGothic</vt:lpstr>
      <vt:lpstr>Calibri</vt:lpstr>
      <vt:lpstr>Arial</vt:lpstr>
      <vt:lpstr>Cambria</vt:lpstr>
      <vt:lpstr>#9Slide03 Smoothy Sans</vt:lpstr>
      <vt:lpstr>宋体</vt:lpstr>
      <vt:lpstr>字魂105号-简雅黑</vt:lpstr>
      <vt:lpstr>Chango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ismail - [2010]</cp:lastModifiedBy>
  <cp:revision>92</cp:revision>
  <dcterms:created xsi:type="dcterms:W3CDTF">2020-06-03T09:43:25Z</dcterms:created>
  <dcterms:modified xsi:type="dcterms:W3CDTF">2025-03-21T14:39:09Z</dcterms:modified>
  <cp:category>Mang Non</cp:category>
</cp:coreProperties>
</file>