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0" r:id="rId4"/>
    <p:sldId id="261" r:id="rId5"/>
    <p:sldId id="262" r:id="rId6"/>
    <p:sldId id="263" r:id="rId7"/>
    <p:sldId id="256" r:id="rId8"/>
    <p:sldId id="264" r:id="rId9"/>
    <p:sldId id="258" r:id="rId10"/>
    <p:sldId id="265" r:id="rId11"/>
    <p:sldId id="266" r:id="rId12"/>
    <p:sldId id="267" r:id="rId13"/>
    <p:sldId id="283" r:id="rId14"/>
    <p:sldId id="268" r:id="rId15"/>
    <p:sldId id="269" r:id="rId16"/>
    <p:sldId id="271" r:id="rId17"/>
    <p:sldId id="272" r:id="rId18"/>
    <p:sldId id="270"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9Slide05 SVNMaphylla" pitchFamily="2" charset="0"/>
      <p:regular r:id="rId29"/>
    </p:embeddedFont>
    <p:embeddedFont>
      <p:font typeface="#9Slide07 Cadena" panose="02000503000000020004" pitchFamily="2" charset="0"/>
      <p:bold r:id="rId30"/>
    </p:embeddedFont>
    <p:embeddedFont>
      <p:font typeface="#9Slide07 Koni" pitchFamily="2" charset="0"/>
      <p:bold r:id="rId31"/>
    </p:embeddedFont>
    <p:embeddedFont>
      <p:font typeface="Calibri" panose="020F0502020204030204" pitchFamily="34" charset="0"/>
      <p:regular r:id="rId32"/>
      <p:bold r:id="rId33"/>
      <p:italic r:id="rId34"/>
      <p:boldItalic r:id="rId35"/>
    </p:embeddedFont>
    <p:embeddedFont>
      <p:font typeface="Tahoma" panose="020B0604030504040204" pitchFamily="34" charset="0"/>
      <p:regular r:id="rId36"/>
      <p:bold r:id="rId37"/>
    </p:embeddedFont>
    <p:embeddedFont>
      <p:font typeface="UTM Alba Matter" panose="02040603050506020204" pitchFamily="18" charset="0"/>
      <p:regular r:id="rId38"/>
    </p:embeddedFont>
    <p:embeddedFont>
      <p:font typeface="UTM Alexander" panose="02040603050506020204" pitchFamily="18" charset="0"/>
      <p:regular r:id="rId39"/>
    </p:embeddedFont>
    <p:embeddedFont>
      <p:font typeface="UTM Aptima" panose="02040603050506020204" pitchFamily="18" charset="0"/>
      <p:regular r:id="rId40"/>
      <p:bold r:id="rId41"/>
      <p:italic r:id="rId42"/>
      <p:boldItalic r:id="rId43"/>
    </p:embeddedFont>
    <p:embeddedFont>
      <p:font typeface="UTM Aurora" panose="02040603050506020204" pitchFamily="18" charset="0"/>
      <p:regular r:id="rId44"/>
    </p:embeddedFont>
    <p:embeddedFont>
      <p:font typeface="UTM Avo" panose="02040603050506020204" pitchFamily="18" charset="0"/>
      <p:regular r:id="rId45"/>
      <p:bold r:id="rId46"/>
      <p:italic r:id="rId47"/>
      <p:boldItalic r:id="rId48"/>
    </p:embeddedFont>
    <p:embeddedFont>
      <p:font typeface="UTM Azuki" panose="02040603050506020204" pitchFamily="18" charset="0"/>
      <p:regular r:id="rId49"/>
    </p:embeddedFont>
    <p:embeddedFont>
      <p:font typeface="UTM Cooper Black" panose="02040603050506020204" pitchFamily="18" charset="0"/>
      <p:regular r:id="rId50"/>
      <p:italic r:id="rId51"/>
    </p:embeddedFont>
    <p:embeddedFont>
      <p:font typeface="UTM Futura Extra" panose="02040603050506020204" pitchFamily="18" charset="0"/>
      <p:bold r:id="rId52"/>
    </p:embeddedFont>
    <p:embeddedFont>
      <p:font typeface="UTM Guanine" panose="02040603050506020204" pitchFamily="18"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66FF"/>
    <a:srgbClr val="FF6600"/>
    <a:srgbClr val="66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2" d="100"/>
          <a:sy n="32" d="100"/>
        </p:scale>
        <p:origin x="3552" y="1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8.xml"/><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Tree>
    <p:extLst>
      <p:ext uri="{BB962C8B-B14F-4D97-AF65-F5344CB8AC3E}">
        <p14:creationId xmlns:p14="http://schemas.microsoft.com/office/powerpoint/2010/main" val="354232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192293" y="269999"/>
            <a:ext cx="11692529" cy="6294924"/>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59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71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2" descr="组 7"/>
          <p:cNvPicPr>
            <a:picLocks noChangeAspect="1"/>
          </p:cNvPicPr>
          <p:nvPr userDrawn="1"/>
        </p:nvPicPr>
        <p:blipFill>
          <a:blip r:embed="rId2"/>
          <a:stretch>
            <a:fillRect/>
          </a:stretch>
        </p:blipFill>
        <p:spPr>
          <a:xfrm rot="16200000" flipH="1">
            <a:off x="2667635" y="-2668905"/>
            <a:ext cx="6856730" cy="12192000"/>
          </a:xfrm>
          <a:prstGeom prst="rect">
            <a:avLst/>
          </a:prstGeom>
        </p:spPr>
      </p:pic>
    </p:spTree>
    <p:extLst>
      <p:ext uri="{BB962C8B-B14F-4D97-AF65-F5344CB8AC3E}">
        <p14:creationId xmlns:p14="http://schemas.microsoft.com/office/powerpoint/2010/main" val="948694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00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089146"/>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1006502" y="1810361"/>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2034" y="3581675"/>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3446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628" y="-143975"/>
            <a:ext cx="5239045" cy="2853499"/>
            <a:chOff x="2724911" y="-939904"/>
            <a:chExt cx="5239045" cy="285349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4" name="TextBox 3"/>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5" name="Group 4"/>
          <p:cNvGrpSpPr/>
          <p:nvPr/>
        </p:nvGrpSpPr>
        <p:grpSpPr>
          <a:xfrm>
            <a:off x="672799" y="2709524"/>
            <a:ext cx="9193202" cy="804820"/>
            <a:chOff x="2182284" y="2809646"/>
            <a:chExt cx="9193202" cy="804820"/>
          </a:xfrm>
        </p:grpSpPr>
        <p:sp>
          <p:nvSpPr>
            <p:cNvPr id="6" name="Oval 5"/>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7" name="TextBox 6"/>
            <p:cNvSpPr txBox="1"/>
            <p:nvPr/>
          </p:nvSpPr>
          <p:spPr>
            <a:xfrm>
              <a:off x="3036915" y="2906580"/>
              <a:ext cx="833857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nhỏ xíu của Bống</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8" name="Group 7"/>
          <p:cNvGrpSpPr/>
          <p:nvPr/>
        </p:nvGrpSpPr>
        <p:grpSpPr>
          <a:xfrm>
            <a:off x="688330" y="3869101"/>
            <a:ext cx="10342527" cy="765447"/>
            <a:chOff x="2271468" y="4200677"/>
            <a:chExt cx="10342527" cy="765447"/>
          </a:xfrm>
        </p:grpSpPr>
        <p:sp>
          <p:nvSpPr>
            <p:cNvPr id="9" name="Oval 8"/>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0" name="TextBox 9"/>
            <p:cNvSpPr txBox="1"/>
            <p:nvPr/>
          </p:nvSpPr>
          <p:spPr>
            <a:xfrm>
              <a:off x="3217334" y="4229457"/>
              <a:ext cx="939666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theo đến… </a:t>
              </a:r>
              <a:r>
                <a:rPr lang="en-US" sz="4000" b="1" i="1">
                  <a:solidFill>
                    <a:srgbClr val="002060"/>
                  </a:solidFill>
                  <a:latin typeface="Arial" panose="020B0604020202020204" pitchFamily="34" charset="0"/>
                  <a:cs typeface="Arial" panose="020B0604020202020204" pitchFamily="34" charset="0"/>
                </a:rPr>
                <a:t>ngọn</a:t>
              </a:r>
              <a:r>
                <a:rPr lang="en-US" sz="4000" b="1">
                  <a:solidFill>
                    <a:srgbClr val="002060"/>
                  </a:solidFill>
                  <a:latin typeface="Arial" panose="020B0604020202020204" pitchFamily="34" charset="0"/>
                  <a:cs typeface="Arial" panose="020B0604020202020204" pitchFamily="34" charset="0"/>
                </a:rPr>
                <a:t> </a:t>
              </a:r>
              <a:r>
                <a:rPr lang="en-US" sz="4000" b="1" i="1">
                  <a:solidFill>
                    <a:srgbClr val="002060"/>
                  </a:solidFill>
                  <a:latin typeface="Arial" panose="020B0604020202020204" pitchFamily="34" charset="0"/>
                  <a:cs typeface="Arial" panose="020B0604020202020204" pitchFamily="34" charset="0"/>
                </a:rPr>
                <a:t>cỏ xanh non</a:t>
              </a:r>
              <a:r>
                <a:rPr lang="en-US" sz="4000" b="1">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687518" y="-22611"/>
            <a:ext cx="3086017" cy="4223288"/>
          </a:xfrm>
          <a:prstGeom prst="rect">
            <a:avLst/>
          </a:prstGeom>
        </p:spPr>
      </p:pic>
      <p:grpSp>
        <p:nvGrpSpPr>
          <p:cNvPr id="12" name="Group 11"/>
          <p:cNvGrpSpPr/>
          <p:nvPr/>
        </p:nvGrpSpPr>
        <p:grpSpPr>
          <a:xfrm>
            <a:off x="688330" y="5018085"/>
            <a:ext cx="5537217" cy="765447"/>
            <a:chOff x="2271468" y="4200677"/>
            <a:chExt cx="5537217" cy="765447"/>
          </a:xfrm>
        </p:grpSpPr>
        <p:sp>
          <p:nvSpPr>
            <p:cNvPr id="13" name="Oval 12"/>
            <p:cNvSpPr/>
            <p:nvPr/>
          </p:nvSpPr>
          <p:spPr>
            <a:xfrm>
              <a:off x="2271468" y="4200677"/>
              <a:ext cx="765447" cy="765447"/>
            </a:xfrm>
            <a:prstGeom prst="ellipse">
              <a:avLst/>
            </a:prstGeom>
            <a:solidFill>
              <a:schemeClr val="accent2">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4" name="TextBox 13"/>
            <p:cNvSpPr txBox="1"/>
            <p:nvPr/>
          </p:nvSpPr>
          <p:spPr>
            <a:xfrm>
              <a:off x="3217334" y="4229457"/>
              <a:ext cx="459135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Đoạn còn lại.</a:t>
              </a:r>
              <a:endParaRPr lang="en-US" sz="4000" b="1" i="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20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đôi</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a:t>
            </a:r>
            <a:r>
              <a:rPr lang="en-US" sz="2900" b="1" dirty="0" err="1">
                <a:solidFill>
                  <a:schemeClr val="accent2">
                    <a:lumMod val="75000"/>
                  </a:schemeClr>
                </a:solidFill>
              </a:rPr>
              <a:t>biếc</a:t>
            </a:r>
            <a:r>
              <a:rPr lang="en-US" sz="2900" b="1" dirty="0">
                <a:solidFill>
                  <a:schemeClr val="accent2">
                    <a:lumMod val="75000"/>
                  </a:schemeClr>
                </a:solidFill>
              </a:rPr>
              <a:t>, </a:t>
            </a:r>
            <a:r>
              <a:rPr lang="en-US" sz="2900" b="1" dirty="0" err="1">
                <a:solidFill>
                  <a:schemeClr val="accent2">
                    <a:lumMod val="75000"/>
                  </a:schemeClr>
                </a:solidFill>
              </a:rPr>
              <a:t>óng</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dưới</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nắng</a:t>
            </a:r>
            <a:r>
              <a:rPr lang="en-US" sz="2900" b="1" dirty="0">
                <a:solidFill>
                  <a:schemeClr val="accent2">
                    <a:lumMod val="75000"/>
                  </a:schemeClr>
                </a:solidFill>
              </a:rPr>
              <a:t> </a:t>
            </a:r>
            <a:r>
              <a:rPr lang="en-US" sz="2900" b="1" dirty="0" err="1">
                <a:solidFill>
                  <a:schemeClr val="accent2">
                    <a:lumMod val="75000"/>
                  </a:schemeClr>
                </a:solidFill>
              </a:rPr>
              <a:t>mặt</a:t>
            </a:r>
            <a:r>
              <a:rPr lang="en-US" sz="2900" b="1" dirty="0">
                <a:solidFill>
                  <a:schemeClr val="accent2">
                    <a:lumMod val="75000"/>
                  </a:schemeClr>
                </a:solidFill>
              </a:rPr>
              <a:t> </a:t>
            </a:r>
            <a:r>
              <a:rPr lang="en-US" sz="2900" b="1" dirty="0" err="1">
                <a:solidFill>
                  <a:schemeClr val="accent2">
                    <a:lumMod val="75000"/>
                  </a:schemeClr>
                </a:solidFill>
              </a:rPr>
              <a:t>trời</a:t>
            </a:r>
            <a:r>
              <a:rPr lang="en-US" sz="2900" b="1" dirty="0">
                <a:solidFill>
                  <a:schemeClr val="accent2">
                    <a:lumMod val="75000"/>
                  </a:schemeClr>
                </a:solidFill>
              </a:rPr>
              <a:t>. </a:t>
            </a:r>
            <a:r>
              <a:rPr lang="en-US" sz="2900" b="1" dirty="0" err="1">
                <a:solidFill>
                  <a:schemeClr val="accent2">
                    <a:lumMod val="75000"/>
                  </a:schemeClr>
                </a:solidFill>
              </a:rPr>
              <a:t>Mỗi</a:t>
            </a:r>
            <a:r>
              <a:rPr lang="en-US" sz="2900" b="1" dirty="0">
                <a:solidFill>
                  <a:schemeClr val="accent2">
                    <a:lumMod val="75000"/>
                  </a:schemeClr>
                </a:solidFill>
              </a:rPr>
              <a:t> </a:t>
            </a:r>
            <a:r>
              <a:rPr lang="en-US" sz="2900" b="1" dirty="0" err="1">
                <a:solidFill>
                  <a:schemeClr val="accent2">
                    <a:lumMod val="75000"/>
                  </a:schemeClr>
                </a:solidFill>
              </a:rPr>
              <a:t>khi</a:t>
            </a:r>
            <a:r>
              <a:rPr lang="en-US" sz="2900" b="1" dirty="0">
                <a:solidFill>
                  <a:schemeClr val="accent2">
                    <a:lumMod val="75000"/>
                  </a:schemeClr>
                </a:solidFill>
              </a:rPr>
              <a:t> </a:t>
            </a:r>
            <a:r>
              <a:rPr lang="en-US" sz="2900" b="1" dirty="0" err="1">
                <a:solidFill>
                  <a:schemeClr val="accent2">
                    <a:lumMod val="75000"/>
                  </a:schemeClr>
                </a:solidFill>
              </a:rPr>
              <a:t>nghe</a:t>
            </a:r>
            <a:r>
              <a:rPr lang="en-US" sz="2900" b="1" dirty="0">
                <a:solidFill>
                  <a:schemeClr val="accent2">
                    <a:lumMod val="75000"/>
                  </a:schemeClr>
                </a:solidFill>
              </a:rPr>
              <a:t> </a:t>
            </a:r>
            <a:r>
              <a:rPr lang="en-US" sz="2900" b="1" dirty="0" err="1">
                <a:solidFill>
                  <a:schemeClr val="accent2">
                    <a:lumMod val="75000"/>
                  </a:schemeClr>
                </a:solidFill>
              </a:rPr>
              <a:t>tiếng</a:t>
            </a:r>
            <a:r>
              <a:rPr lang="en-US" sz="2900" b="1" dirty="0">
                <a:solidFill>
                  <a:schemeClr val="accent2">
                    <a:lumMod val="75000"/>
                  </a:schemeClr>
                </a:solidFill>
              </a:rPr>
              <a:t> </a:t>
            </a:r>
            <a:r>
              <a:rPr lang="en-US" sz="2900" b="1" dirty="0" err="1">
                <a:solidFill>
                  <a:schemeClr val="accent2">
                    <a:lumMod val="75000"/>
                  </a:schemeClr>
                </a:solidFill>
              </a:rPr>
              <a:t>động</a:t>
            </a:r>
            <a:r>
              <a:rPr lang="en-US" sz="2900" b="1" dirty="0">
                <a:solidFill>
                  <a:schemeClr val="accent2">
                    <a:lumMod val="75000"/>
                  </a:schemeClr>
                </a:solidFill>
              </a:rPr>
              <a:t>, </a:t>
            </a:r>
            <a:r>
              <a:rPr lang="en-US" sz="2900" b="1" dirty="0" err="1">
                <a:solidFill>
                  <a:schemeClr val="accent2">
                    <a:lumMod val="75000"/>
                  </a:schemeClr>
                </a:solidFill>
              </a:rPr>
              <a:t>chú</a:t>
            </a:r>
            <a:r>
              <a:rPr lang="en-US" sz="2900" b="1" dirty="0">
                <a:solidFill>
                  <a:schemeClr val="accent2">
                    <a:lumMod val="75000"/>
                  </a:schemeClr>
                </a:solidFill>
              </a:rPr>
              <a:t> </a:t>
            </a:r>
            <a:r>
              <a:rPr lang="en-US" sz="2900" b="1" dirty="0" err="1">
                <a:solidFill>
                  <a:schemeClr val="accent2">
                    <a:lumMod val="75000"/>
                  </a:schemeClr>
                </a:solidFill>
              </a:rPr>
              <a:t>khệ</a:t>
            </a:r>
            <a:r>
              <a:rPr lang="en-US" sz="2900" b="1" dirty="0">
                <a:solidFill>
                  <a:schemeClr val="accent2">
                    <a:lumMod val="75000"/>
                  </a:schemeClr>
                </a:solidFill>
              </a:rPr>
              <a:t> </a:t>
            </a:r>
            <a:r>
              <a:rPr lang="en-US" sz="2900" b="1" dirty="0" err="1">
                <a:solidFill>
                  <a:schemeClr val="accent2">
                    <a:lumMod val="75000"/>
                  </a:schemeClr>
                </a:solidFill>
              </a:rPr>
              <a:t>nệ</a:t>
            </a:r>
            <a:r>
              <a:rPr lang="en-US" sz="2900" b="1" dirty="0">
                <a:solidFill>
                  <a:schemeClr val="accent2">
                    <a:lumMod val="75000"/>
                  </a:schemeClr>
                </a:solidFill>
              </a:rPr>
              <a:t> </a:t>
            </a:r>
            <a:r>
              <a:rPr lang="en-US" sz="2900" b="1" dirty="0" err="1">
                <a:solidFill>
                  <a:schemeClr val="accent2">
                    <a:lumMod val="75000"/>
                  </a:schemeClr>
                </a:solidFill>
              </a:rPr>
              <a:t>ôm</a:t>
            </a:r>
            <a:r>
              <a:rPr lang="en-US" sz="2900" b="1" dirty="0">
                <a:solidFill>
                  <a:schemeClr val="accent2">
                    <a:lumMod val="75000"/>
                  </a:schemeClr>
                </a:solidFill>
              </a:rPr>
              <a:t> </a:t>
            </a:r>
            <a:r>
              <a:rPr lang="en-US" sz="2900" b="1" dirty="0" err="1">
                <a:solidFill>
                  <a:schemeClr val="accent2">
                    <a:lumMod val="75000"/>
                  </a:schemeClr>
                </a:solidFill>
              </a:rPr>
              <a:t>cái</a:t>
            </a:r>
            <a:r>
              <a:rPr lang="en-US" sz="2900" b="1" dirty="0">
                <a:solidFill>
                  <a:schemeClr val="accent2">
                    <a:lumMod val="75000"/>
                  </a:schemeClr>
                </a:solidFill>
              </a:rPr>
              <a:t> </a:t>
            </a:r>
            <a:r>
              <a:rPr lang="en-US" sz="2900" b="1" dirty="0" err="1">
                <a:solidFill>
                  <a:schemeClr val="accent2">
                    <a:lumMod val="75000"/>
                  </a:schemeClr>
                </a:solidFill>
              </a:rPr>
              <a:t>bụng</a:t>
            </a:r>
            <a:r>
              <a:rPr lang="en-US" sz="2900" b="1" dirty="0">
                <a:solidFill>
                  <a:schemeClr val="accent2">
                    <a:lumMod val="75000"/>
                  </a:schemeClr>
                </a:solidFill>
              </a:rPr>
              <a:t> </a:t>
            </a:r>
            <a:r>
              <a:rPr lang="en-US" sz="2900" b="1" dirty="0" err="1">
                <a:solidFill>
                  <a:schemeClr val="accent2">
                    <a:lumMod val="75000"/>
                  </a:schemeClr>
                </a:solidFill>
              </a:rPr>
              <a:t>tròn</a:t>
            </a:r>
            <a:r>
              <a:rPr lang="en-US" sz="2900" b="1" dirty="0">
                <a:solidFill>
                  <a:schemeClr val="accent2">
                    <a:lumMod val="75000"/>
                  </a:schemeClr>
                </a:solidFill>
              </a:rPr>
              <a:t> </a:t>
            </a:r>
            <a:r>
              <a:rPr lang="en-US" sz="2900" b="1" dirty="0" err="1">
                <a:solidFill>
                  <a:schemeClr val="accent2">
                    <a:lumMod val="75000"/>
                  </a:schemeClr>
                </a:solidFill>
              </a:rPr>
              <a:t>lẳn</a:t>
            </a:r>
            <a:r>
              <a:rPr lang="en-US" sz="2900" b="1" dirty="0">
                <a:solidFill>
                  <a:schemeClr val="accent2">
                    <a:lumMod val="75000"/>
                  </a:schemeClr>
                </a:solidFill>
              </a:rPr>
              <a:t>, </a:t>
            </a:r>
            <a:r>
              <a:rPr lang="en-US" sz="2900" b="1" dirty="0" err="1">
                <a:solidFill>
                  <a:schemeClr val="accent2">
                    <a:lumMod val="75000"/>
                  </a:schemeClr>
                </a:solidFill>
              </a:rPr>
              <a:t>trốn</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đám</a:t>
            </a:r>
            <a:r>
              <a:rPr lang="en-US" sz="2900" b="1" dirty="0">
                <a:solidFill>
                  <a:schemeClr val="accent2">
                    <a:lumMod val="75000"/>
                  </a:schemeClr>
                </a:solidFill>
              </a:rPr>
              <a:t>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rối</a:t>
            </a:r>
            <a:r>
              <a:rPr lang="en-US" sz="2900" b="1" dirty="0">
                <a:solidFill>
                  <a:schemeClr val="accent2">
                    <a:lumMod val="75000"/>
                  </a:schemeClr>
                </a:solidFill>
              </a:rPr>
              <a:t>. </a:t>
            </a:r>
            <a:r>
              <a:rPr lang="en-US" sz="2900" b="1" dirty="0" err="1">
                <a:solidFill>
                  <a:schemeClr val="accent2">
                    <a:lumMod val="75000"/>
                  </a:schemeClr>
                </a:solidFill>
              </a:rPr>
              <a:t>Bống</a:t>
            </a:r>
            <a:r>
              <a:rPr lang="en-US" sz="2900" b="1" dirty="0">
                <a:solidFill>
                  <a:schemeClr val="accent2">
                    <a:lumMod val="75000"/>
                  </a:schemeClr>
                </a:solidFill>
              </a:rPr>
              <a:t> </a:t>
            </a:r>
            <a:r>
              <a:rPr lang="en-US" sz="2900" b="1" dirty="0" err="1">
                <a:solidFill>
                  <a:schemeClr val="accent2">
                    <a:lumMod val="75000"/>
                  </a:schemeClr>
                </a:solidFill>
              </a:rPr>
              <a:t>chăm</a:t>
            </a:r>
            <a:r>
              <a:rPr lang="en-US" sz="2900" b="1" dirty="0">
                <a:solidFill>
                  <a:schemeClr val="accent2">
                    <a:lumMod val="75000"/>
                  </a:schemeClr>
                </a:solidFill>
              </a:rPr>
              <a:t> </a:t>
            </a:r>
            <a:r>
              <a:rPr lang="en-US" sz="2900" b="1" dirty="0" err="1">
                <a:solidFill>
                  <a:schemeClr val="accent2">
                    <a:lumMod val="75000"/>
                  </a:schemeClr>
                </a:solidFill>
              </a:rPr>
              <a:t>sóc</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rất</a:t>
            </a:r>
            <a:r>
              <a:rPr lang="en-US" sz="2900" b="1" dirty="0">
                <a:solidFill>
                  <a:schemeClr val="accent2">
                    <a:lumMod val="75000"/>
                  </a:schemeClr>
                </a:solidFill>
              </a:rPr>
              <a:t> </a:t>
            </a:r>
            <a:r>
              <a:rPr lang="en-US" sz="2900" b="1" dirty="0" err="1">
                <a:solidFill>
                  <a:schemeClr val="accent2">
                    <a:lumMod val="75000"/>
                  </a:schemeClr>
                </a:solidFill>
              </a:rPr>
              <a:t>cẩn</a:t>
            </a:r>
            <a:r>
              <a:rPr lang="en-US" sz="2900" b="1" dirty="0">
                <a:solidFill>
                  <a:schemeClr val="accent2">
                    <a:lumMod val="75000"/>
                  </a:schemeClr>
                </a:solidFill>
              </a:rPr>
              <a:t> </a:t>
            </a:r>
            <a:r>
              <a:rPr lang="en-US" sz="2900" b="1" dirty="0" err="1">
                <a:solidFill>
                  <a:schemeClr val="accent2">
                    <a:lumMod val="75000"/>
                  </a:schemeClr>
                </a:solidFill>
              </a:rPr>
              <a:t>thận</a:t>
            </a:r>
            <a:r>
              <a:rPr lang="en-US" sz="2900" b="1" dirty="0">
                <a:solidFill>
                  <a:schemeClr val="accent2">
                    <a:lumMod val="75000"/>
                  </a:schemeClr>
                </a:solidFill>
              </a:rPr>
              <a:t>. </a:t>
            </a:r>
            <a:r>
              <a:rPr lang="en-US" sz="2900" b="1" dirty="0" err="1">
                <a:solidFill>
                  <a:schemeClr val="accent2">
                    <a:lumMod val="75000"/>
                  </a:schemeClr>
                </a:solidFill>
              </a:rPr>
              <a:t>Hằng</a:t>
            </a:r>
            <a:r>
              <a:rPr lang="en-US" sz="2900" b="1" dirty="0">
                <a:solidFill>
                  <a:schemeClr val="accent2">
                    <a:lumMod val="75000"/>
                  </a:schemeClr>
                </a:solidFill>
              </a:rPr>
              <a:t> </a:t>
            </a:r>
            <a:r>
              <a:rPr lang="en-US" sz="2900" b="1" dirty="0" err="1">
                <a:solidFill>
                  <a:schemeClr val="accent2">
                    <a:lumMod val="75000"/>
                  </a:schemeClr>
                </a:solidFill>
              </a:rPr>
              <a:t>ngày</a:t>
            </a:r>
            <a:r>
              <a:rPr lang="en-US" sz="2900" b="1" dirty="0">
                <a:solidFill>
                  <a:schemeClr val="accent2">
                    <a:lumMod val="75000"/>
                  </a:schemeClr>
                </a:solidFill>
              </a:rPr>
              <a:t>, </a:t>
            </a:r>
            <a:r>
              <a:rPr lang="en-US" sz="2900" b="1" dirty="0" err="1">
                <a:solidFill>
                  <a:schemeClr val="accent2">
                    <a:lumMod val="75000"/>
                  </a:schemeClr>
                </a:solidFill>
              </a:rPr>
              <a:t>em</a:t>
            </a:r>
            <a:r>
              <a:rPr lang="en-US" sz="2900" b="1" dirty="0">
                <a:solidFill>
                  <a:schemeClr val="accent2">
                    <a:lumMod val="75000"/>
                  </a:schemeClr>
                </a:solidFill>
              </a:rPr>
              <a:t> </a:t>
            </a:r>
            <a:r>
              <a:rPr lang="en-US" sz="2900" b="1" dirty="0" err="1">
                <a:solidFill>
                  <a:schemeClr val="accent2">
                    <a:lumMod val="75000"/>
                  </a:schemeClr>
                </a:solidFill>
              </a:rPr>
              <a:t>đều</a:t>
            </a:r>
            <a:r>
              <a:rPr lang="en-US" sz="2900" b="1" dirty="0">
                <a:solidFill>
                  <a:schemeClr val="accent2">
                    <a:lumMod val="75000"/>
                  </a:schemeClr>
                </a:solidFill>
              </a:rPr>
              <a:t> </a:t>
            </a:r>
            <a:r>
              <a:rPr lang="en-US" sz="2900" b="1" dirty="0" err="1">
                <a:solidFill>
                  <a:schemeClr val="accent2">
                    <a:lumMod val="75000"/>
                  </a:schemeClr>
                </a:solidFill>
              </a:rPr>
              <a:t>bỏ</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chiếc</a:t>
            </a:r>
            <a:r>
              <a:rPr lang="en-US" sz="2900" b="1" dirty="0">
                <a:solidFill>
                  <a:schemeClr val="accent2">
                    <a:lumMod val="75000"/>
                  </a:schemeClr>
                </a:solidFill>
              </a:rPr>
              <a:t> </a:t>
            </a:r>
            <a:r>
              <a:rPr lang="en-US" sz="2900" b="1" dirty="0" err="1">
                <a:solidFill>
                  <a:schemeClr val="accent2">
                    <a:lumMod val="75000"/>
                  </a:schemeClr>
                </a:solidFill>
              </a:rPr>
              <a:t>lọ</a:t>
            </a:r>
            <a:r>
              <a:rPr lang="en-US" sz="2900" b="1" dirty="0">
                <a:solidFill>
                  <a:schemeClr val="accent2">
                    <a:lumMod val="75000"/>
                  </a:schemeClr>
                </a:solidFill>
              </a:rPr>
              <a:t> </a:t>
            </a:r>
            <a:r>
              <a:rPr lang="en-US" sz="2900" b="1" dirty="0" err="1">
                <a:solidFill>
                  <a:schemeClr val="accent2">
                    <a:lumMod val="75000"/>
                  </a:schemeClr>
                </a:solidFill>
              </a:rPr>
              <a:t>một</a:t>
            </a:r>
            <a:r>
              <a:rPr lang="en-US" sz="2900" b="1" dirty="0">
                <a:solidFill>
                  <a:schemeClr val="accent2">
                    <a:lumMod val="75000"/>
                  </a:schemeClr>
                </a:solidFill>
              </a:rPr>
              <a:t> </a:t>
            </a:r>
            <a:r>
              <a:rPr lang="en-US" sz="2900" b="1" dirty="0" err="1">
                <a:solidFill>
                  <a:schemeClr val="accent2">
                    <a:lumMod val="75000"/>
                  </a:schemeClr>
                </a:solidFill>
              </a:rPr>
              <a:t>chút</a:t>
            </a:r>
            <a:r>
              <a:rPr lang="en-US" sz="2900" b="1" dirty="0">
                <a:solidFill>
                  <a:schemeClr val="accent2">
                    <a:lumMod val="75000"/>
                  </a:schemeClr>
                </a:solidFill>
              </a:rPr>
              <a:t> </a:t>
            </a:r>
            <a:r>
              <a:rPr lang="en-US" sz="2900" b="1" dirty="0" err="1">
                <a:solidFill>
                  <a:schemeClr val="accent2">
                    <a:lumMod val="75000"/>
                  </a:schemeClr>
                </a:solidFill>
              </a:rPr>
              <a:t>nước</a:t>
            </a:r>
            <a:r>
              <a:rPr lang="en-US" sz="2900" b="1" dirty="0">
                <a:solidFill>
                  <a:schemeClr val="accent2">
                    <a:lumMod val="75000"/>
                  </a:schemeClr>
                </a:solidFill>
              </a:rPr>
              <a:t> </a:t>
            </a:r>
            <a:r>
              <a:rPr lang="en-US" sz="2900" b="1" dirty="0" err="1">
                <a:solidFill>
                  <a:schemeClr val="accent2">
                    <a:lumMod val="75000"/>
                  </a:schemeClr>
                </a:solidFill>
              </a:rPr>
              <a:t>và</a:t>
            </a:r>
            <a:r>
              <a:rPr lang="en-US" sz="2900" b="1" dirty="0">
                <a:solidFill>
                  <a:schemeClr val="accent2">
                    <a:lumMod val="75000"/>
                  </a:schemeClr>
                </a:solidFill>
              </a:rPr>
              <a:t> </a:t>
            </a:r>
            <a:r>
              <a:rPr lang="en-US" sz="2900" b="1" dirty="0" err="1">
                <a:solidFill>
                  <a:schemeClr val="accent2">
                    <a:lumMod val="75000"/>
                  </a:schemeClr>
                </a:solidFill>
              </a:rPr>
              <a:t>những</a:t>
            </a:r>
            <a:r>
              <a:rPr lang="en-US" sz="2900" b="1" dirty="0">
                <a:solidFill>
                  <a:schemeClr val="accent2">
                    <a:lumMod val="75000"/>
                  </a:schemeClr>
                </a:solidFill>
              </a:rPr>
              <a:t> </a:t>
            </a:r>
            <a:r>
              <a:rPr lang="en-US" sz="2900" b="1" dirty="0" err="1">
                <a:solidFill>
                  <a:schemeClr val="accent2">
                    <a:lumMod val="75000"/>
                  </a:schemeClr>
                </a:solidFill>
              </a:rPr>
              <a:t>ngọn</a:t>
            </a:r>
            <a:r>
              <a:rPr lang="en-US" sz="2900" b="1" dirty="0">
                <a:solidFill>
                  <a:schemeClr val="accent2">
                    <a:lumMod val="75000"/>
                  </a:schemeClr>
                </a:solidFill>
              </a:rPr>
              <a:t> </a:t>
            </a:r>
            <a:r>
              <a:rPr lang="en-US" sz="2900" b="1" dirty="0" err="1">
                <a:solidFill>
                  <a:schemeClr val="accent2">
                    <a:lumMod val="75000"/>
                  </a:schemeClr>
                </a:solidFill>
              </a:rPr>
              <a:t>cỏ</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non.</a:t>
            </a:r>
          </a:p>
          <a:p>
            <a:pPr algn="just"/>
            <a:r>
              <a:rPr lang="en-US" sz="2900" b="1" dirty="0">
                <a:solidFill>
                  <a:srgbClr val="002060"/>
                </a:solidFill>
              </a:rPr>
              <a:t>      </a:t>
            </a:r>
            <a:r>
              <a:rPr lang="en-US" sz="2900" b="1" dirty="0" err="1">
                <a:solidFill>
                  <a:srgbClr val="0066FF"/>
                </a:solidFill>
              </a:rPr>
              <a:t>Nhưng</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cảm</a:t>
            </a:r>
            <a:r>
              <a:rPr lang="en-US" sz="2900" b="1" dirty="0">
                <a:solidFill>
                  <a:srgbClr val="0066FF"/>
                </a:solidFill>
              </a:rPr>
              <a:t> </a:t>
            </a:r>
            <a:r>
              <a:rPr lang="en-US" sz="2900" b="1" dirty="0" err="1">
                <a:solidFill>
                  <a:srgbClr val="0066FF"/>
                </a:solidFill>
              </a:rPr>
              <a:t>thấy</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vẫn</a:t>
            </a:r>
            <a:r>
              <a:rPr lang="en-US" sz="2900" b="1" dirty="0">
                <a:solidFill>
                  <a:srgbClr val="0066FF"/>
                </a:solidFill>
              </a:rPr>
              <a:t> </a:t>
            </a:r>
            <a:r>
              <a:rPr lang="en-US" sz="2900" b="1" dirty="0" err="1">
                <a:solidFill>
                  <a:srgbClr val="0066FF"/>
                </a:solidFill>
              </a:rPr>
              <a:t>có</a:t>
            </a:r>
            <a:r>
              <a:rPr lang="en-US" sz="2900" b="1" dirty="0">
                <a:solidFill>
                  <a:srgbClr val="0066FF"/>
                </a:solidFill>
              </a:rPr>
              <a:t> </a:t>
            </a:r>
            <a:r>
              <a:rPr lang="en-US" sz="2900" b="1" dirty="0" err="1">
                <a:solidFill>
                  <a:srgbClr val="0066FF"/>
                </a:solidFill>
              </a:rPr>
              <a:t>vẻ</a:t>
            </a:r>
            <a:r>
              <a:rPr lang="en-US" sz="2900" b="1" dirty="0">
                <a:solidFill>
                  <a:srgbClr val="0066FF"/>
                </a:solidFill>
              </a:rPr>
              <a:t> </a:t>
            </a:r>
            <a:r>
              <a:rPr lang="en-US" sz="2900" b="1" dirty="0" err="1">
                <a:solidFill>
                  <a:srgbClr val="0066FF"/>
                </a:solidFill>
              </a:rPr>
              <a:t>ngơ</a:t>
            </a:r>
            <a:r>
              <a:rPr lang="en-US" sz="2900" b="1" dirty="0">
                <a:solidFill>
                  <a:srgbClr val="0066FF"/>
                </a:solidFill>
              </a:rPr>
              <a:t> </a:t>
            </a:r>
            <a:r>
              <a:rPr lang="en-US" sz="2900" b="1" dirty="0" err="1">
                <a:solidFill>
                  <a:srgbClr val="0066FF"/>
                </a:solidFill>
              </a:rPr>
              <a:t>ngác</a:t>
            </a:r>
            <a:r>
              <a:rPr lang="en-US" sz="2900" b="1" dirty="0">
                <a:solidFill>
                  <a:srgbClr val="0066FF"/>
                </a:solidFill>
              </a:rPr>
              <a:t> </a:t>
            </a:r>
            <a:r>
              <a:rPr lang="en-US" sz="2900" b="1" dirty="0" err="1">
                <a:solidFill>
                  <a:srgbClr val="0066FF"/>
                </a:solidFill>
              </a:rPr>
              <a:t>không</a:t>
            </a:r>
            <a:r>
              <a:rPr lang="en-US" sz="2900" b="1" dirty="0">
                <a:solidFill>
                  <a:srgbClr val="0066FF"/>
                </a:solidFill>
              </a:rPr>
              <a:t> </a:t>
            </a:r>
            <a:r>
              <a:rPr lang="en-US" sz="2900" b="1" dirty="0" err="1">
                <a:solidFill>
                  <a:srgbClr val="0066FF"/>
                </a:solidFill>
              </a:rPr>
              <a:t>vui</a:t>
            </a:r>
            <a:r>
              <a:rPr lang="en-US" sz="2900" b="1" dirty="0">
                <a:solidFill>
                  <a:srgbClr val="0066FF"/>
                </a:solidFill>
              </a:rPr>
              <a:t>, </a:t>
            </a:r>
            <a:r>
              <a:rPr lang="en-US" sz="2900" b="1" dirty="0" err="1">
                <a:solidFill>
                  <a:srgbClr val="0066FF"/>
                </a:solidFill>
              </a:rPr>
              <a:t>chắc</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và</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bạn</a:t>
            </a:r>
            <a:r>
              <a:rPr lang="en-US" sz="2900" b="1" dirty="0">
                <a:solidFill>
                  <a:srgbClr val="0066FF"/>
                </a:solidFill>
              </a:rPr>
              <a:t> </a:t>
            </a:r>
            <a:r>
              <a:rPr lang="en-US" sz="2900" b="1" dirty="0" err="1">
                <a:solidFill>
                  <a:srgbClr val="0066FF"/>
                </a:solidFill>
              </a:rPr>
              <a:t>bè</a:t>
            </a:r>
            <a:r>
              <a:rPr lang="en-US" sz="2900" b="1" dirty="0">
                <a:solidFill>
                  <a:srgbClr val="0066FF"/>
                </a:solidFill>
              </a:rPr>
              <a:t>. </a:t>
            </a:r>
            <a:r>
              <a:rPr lang="en-US" sz="2900" b="1" dirty="0" err="1">
                <a:solidFill>
                  <a:srgbClr val="0066FF"/>
                </a:solidFill>
              </a:rPr>
              <a:t>Đoán</a:t>
            </a:r>
            <a:r>
              <a:rPr lang="en-US" sz="2900" b="1" dirty="0">
                <a:solidFill>
                  <a:srgbClr val="0066FF"/>
                </a:solidFill>
              </a:rPr>
              <a:t> </a:t>
            </a:r>
            <a:r>
              <a:rPr lang="en-US" sz="2900" b="1" dirty="0" err="1">
                <a:solidFill>
                  <a:srgbClr val="0066FF"/>
                </a:solidFill>
              </a:rPr>
              <a:t>vậy</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mang</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thả</a:t>
            </a:r>
            <a:r>
              <a:rPr lang="en-US" sz="2900" b="1" dirty="0">
                <a:solidFill>
                  <a:srgbClr val="0066FF"/>
                </a:solidFill>
              </a:rPr>
              <a:t> </a:t>
            </a:r>
            <a:r>
              <a:rPr lang="en-US" sz="2900" b="1" dirty="0" err="1">
                <a:solidFill>
                  <a:srgbClr val="0066FF"/>
                </a:solidFill>
              </a:rPr>
              <a:t>ra</a:t>
            </a:r>
            <a:r>
              <a:rPr lang="en-US" sz="2900" b="1" dirty="0">
                <a:solidFill>
                  <a:srgbClr val="0066FF"/>
                </a:solidFill>
              </a:rPr>
              <a:t> </a:t>
            </a:r>
            <a:r>
              <a:rPr lang="en-US" sz="2900" b="1" dirty="0" err="1">
                <a:solidFill>
                  <a:srgbClr val="0066FF"/>
                </a:solidFill>
              </a:rPr>
              <a:t>bãi</a:t>
            </a:r>
            <a:r>
              <a:rPr lang="en-US" sz="2900" b="1" dirty="0">
                <a:solidFill>
                  <a:srgbClr val="0066FF"/>
                </a:solidFill>
              </a:rPr>
              <a:t> </a:t>
            </a:r>
            <a:r>
              <a:rPr lang="en-US" sz="2900" b="1" dirty="0" err="1">
                <a:solidFill>
                  <a:srgbClr val="0066FF"/>
                </a:solidFill>
              </a:rPr>
              <a:t>cỏ</a:t>
            </a:r>
            <a:r>
              <a:rPr lang="en-US" sz="2900" b="1" dirty="0">
                <a:solidFill>
                  <a:srgbClr val="0066FF"/>
                </a:solidFill>
              </a:rPr>
              <a:t> </a:t>
            </a:r>
            <a:r>
              <a:rPr lang="en-US" sz="2900" b="1" dirty="0" err="1">
                <a:solidFill>
                  <a:srgbClr val="0066FF"/>
                </a:solidFill>
              </a:rPr>
              <a:t>sau</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Tạm</a:t>
            </a:r>
            <a:r>
              <a:rPr lang="en-US" sz="2900" b="1" dirty="0">
                <a:solidFill>
                  <a:srgbClr val="0066FF"/>
                </a:solidFill>
              </a:rPr>
              <a:t> </a:t>
            </a:r>
            <a:r>
              <a:rPr lang="en-US" sz="2900" b="1" dirty="0" err="1">
                <a:solidFill>
                  <a:srgbClr val="0066FF"/>
                </a:solidFill>
              </a:rPr>
              <a:t>biệt</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bé</a:t>
            </a:r>
            <a:r>
              <a:rPr lang="en-US" sz="2900" b="1" dirty="0">
                <a:solidFill>
                  <a:srgbClr val="0066FF"/>
                </a:solidFill>
              </a:rPr>
              <a:t> </a:t>
            </a:r>
            <a:r>
              <a:rPr lang="en-US" sz="2900" b="1" dirty="0" err="1">
                <a:solidFill>
                  <a:srgbClr val="0066FF"/>
                </a:solidFill>
              </a:rPr>
              <a:t>nhỏ</a:t>
            </a:r>
            <a:r>
              <a:rPr lang="en-US" sz="2900" b="1" dirty="0">
                <a:solidFill>
                  <a:srgbClr val="0066FF"/>
                </a:solidFill>
              </a:rPr>
              <a:t>, </a:t>
            </a:r>
            <a:r>
              <a:rPr lang="en-US" sz="2900" b="1" dirty="0" err="1">
                <a:solidFill>
                  <a:srgbClr val="0066FF"/>
                </a:solidFill>
              </a:rPr>
              <a:t>Bống</a:t>
            </a:r>
            <a:r>
              <a:rPr lang="en-US" sz="2900" b="1" dirty="0">
                <a:solidFill>
                  <a:srgbClr val="0066FF"/>
                </a:solidFill>
              </a:rPr>
              <a:t> hi </a:t>
            </a:r>
            <a:r>
              <a:rPr lang="en-US" sz="2900" b="1" dirty="0" err="1">
                <a:solidFill>
                  <a:srgbClr val="0066FF"/>
                </a:solidFill>
              </a:rPr>
              <a:t>vọng</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sẽ</a:t>
            </a:r>
            <a:r>
              <a:rPr lang="en-US" sz="2900" b="1" dirty="0">
                <a:solidFill>
                  <a:srgbClr val="0066FF"/>
                </a:solidFill>
              </a:rPr>
              <a:t> </a:t>
            </a:r>
            <a:r>
              <a:rPr lang="en-US" sz="2900" b="1" dirty="0" err="1">
                <a:solidFill>
                  <a:srgbClr val="0066FF"/>
                </a:solidFill>
              </a:rPr>
              <a:t>tìm</a:t>
            </a:r>
            <a:r>
              <a:rPr lang="en-US" sz="2900" b="1" dirty="0">
                <a:solidFill>
                  <a:srgbClr val="0066FF"/>
                </a:solidFill>
              </a:rPr>
              <a:t> </a:t>
            </a:r>
            <a:r>
              <a:rPr lang="en-US" sz="2900" b="1" dirty="0" err="1">
                <a:solidFill>
                  <a:srgbClr val="0066FF"/>
                </a:solidFill>
              </a:rPr>
              <a:t>được</a:t>
            </a:r>
            <a:r>
              <a:rPr lang="en-US" sz="2900" b="1" dirty="0">
                <a:solidFill>
                  <a:srgbClr val="0066FF"/>
                </a:solidFill>
              </a:rPr>
              <a:t> </a:t>
            </a:r>
            <a:r>
              <a:rPr lang="en-US" sz="2900" b="1" dirty="0" err="1">
                <a:solidFill>
                  <a:srgbClr val="0066FF"/>
                </a:solidFill>
              </a:rPr>
              <a:t>đường</a:t>
            </a:r>
            <a:r>
              <a:rPr lang="en-US" sz="2900" b="1" dirty="0">
                <a:solidFill>
                  <a:srgbClr val="0066FF"/>
                </a:solidFill>
              </a:rPr>
              <a:t> </a:t>
            </a:r>
            <a:r>
              <a:rPr lang="en-US" sz="2900" b="1" dirty="0" err="1">
                <a:solidFill>
                  <a:srgbClr val="0066FF"/>
                </a:solidFill>
              </a:rPr>
              <a:t>về</a:t>
            </a:r>
            <a:r>
              <a:rPr lang="en-US" sz="2900" b="1" dirty="0">
                <a:solidFill>
                  <a:srgbClr val="0066FF"/>
                </a:solidFill>
              </a:rPr>
              <a:t> </a:t>
            </a:r>
            <a:r>
              <a:rPr lang="en-US" sz="2900" b="1" dirty="0" err="1">
                <a:solidFill>
                  <a:srgbClr val="0066FF"/>
                </a:solidFill>
              </a:rPr>
              <a:t>căn</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thân</a:t>
            </a:r>
            <a:r>
              <a:rPr lang="en-US" sz="2900" b="1" dirty="0">
                <a:solidFill>
                  <a:srgbClr val="0066FF"/>
                </a:solidFill>
              </a:rPr>
              <a:t> </a:t>
            </a:r>
            <a:r>
              <a:rPr lang="en-US" sz="2900" b="1" dirty="0" err="1">
                <a:solidFill>
                  <a:srgbClr val="0066FF"/>
                </a:solidFill>
              </a:rPr>
              <a:t>thương</a:t>
            </a:r>
            <a:r>
              <a:rPr lang="en-US" sz="2900" b="1" dirty="0">
                <a:solidFill>
                  <a:srgbClr val="0066FF"/>
                </a:solidFill>
              </a:rPr>
              <a:t> </a:t>
            </a:r>
            <a:r>
              <a:rPr lang="en-US" sz="2900" b="1" dirty="0" err="1">
                <a:solidFill>
                  <a:srgbClr val="0066FF"/>
                </a:solidFill>
              </a:rPr>
              <a:t>của</a:t>
            </a:r>
            <a:r>
              <a:rPr lang="en-US" sz="2900" b="1" dirty="0">
                <a:solidFill>
                  <a:srgbClr val="0066FF"/>
                </a:solidFill>
              </a:rPr>
              <a:t> </a:t>
            </a:r>
            <a:r>
              <a:rPr lang="en-US" sz="2900" b="1" dirty="0" err="1">
                <a:solidFill>
                  <a:srgbClr val="0066FF"/>
                </a:solidFill>
              </a:rPr>
              <a:t>mình</a:t>
            </a:r>
            <a:r>
              <a:rPr lang="en-US" sz="2900" b="1" dirty="0">
                <a:solidFill>
                  <a:srgbClr val="0066FF"/>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24569799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56" y="-544286"/>
            <a:ext cx="8374744" cy="7678057"/>
            <a:chOff x="6544408" y="-943044"/>
            <a:chExt cx="5628630" cy="4975045"/>
          </a:xfrm>
        </p:grpSpPr>
        <p:pic>
          <p:nvPicPr>
            <p:cNvPr id="4"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5" name="TextBox 4"/>
            <p:cNvSpPr txBox="1"/>
            <p:nvPr/>
          </p:nvSpPr>
          <p:spPr>
            <a:xfrm>
              <a:off x="7981616" y="976114"/>
              <a:ext cx="3381757" cy="1136726"/>
            </a:xfrm>
            <a:prstGeom prst="rect">
              <a:avLst/>
            </a:prstGeom>
            <a:noFill/>
          </p:spPr>
          <p:txBody>
            <a:bodyPr wrap="square" rtlCol="0">
              <a:spAutoFit/>
            </a:bodyPr>
            <a:lstStyle/>
            <a:p>
              <a:pPr algn="ctr"/>
              <a:r>
                <a:rPr lang="en-US" sz="5400" b="1">
                  <a:solidFill>
                    <a:srgbClr val="FF6600"/>
                  </a:solidFill>
                  <a:effectLst>
                    <a:reflection blurRad="6350" stA="55000" endA="300" endPos="45500" dir="5400000" sy="-100000" algn="bl" rotWithShape="0"/>
                  </a:effectLst>
                  <a:latin typeface="UTM Avo" panose="02040603050506020204" pitchFamily="18" charset="0"/>
                </a:rPr>
                <a:t>Luyện đọc nối tiếp đoạn</a:t>
              </a: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53982" y="1656326"/>
            <a:ext cx="3318165" cy="3276831"/>
          </a:xfrm>
          <a:prstGeom prst="rect">
            <a:avLst/>
          </a:prstGeom>
        </p:spPr>
      </p:pic>
    </p:spTree>
    <p:extLst>
      <p:ext uri="{BB962C8B-B14F-4D97-AF65-F5344CB8AC3E}">
        <p14:creationId xmlns:p14="http://schemas.microsoft.com/office/powerpoint/2010/main" val="15495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lạc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bước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tập</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tễnh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quá</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đặt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đựng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đầy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Từ</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trở</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người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xíu</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đôi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óng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dưới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mặt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trời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Mỗi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nghe</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tiếng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động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ôm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bụng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tròn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lẳn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trốn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đám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rối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chăm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sóc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rất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cẩn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thận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Hằng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em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đều</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nước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ngọn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Nhưng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cảm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thấy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vẫn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vẻ</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ngơ</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ngác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không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vui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chắc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bè</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Đoán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vậy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mang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thả</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ra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bãi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sau</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Tạm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biệt</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bé</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hi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vọng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sẽ</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tìm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được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đường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về</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căn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thân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mình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(Minh </a:t>
            </a:r>
            <a:r>
              <a:rPr kumimoji="0" lang="en-US" sz="2900" b="1" i="0" u="none" strike="noStrike" kern="1200" cap="none" spc="0" normalizeH="0" baseline="0" noProof="0" dirty="0" err="1">
                <a:ln>
                  <a:noFill/>
                </a:ln>
                <a:solidFill>
                  <a:srgbClr val="002060"/>
                </a:solidFill>
                <a:effectLst/>
                <a:uLnTx/>
                <a:uFillTx/>
                <a:latin typeface="UTM Aptima" panose="02040603050506020204" pitchFamily="18" charset="0"/>
                <a:ea typeface="+mn-ea"/>
                <a:cs typeface="+mn-cs"/>
              </a:rPr>
              <a:t>Đăng</a:t>
            </a: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17205846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grpSp>
        <p:nvGrpSpPr>
          <p:cNvPr id="3" name="Group 2"/>
          <p:cNvGrpSpPr/>
          <p:nvPr/>
        </p:nvGrpSpPr>
        <p:grpSpPr>
          <a:xfrm>
            <a:off x="2501079" y="-529936"/>
            <a:ext cx="6409743" cy="4708243"/>
            <a:chOff x="2663918" y="-504883"/>
            <a:chExt cx="6409743" cy="4708243"/>
          </a:xfrm>
        </p:grpSpPr>
        <p:pic>
          <p:nvPicPr>
            <p:cNvPr id="4" name="Picture 3">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5" name="TextBox 4"/>
            <p:cNvSpPr txBox="1"/>
            <p:nvPr/>
          </p:nvSpPr>
          <p:spPr>
            <a:xfrm>
              <a:off x="3073765" y="820419"/>
              <a:ext cx="5900418" cy="769441"/>
            </a:xfrm>
            <a:prstGeom prst="rect">
              <a:avLst/>
            </a:prstGeom>
            <a:noFill/>
          </p:spPr>
          <p:txBody>
            <a:bodyPr wrap="square" rtlCol="0">
              <a:spAutoFit/>
            </a:bodyPr>
            <a:lstStyle/>
            <a:p>
              <a:r>
                <a:rPr lang="en-US" sz="4400" b="1">
                  <a:solidFill>
                    <a:srgbClr val="0066FF"/>
                  </a:solidFill>
                  <a:effectLst>
                    <a:reflection blurRad="6350" stA="55000" endA="300" endPos="45500" dir="5400000" sy="-100000" algn="bl" rotWithShape="0"/>
                  </a:effectLst>
                  <a:latin typeface="UTM Avo" panose="02040603050506020204" pitchFamily="18" charset="0"/>
                </a:rPr>
                <a:t>Luyện đọc từ khó</a:t>
              </a:r>
            </a:p>
          </p:txBody>
        </p:sp>
      </p:grpSp>
      <p:sp>
        <p:nvSpPr>
          <p:cNvPr id="6" name="Google Shape;276;p7">
            <a:extLst>
              <a:ext uri="{FF2B5EF4-FFF2-40B4-BE49-F238E27FC236}">
                <a16:creationId xmlns:a16="http://schemas.microsoft.com/office/drawing/2014/main" id="{D33CB0D1-8FD9-7C5D-268F-E2711EEE24E1}"/>
              </a:ext>
            </a:extLst>
          </p:cNvPr>
          <p:cNvSpPr/>
          <p:nvPr/>
        </p:nvSpPr>
        <p:spPr>
          <a:xfrm>
            <a:off x="1165847" y="5319213"/>
            <a:ext cx="283129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khệ nệ</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1292498"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solidFill>
                  <a:srgbClr val="FF0066"/>
                </a:solidFill>
                <a:latin typeface="UTM Avo" panose="02040603050506020204" pitchFamily="18" charset="0"/>
              </a:rPr>
              <a:t>tập</a:t>
            </a:r>
            <a:r>
              <a:rPr lang="en-US" sz="3600" b="1" dirty="0">
                <a:solidFill>
                  <a:srgbClr val="FF0066"/>
                </a:solidFill>
                <a:latin typeface="UTM Avo" panose="02040603050506020204" pitchFamily="18" charset="0"/>
              </a:rPr>
              <a:t> </a:t>
            </a:r>
            <a:r>
              <a:rPr lang="en-US" sz="3600" b="1" dirty="0" err="1">
                <a:solidFill>
                  <a:srgbClr val="FF0066"/>
                </a:solidFill>
                <a:latin typeface="UTM Avo" panose="02040603050506020204" pitchFamily="18" charset="0"/>
              </a:rPr>
              <a:t>tễnh</a:t>
            </a:r>
            <a:endParaRPr sz="3600" b="1" dirty="0">
              <a:solidFill>
                <a:srgbClr val="FF0066"/>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2501079" y="3967547"/>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noFill/>
                </a:ln>
                <a:solidFill>
                  <a:srgbClr val="7030A0"/>
                </a:solidFill>
                <a:latin typeface="UTM Avo" panose="02040603050506020204" pitchFamily="18" charset="0"/>
              </a:rPr>
              <a:t>xanh biếc</a:t>
            </a:r>
            <a:endParaRPr sz="3600" b="1" dirty="0">
              <a:ln w="3175">
                <a:noFill/>
              </a:ln>
              <a:solidFill>
                <a:srgbClr val="7030A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059577" y="2523704"/>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2060"/>
                </a:solidFill>
                <a:latin typeface="UTM Avo" panose="02040603050506020204" pitchFamily="18" charset="0"/>
              </a:rPr>
              <a:t>tròn lẳn</a:t>
            </a:r>
            <a:endParaRPr sz="3600" b="1" dirty="0">
              <a:solidFill>
                <a:srgbClr val="00206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7534938" y="4035717"/>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CC00"/>
                </a:solidFill>
                <a:latin typeface="UTM Avo" panose="02040603050506020204" pitchFamily="18" charset="0"/>
              </a:rPr>
              <a:t>óng ánh</a:t>
            </a:r>
            <a:endParaRPr sz="3600" b="1" dirty="0">
              <a:solidFill>
                <a:srgbClr val="00CC00"/>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5493198" y="5411390"/>
            <a:ext cx="36702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663300"/>
                </a:solidFill>
                <a:latin typeface="UTM Avo" panose="02040603050506020204" pitchFamily="18" charset="0"/>
              </a:rPr>
              <a:t>thân thương</a:t>
            </a:r>
            <a:endParaRPr sz="3600" b="1" dirty="0">
              <a:solidFill>
                <a:srgbClr val="663300"/>
              </a:solidFill>
              <a:latin typeface="UTM Avo" panose="02040603050506020204" pitchFamily="18" charset="0"/>
            </a:endParaRPr>
          </a:p>
        </p:txBody>
      </p:sp>
    </p:spTree>
    <p:extLst>
      <p:ext uri="{BB962C8B-B14F-4D97-AF65-F5344CB8AC3E}">
        <p14:creationId xmlns:p14="http://schemas.microsoft.com/office/powerpoint/2010/main" val="344333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328245" cy="1873585"/>
            <a:chOff x="1368494" y="122229"/>
            <a:chExt cx="7328245"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92283"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dirty="0">
                  <a:solidFill>
                    <a:srgbClr val="0066FF"/>
                  </a:solidFill>
                  <a:latin typeface="UTM Avo" panose="02040603050506020204" pitchFamily="18" charset="0"/>
                </a:rPr>
                <a:t>GIẢI NGHĨA TỪ</a:t>
              </a:r>
              <a:endParaRPr sz="5400" b="1" dirty="0">
                <a:solidFill>
                  <a:srgbClr val="0066FF"/>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5" name="TextBox 4"/>
          <p:cNvSpPr txBox="1"/>
          <p:nvPr/>
        </p:nvSpPr>
        <p:spPr>
          <a:xfrm>
            <a:off x="480195" y="219901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Tập tễnh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6" name="TextBox 5"/>
          <p:cNvSpPr txBox="1"/>
          <p:nvPr/>
        </p:nvSpPr>
        <p:spPr>
          <a:xfrm>
            <a:off x="3138766" y="2199016"/>
            <a:ext cx="8864548" cy="707886"/>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không cân, bên cao bên thấp.</a:t>
            </a:r>
            <a:endParaRPr lang="en-US" sz="4000">
              <a:solidFill>
                <a:schemeClr val="accent5">
                  <a:lumMod val="50000"/>
                </a:schemeClr>
              </a:solidFill>
              <a:latin typeface="UTM Alexander" panose="02040603050506020204" pitchFamily="18" charset="0"/>
            </a:endParaRPr>
          </a:p>
        </p:txBody>
      </p:sp>
      <p:sp>
        <p:nvSpPr>
          <p:cNvPr id="7" name="TextBox 6"/>
          <p:cNvSpPr txBox="1"/>
          <p:nvPr/>
        </p:nvSpPr>
        <p:spPr>
          <a:xfrm>
            <a:off x="480195" y="3094027"/>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Óng ánh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8" name="TextBox 7"/>
          <p:cNvSpPr txBox="1"/>
          <p:nvPr/>
        </p:nvSpPr>
        <p:spPr>
          <a:xfrm>
            <a:off x="3004455" y="3094027"/>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phản chiếu ánh sáng lấp lánh, trông đẹp mắt.</a:t>
            </a:r>
            <a:endParaRPr lang="en-US" sz="4000">
              <a:solidFill>
                <a:schemeClr val="accent5">
                  <a:lumMod val="50000"/>
                </a:schemeClr>
              </a:solidFill>
              <a:latin typeface="UTM Alexander" panose="02040603050506020204" pitchFamily="18" charset="0"/>
            </a:endParaRPr>
          </a:p>
        </p:txBody>
      </p:sp>
      <p:sp>
        <p:nvSpPr>
          <p:cNvPr id="9" name="TextBox 8"/>
          <p:cNvSpPr txBox="1"/>
          <p:nvPr/>
        </p:nvSpPr>
        <p:spPr>
          <a:xfrm>
            <a:off x="480195" y="441746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Khệ nệ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10" name="TextBox 9"/>
          <p:cNvSpPr txBox="1"/>
          <p:nvPr/>
        </p:nvSpPr>
        <p:spPr>
          <a:xfrm>
            <a:off x="2888343" y="4388438"/>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chậm chạp như phải mang vác nặng.</a:t>
            </a:r>
            <a:endParaRPr lang="en-US" sz="40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42657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239929" cy="1873585"/>
            <a:chOff x="1368494" y="122229"/>
            <a:chExt cx="7239929"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03967"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FF0066"/>
                  </a:solidFill>
                  <a:latin typeface="UTM Avo" panose="02040603050506020204" pitchFamily="18" charset="0"/>
                </a:rPr>
                <a:t>Luyện đọc câu dài</a:t>
              </a:r>
              <a:endParaRPr sz="40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6" name="TextBox 5"/>
          <p:cNvSpPr txBox="1"/>
          <p:nvPr/>
        </p:nvSpPr>
        <p:spPr>
          <a:xfrm>
            <a:off x="731520" y="2810168"/>
            <a:ext cx="10698479" cy="1938992"/>
          </a:xfrm>
          <a:prstGeom prst="rect">
            <a:avLst/>
          </a:prstGeom>
          <a:noFill/>
          <a:ln w="28575">
            <a:noFill/>
            <a:prstDash val="dash"/>
          </a:ln>
        </p:spPr>
        <p:txBody>
          <a:bodyPr wrap="square" rtlCol="0">
            <a:spAutoFit/>
          </a:bodyPr>
          <a:lstStyle/>
          <a:p>
            <a:pPr algn="just"/>
            <a:r>
              <a:rPr lang="en-US" sz="4000" b="1">
                <a:solidFill>
                  <a:schemeClr val="accent5">
                    <a:lumMod val="50000"/>
                  </a:schemeClr>
                </a:solidFill>
                <a:latin typeface="UTM Avo" panose="02040603050506020204" pitchFamily="18" charset="0"/>
              </a:rPr>
              <a:t>    </a:t>
            </a:r>
            <a:r>
              <a:rPr lang="en-US" sz="4000" b="1">
                <a:latin typeface="UTM Avo" panose="02040603050506020204" pitchFamily="18" charset="0"/>
              </a:rPr>
              <a:t>Hằng ngày, em đều bỏ vào chiếc lọ một chút nước và những ngọn cỏ xanh non.</a:t>
            </a:r>
          </a:p>
        </p:txBody>
      </p:sp>
      <p:cxnSp>
        <p:nvCxnSpPr>
          <p:cNvPr id="12" name="Straight Connector 11"/>
          <p:cNvCxnSpPr/>
          <p:nvPr/>
        </p:nvCxnSpPr>
        <p:spPr>
          <a:xfrm flipH="1">
            <a:off x="4585063" y="2965269"/>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429999" y="2965268"/>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41966" y="3557595"/>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0389" y="4145422"/>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40132" y="4145421"/>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197554" y="1858233"/>
            <a:ext cx="3940502"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2</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446550"/>
          </a:xfrm>
          <a:prstGeom prst="rect">
            <a:avLst/>
          </a:prstGeom>
          <a:noFill/>
        </p:spPr>
        <p:txBody>
          <a:bodyPr wrap="square" lIns="91440" tIns="45720" rIns="91440" bIns="45720">
            <a:spAutoFit/>
          </a:bodyPr>
          <a:lstStyle/>
          <a:p>
            <a:pPr algn="ctr"/>
            <a:r>
              <a:rPr lang="en-US" sz="88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Tìm hiểu bài</a:t>
            </a:r>
            <a:endParaRPr lang="en-US" sz="88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44123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Bống làm gì khi thấy cánh cam bị thương?</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99017" cy="4101737"/>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3970318"/>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Khi thấy cánh cam bị thương, bước đi tập tễnh, Bống thương quá, đặt cánh cam vào một chiếc lọ nhỏ đựng đầy cỏ.</a:t>
            </a:r>
            <a:endParaRPr lang="en-US" sz="3600">
              <a:latin typeface="UTM Avo" panose="02040603050506020204" pitchFamily="18"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6158207" y="2351313"/>
            <a:ext cx="5207726" cy="3905794"/>
          </a:xfrm>
          <a:prstGeom prst="rect">
            <a:avLst/>
          </a:prstGeom>
          <a:ln>
            <a:noFill/>
          </a:ln>
          <a:effectLst>
            <a:softEdge rad="112500"/>
          </a:effectLst>
        </p:spPr>
      </p:pic>
    </p:spTree>
    <p:extLst>
      <p:ext uri="{BB962C8B-B14F-4D97-AF65-F5344CB8AC3E}">
        <p14:creationId xmlns:p14="http://schemas.microsoft.com/office/powerpoint/2010/main" val="34830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dirty="0">
                  <a:solidFill>
                    <a:schemeClr val="accent2">
                      <a:lumMod val="75000"/>
                    </a:schemeClr>
                  </a:solidFill>
                  <a:latin typeface="Arial" panose="020B0604020202020204" pitchFamily="34" charset="0"/>
                  <a:cs typeface="Arial" panose="020B0604020202020204" pitchFamily="34" charset="0"/>
                </a:rPr>
                <a:t>2</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Bống</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chăm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sóc</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cánh</a:t>
              </a:r>
              <a:r>
                <a:rPr lang="en-US" sz="3700" b="1" dirty="0">
                  <a:solidFill>
                    <a:srgbClr val="002060"/>
                  </a:solidFill>
                  <a:latin typeface="Arial" panose="020B0604020202020204" pitchFamily="34" charset="0"/>
                  <a:cs typeface="Arial" panose="020B0604020202020204" pitchFamily="34" charset="0"/>
                </a:rPr>
                <a:t> cam </a:t>
              </a:r>
              <a:r>
                <a:rPr lang="en-US" sz="3700" b="1" dirty="0" err="1">
                  <a:solidFill>
                    <a:srgbClr val="002060"/>
                  </a:solidFill>
                  <a:latin typeface="Arial" panose="020B0604020202020204" pitchFamily="34" charset="0"/>
                  <a:cs typeface="Arial" panose="020B0604020202020204" pitchFamily="34" charset="0"/>
                </a:rPr>
                <a:t>như</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thế</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Câu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văn</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em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biết</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điều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đó</a:t>
              </a:r>
              <a:r>
                <a:rPr lang="en-US" sz="3700" b="1" dirty="0">
                  <a:solidFill>
                    <a:srgbClr val="002060"/>
                  </a:solidFill>
                  <a:latin typeface="Arial" panose="020B0604020202020204" pitchFamily="34" charset="0"/>
                  <a:cs typeface="Arial" panose="020B0604020202020204" pitchFamily="34" charset="0"/>
                </a:rPr>
                <a:t>?</a:t>
              </a: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2" name="Rounded Rectangle 11"/>
          <p:cNvSpPr/>
          <p:nvPr/>
        </p:nvSpPr>
        <p:spPr>
          <a:xfrm>
            <a:off x="548640" y="1998618"/>
            <a:ext cx="11038114" cy="2534194"/>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6206" y="1998618"/>
            <a:ext cx="10844221" cy="2554545"/>
          </a:xfrm>
          <a:prstGeom prst="rect">
            <a:avLst/>
          </a:prstGeom>
          <a:noFill/>
        </p:spPr>
        <p:txBody>
          <a:bodyPr wrap="square" rtlCol="0">
            <a:spAutoFit/>
          </a:bodyPr>
          <a:lstStyle/>
          <a:p>
            <a:pPr algn="just"/>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đôi</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a:t>
            </a:r>
            <a:r>
              <a:rPr lang="en-US" sz="3200" b="1" dirty="0" err="1">
                <a:solidFill>
                  <a:schemeClr val="accent6">
                    <a:lumMod val="50000"/>
                  </a:schemeClr>
                </a:solidFill>
              </a:rPr>
              <a:t>biếc</a:t>
            </a:r>
            <a:r>
              <a:rPr lang="en-US" sz="3200" b="1" dirty="0">
                <a:solidFill>
                  <a:schemeClr val="accent6">
                    <a:lumMod val="50000"/>
                  </a:schemeClr>
                </a:solidFill>
              </a:rPr>
              <a:t>, </a:t>
            </a:r>
            <a:r>
              <a:rPr lang="en-US" sz="3200" b="1" dirty="0" err="1">
                <a:solidFill>
                  <a:schemeClr val="accent6">
                    <a:lumMod val="50000"/>
                  </a:schemeClr>
                </a:solidFill>
              </a:rPr>
              <a:t>óng</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dưới</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nắng</a:t>
            </a:r>
            <a:r>
              <a:rPr lang="en-US" sz="3200" b="1" dirty="0">
                <a:solidFill>
                  <a:schemeClr val="accent6">
                    <a:lumMod val="50000"/>
                  </a:schemeClr>
                </a:solidFill>
              </a:rPr>
              <a:t> </a:t>
            </a:r>
            <a:r>
              <a:rPr lang="en-US" sz="3200" b="1" dirty="0" err="1">
                <a:solidFill>
                  <a:schemeClr val="accent6">
                    <a:lumMod val="50000"/>
                  </a:schemeClr>
                </a:solidFill>
              </a:rPr>
              <a:t>mặt</a:t>
            </a:r>
            <a:r>
              <a:rPr lang="en-US" sz="3200" b="1" dirty="0">
                <a:solidFill>
                  <a:schemeClr val="accent6">
                    <a:lumMod val="50000"/>
                  </a:schemeClr>
                </a:solidFill>
              </a:rPr>
              <a:t> </a:t>
            </a:r>
            <a:r>
              <a:rPr lang="en-US" sz="3200" b="1" dirty="0" err="1">
                <a:solidFill>
                  <a:schemeClr val="accent6">
                    <a:lumMod val="50000"/>
                  </a:schemeClr>
                </a:solidFill>
              </a:rPr>
              <a:t>trời</a:t>
            </a:r>
            <a:r>
              <a:rPr lang="en-US" sz="3200" b="1" dirty="0">
                <a:solidFill>
                  <a:schemeClr val="accent6">
                    <a:lumMod val="50000"/>
                  </a:schemeClr>
                </a:solidFill>
              </a:rPr>
              <a:t>. </a:t>
            </a:r>
            <a:r>
              <a:rPr lang="en-US" sz="3200" b="1" dirty="0" err="1">
                <a:solidFill>
                  <a:schemeClr val="accent6">
                    <a:lumMod val="50000"/>
                  </a:schemeClr>
                </a:solidFill>
              </a:rPr>
              <a:t>Mỗi</a:t>
            </a:r>
            <a:r>
              <a:rPr lang="en-US" sz="3200" b="1" dirty="0">
                <a:solidFill>
                  <a:schemeClr val="accent6">
                    <a:lumMod val="50000"/>
                  </a:schemeClr>
                </a:solidFill>
              </a:rPr>
              <a:t> </a:t>
            </a:r>
            <a:r>
              <a:rPr lang="en-US" sz="3200" b="1" dirty="0" err="1">
                <a:solidFill>
                  <a:schemeClr val="accent6">
                    <a:lumMod val="50000"/>
                  </a:schemeClr>
                </a:solidFill>
              </a:rPr>
              <a:t>khi</a:t>
            </a:r>
            <a:r>
              <a:rPr lang="en-US" sz="3200" b="1" dirty="0">
                <a:solidFill>
                  <a:schemeClr val="accent6">
                    <a:lumMod val="50000"/>
                  </a:schemeClr>
                </a:solidFill>
              </a:rPr>
              <a:t> </a:t>
            </a:r>
            <a:r>
              <a:rPr lang="en-US" sz="3200" b="1" dirty="0" err="1">
                <a:solidFill>
                  <a:schemeClr val="accent6">
                    <a:lumMod val="50000"/>
                  </a:schemeClr>
                </a:solidFill>
              </a:rPr>
              <a:t>nghe</a:t>
            </a:r>
            <a:r>
              <a:rPr lang="en-US" sz="3200" b="1" dirty="0">
                <a:solidFill>
                  <a:schemeClr val="accent6">
                    <a:lumMod val="50000"/>
                  </a:schemeClr>
                </a:solidFill>
              </a:rPr>
              <a:t> </a:t>
            </a:r>
            <a:r>
              <a:rPr lang="en-US" sz="3200" b="1" dirty="0" err="1">
                <a:solidFill>
                  <a:schemeClr val="accent6">
                    <a:lumMod val="50000"/>
                  </a:schemeClr>
                </a:solidFill>
              </a:rPr>
              <a:t>tiếng</a:t>
            </a:r>
            <a:r>
              <a:rPr lang="en-US" sz="3200" b="1" dirty="0">
                <a:solidFill>
                  <a:schemeClr val="accent6">
                    <a:lumMod val="50000"/>
                  </a:schemeClr>
                </a:solidFill>
              </a:rPr>
              <a:t> </a:t>
            </a:r>
            <a:r>
              <a:rPr lang="en-US" sz="3200" b="1" dirty="0" err="1">
                <a:solidFill>
                  <a:schemeClr val="accent6">
                    <a:lumMod val="50000"/>
                  </a:schemeClr>
                </a:solidFill>
              </a:rPr>
              <a:t>động</a:t>
            </a:r>
            <a:r>
              <a:rPr lang="en-US" sz="3200" b="1" dirty="0">
                <a:solidFill>
                  <a:schemeClr val="accent6">
                    <a:lumMod val="50000"/>
                  </a:schemeClr>
                </a:solidFill>
              </a:rPr>
              <a:t>, </a:t>
            </a:r>
            <a:r>
              <a:rPr lang="en-US" sz="3200" b="1" dirty="0" err="1">
                <a:solidFill>
                  <a:schemeClr val="accent6">
                    <a:lumMod val="50000"/>
                  </a:schemeClr>
                </a:solidFill>
              </a:rPr>
              <a:t>chú</a:t>
            </a:r>
            <a:r>
              <a:rPr lang="en-US" sz="3200" b="1" dirty="0">
                <a:solidFill>
                  <a:schemeClr val="accent6">
                    <a:lumMod val="50000"/>
                  </a:schemeClr>
                </a:solidFill>
              </a:rPr>
              <a:t> </a:t>
            </a:r>
            <a:r>
              <a:rPr lang="en-US" sz="3200" b="1" dirty="0" err="1">
                <a:solidFill>
                  <a:schemeClr val="accent6">
                    <a:lumMod val="50000"/>
                  </a:schemeClr>
                </a:solidFill>
              </a:rPr>
              <a:t>khệ</a:t>
            </a:r>
            <a:r>
              <a:rPr lang="en-US" sz="3200" b="1" dirty="0">
                <a:solidFill>
                  <a:schemeClr val="accent6">
                    <a:lumMod val="50000"/>
                  </a:schemeClr>
                </a:solidFill>
              </a:rPr>
              <a:t> </a:t>
            </a:r>
            <a:r>
              <a:rPr lang="en-US" sz="3200" b="1" dirty="0" err="1">
                <a:solidFill>
                  <a:schemeClr val="accent6">
                    <a:lumMod val="50000"/>
                  </a:schemeClr>
                </a:solidFill>
              </a:rPr>
              <a:t>nệ</a:t>
            </a:r>
            <a:r>
              <a:rPr lang="en-US" sz="3200" b="1" dirty="0">
                <a:solidFill>
                  <a:schemeClr val="accent6">
                    <a:lumMod val="50000"/>
                  </a:schemeClr>
                </a:solidFill>
              </a:rPr>
              <a:t> </a:t>
            </a:r>
            <a:r>
              <a:rPr lang="en-US" sz="3200" b="1" dirty="0" err="1">
                <a:solidFill>
                  <a:schemeClr val="accent6">
                    <a:lumMod val="50000"/>
                  </a:schemeClr>
                </a:solidFill>
              </a:rPr>
              <a:t>ôm</a:t>
            </a:r>
            <a:r>
              <a:rPr lang="en-US" sz="3200" b="1" dirty="0">
                <a:solidFill>
                  <a:schemeClr val="accent6">
                    <a:lumMod val="50000"/>
                  </a:schemeClr>
                </a:solidFill>
              </a:rPr>
              <a:t> </a:t>
            </a:r>
            <a:r>
              <a:rPr lang="en-US" sz="3200" b="1" dirty="0" err="1">
                <a:solidFill>
                  <a:schemeClr val="accent6">
                    <a:lumMod val="50000"/>
                  </a:schemeClr>
                </a:solidFill>
              </a:rPr>
              <a:t>cái</a:t>
            </a:r>
            <a:r>
              <a:rPr lang="en-US" sz="3200" b="1" dirty="0">
                <a:solidFill>
                  <a:schemeClr val="accent6">
                    <a:lumMod val="50000"/>
                  </a:schemeClr>
                </a:solidFill>
              </a:rPr>
              <a:t> </a:t>
            </a:r>
            <a:r>
              <a:rPr lang="en-US" sz="3200" b="1" dirty="0" err="1">
                <a:solidFill>
                  <a:schemeClr val="accent6">
                    <a:lumMod val="50000"/>
                  </a:schemeClr>
                </a:solidFill>
              </a:rPr>
              <a:t>bụng</a:t>
            </a:r>
            <a:r>
              <a:rPr lang="en-US" sz="3200" b="1" dirty="0">
                <a:solidFill>
                  <a:schemeClr val="accent6">
                    <a:lumMod val="50000"/>
                  </a:schemeClr>
                </a:solidFill>
              </a:rPr>
              <a:t> </a:t>
            </a:r>
            <a:r>
              <a:rPr lang="en-US" sz="3200" b="1" dirty="0" err="1">
                <a:solidFill>
                  <a:schemeClr val="accent6">
                    <a:lumMod val="50000"/>
                  </a:schemeClr>
                </a:solidFill>
              </a:rPr>
              <a:t>tròn</a:t>
            </a:r>
            <a:r>
              <a:rPr lang="en-US" sz="3200" b="1" dirty="0">
                <a:solidFill>
                  <a:schemeClr val="accent6">
                    <a:lumMod val="50000"/>
                  </a:schemeClr>
                </a:solidFill>
              </a:rPr>
              <a:t> </a:t>
            </a:r>
            <a:r>
              <a:rPr lang="en-US" sz="3200" b="1" dirty="0" err="1">
                <a:solidFill>
                  <a:schemeClr val="accent6">
                    <a:lumMod val="50000"/>
                  </a:schemeClr>
                </a:solidFill>
              </a:rPr>
              <a:t>lẳn</a:t>
            </a:r>
            <a:r>
              <a:rPr lang="en-US" sz="3200" b="1" dirty="0">
                <a:solidFill>
                  <a:schemeClr val="accent6">
                    <a:lumMod val="50000"/>
                  </a:schemeClr>
                </a:solidFill>
              </a:rPr>
              <a:t>, </a:t>
            </a:r>
            <a:r>
              <a:rPr lang="en-US" sz="3200" b="1" dirty="0" err="1">
                <a:solidFill>
                  <a:schemeClr val="accent6">
                    <a:lumMod val="50000"/>
                  </a:schemeClr>
                </a:solidFill>
              </a:rPr>
              <a:t>trốn</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đám</a:t>
            </a:r>
            <a:r>
              <a:rPr lang="en-US" sz="3200" b="1" dirty="0">
                <a:solidFill>
                  <a:schemeClr val="accent6">
                    <a:lumMod val="50000"/>
                  </a:schemeClr>
                </a:solidFill>
              </a:rPr>
              <a:t>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rối</a:t>
            </a:r>
            <a:r>
              <a:rPr lang="en-US" sz="3200" b="1" dirty="0">
                <a:solidFill>
                  <a:schemeClr val="accent6">
                    <a:lumMod val="50000"/>
                  </a:schemeClr>
                </a:solidFill>
              </a:rPr>
              <a:t>. </a:t>
            </a:r>
            <a:r>
              <a:rPr lang="en-US" sz="3200" b="1" dirty="0" err="1">
                <a:solidFill>
                  <a:schemeClr val="accent6">
                    <a:lumMod val="50000"/>
                  </a:schemeClr>
                </a:solidFill>
              </a:rPr>
              <a:t>Bống</a:t>
            </a:r>
            <a:r>
              <a:rPr lang="en-US" sz="3200" b="1" dirty="0">
                <a:solidFill>
                  <a:schemeClr val="accent6">
                    <a:lumMod val="50000"/>
                  </a:schemeClr>
                </a:solidFill>
              </a:rPr>
              <a:t> </a:t>
            </a:r>
            <a:r>
              <a:rPr lang="en-US" sz="3200" b="1" dirty="0" err="1">
                <a:solidFill>
                  <a:schemeClr val="accent6">
                    <a:lumMod val="50000"/>
                  </a:schemeClr>
                </a:solidFill>
              </a:rPr>
              <a:t>chăm</a:t>
            </a:r>
            <a:r>
              <a:rPr lang="en-US" sz="3200" b="1" dirty="0">
                <a:solidFill>
                  <a:schemeClr val="accent6">
                    <a:lumMod val="50000"/>
                  </a:schemeClr>
                </a:solidFill>
              </a:rPr>
              <a:t> </a:t>
            </a:r>
            <a:r>
              <a:rPr lang="en-US" sz="3200" b="1" dirty="0" err="1">
                <a:solidFill>
                  <a:schemeClr val="accent6">
                    <a:lumMod val="50000"/>
                  </a:schemeClr>
                </a:solidFill>
              </a:rPr>
              <a:t>sóc</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rất</a:t>
            </a:r>
            <a:r>
              <a:rPr lang="en-US" sz="3200" b="1" dirty="0">
                <a:solidFill>
                  <a:schemeClr val="accent6">
                    <a:lumMod val="50000"/>
                  </a:schemeClr>
                </a:solidFill>
              </a:rPr>
              <a:t> </a:t>
            </a:r>
            <a:r>
              <a:rPr lang="en-US" sz="3200" b="1" dirty="0" err="1">
                <a:solidFill>
                  <a:schemeClr val="accent6">
                    <a:lumMod val="50000"/>
                  </a:schemeClr>
                </a:solidFill>
              </a:rPr>
              <a:t>cẩn</a:t>
            </a:r>
            <a:r>
              <a:rPr lang="en-US" sz="3200" b="1" dirty="0">
                <a:solidFill>
                  <a:schemeClr val="accent6">
                    <a:lumMod val="50000"/>
                  </a:schemeClr>
                </a:solidFill>
              </a:rPr>
              <a:t> </a:t>
            </a:r>
            <a:r>
              <a:rPr lang="en-US" sz="3200" b="1" dirty="0" err="1">
                <a:solidFill>
                  <a:schemeClr val="accent6">
                    <a:lumMod val="50000"/>
                  </a:schemeClr>
                </a:solidFill>
              </a:rPr>
              <a:t>thận</a:t>
            </a:r>
            <a:r>
              <a:rPr lang="en-US" sz="3200" b="1" dirty="0">
                <a:solidFill>
                  <a:schemeClr val="accent6">
                    <a:lumMod val="50000"/>
                  </a:schemeClr>
                </a:solidFill>
              </a:rPr>
              <a:t>. </a:t>
            </a:r>
            <a:r>
              <a:rPr lang="en-US" sz="3200" b="1" dirty="0" err="1">
                <a:solidFill>
                  <a:schemeClr val="accent6">
                    <a:lumMod val="50000"/>
                  </a:schemeClr>
                </a:solidFill>
              </a:rPr>
              <a:t>Hằng</a:t>
            </a:r>
            <a:r>
              <a:rPr lang="en-US" sz="3200" b="1" dirty="0">
                <a:solidFill>
                  <a:schemeClr val="accent6">
                    <a:lumMod val="50000"/>
                  </a:schemeClr>
                </a:solidFill>
              </a:rPr>
              <a:t> </a:t>
            </a:r>
            <a:r>
              <a:rPr lang="en-US" sz="3200" b="1" dirty="0" err="1">
                <a:solidFill>
                  <a:schemeClr val="accent6">
                    <a:lumMod val="50000"/>
                  </a:schemeClr>
                </a:solidFill>
              </a:rPr>
              <a:t>ngày</a:t>
            </a:r>
            <a:r>
              <a:rPr lang="en-US" sz="3200" b="1" dirty="0">
                <a:solidFill>
                  <a:schemeClr val="accent6">
                    <a:lumMod val="50000"/>
                  </a:schemeClr>
                </a:solidFill>
              </a:rPr>
              <a:t>, </a:t>
            </a:r>
            <a:r>
              <a:rPr lang="en-US" sz="3200" b="1" dirty="0" err="1">
                <a:solidFill>
                  <a:schemeClr val="accent6">
                    <a:lumMod val="50000"/>
                  </a:schemeClr>
                </a:solidFill>
              </a:rPr>
              <a:t>em</a:t>
            </a:r>
            <a:r>
              <a:rPr lang="en-US" sz="3200" b="1" dirty="0">
                <a:solidFill>
                  <a:schemeClr val="accent6">
                    <a:lumMod val="50000"/>
                  </a:schemeClr>
                </a:solidFill>
              </a:rPr>
              <a:t> </a:t>
            </a:r>
            <a:r>
              <a:rPr lang="en-US" sz="3200" b="1" dirty="0" err="1">
                <a:solidFill>
                  <a:schemeClr val="accent6">
                    <a:lumMod val="50000"/>
                  </a:schemeClr>
                </a:solidFill>
              </a:rPr>
              <a:t>đều</a:t>
            </a:r>
            <a:r>
              <a:rPr lang="en-US" sz="3200" b="1" dirty="0">
                <a:solidFill>
                  <a:schemeClr val="accent6">
                    <a:lumMod val="50000"/>
                  </a:schemeClr>
                </a:solidFill>
              </a:rPr>
              <a:t> </a:t>
            </a:r>
            <a:r>
              <a:rPr lang="en-US" sz="3200" b="1" dirty="0" err="1">
                <a:solidFill>
                  <a:schemeClr val="accent6">
                    <a:lumMod val="50000"/>
                  </a:schemeClr>
                </a:solidFill>
              </a:rPr>
              <a:t>bỏ</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chiếc</a:t>
            </a:r>
            <a:r>
              <a:rPr lang="en-US" sz="3200" b="1" dirty="0">
                <a:solidFill>
                  <a:schemeClr val="accent6">
                    <a:lumMod val="50000"/>
                  </a:schemeClr>
                </a:solidFill>
              </a:rPr>
              <a:t> </a:t>
            </a:r>
            <a:r>
              <a:rPr lang="en-US" sz="3200" b="1" dirty="0" err="1">
                <a:solidFill>
                  <a:schemeClr val="accent6">
                    <a:lumMod val="50000"/>
                  </a:schemeClr>
                </a:solidFill>
              </a:rPr>
              <a:t>lọ</a:t>
            </a:r>
            <a:r>
              <a:rPr lang="en-US" sz="3200" b="1" dirty="0">
                <a:solidFill>
                  <a:schemeClr val="accent6">
                    <a:lumMod val="50000"/>
                  </a:schemeClr>
                </a:solidFill>
              </a:rPr>
              <a:t> </a:t>
            </a:r>
            <a:r>
              <a:rPr lang="en-US" sz="3200" b="1" dirty="0" err="1">
                <a:solidFill>
                  <a:schemeClr val="accent6">
                    <a:lumMod val="50000"/>
                  </a:schemeClr>
                </a:solidFill>
              </a:rPr>
              <a:t>một</a:t>
            </a:r>
            <a:r>
              <a:rPr lang="en-US" sz="3200" b="1" dirty="0">
                <a:solidFill>
                  <a:schemeClr val="accent6">
                    <a:lumMod val="50000"/>
                  </a:schemeClr>
                </a:solidFill>
              </a:rPr>
              <a:t> </a:t>
            </a:r>
            <a:r>
              <a:rPr lang="en-US" sz="3200" b="1" dirty="0" err="1">
                <a:solidFill>
                  <a:schemeClr val="accent6">
                    <a:lumMod val="50000"/>
                  </a:schemeClr>
                </a:solidFill>
              </a:rPr>
              <a:t>chút</a:t>
            </a:r>
            <a:r>
              <a:rPr lang="en-US" sz="3200" b="1" dirty="0">
                <a:solidFill>
                  <a:schemeClr val="accent6">
                    <a:lumMod val="50000"/>
                  </a:schemeClr>
                </a:solidFill>
              </a:rPr>
              <a:t> </a:t>
            </a:r>
            <a:r>
              <a:rPr lang="en-US" sz="3200" b="1" dirty="0" err="1">
                <a:solidFill>
                  <a:schemeClr val="accent6">
                    <a:lumMod val="50000"/>
                  </a:schemeClr>
                </a:solidFill>
              </a:rPr>
              <a:t>nước</a:t>
            </a:r>
            <a:r>
              <a:rPr lang="en-US" sz="3200" b="1" dirty="0">
                <a:solidFill>
                  <a:schemeClr val="accent6">
                    <a:lumMod val="50000"/>
                  </a:schemeClr>
                </a:solidFill>
              </a:rPr>
              <a:t> </a:t>
            </a:r>
            <a:r>
              <a:rPr lang="en-US" sz="3200" b="1" dirty="0" err="1">
                <a:solidFill>
                  <a:schemeClr val="accent6">
                    <a:lumMod val="50000"/>
                  </a:schemeClr>
                </a:solidFill>
              </a:rPr>
              <a:t>và</a:t>
            </a:r>
            <a:r>
              <a:rPr lang="en-US" sz="3200" b="1" dirty="0">
                <a:solidFill>
                  <a:schemeClr val="accent6">
                    <a:lumMod val="50000"/>
                  </a:schemeClr>
                </a:solidFill>
              </a:rPr>
              <a:t> </a:t>
            </a:r>
            <a:r>
              <a:rPr lang="en-US" sz="3200" b="1" dirty="0" err="1">
                <a:solidFill>
                  <a:schemeClr val="accent6">
                    <a:lumMod val="50000"/>
                  </a:schemeClr>
                </a:solidFill>
              </a:rPr>
              <a:t>những</a:t>
            </a:r>
            <a:r>
              <a:rPr lang="en-US" sz="3200" b="1" dirty="0">
                <a:solidFill>
                  <a:schemeClr val="accent6">
                    <a:lumMod val="50000"/>
                  </a:schemeClr>
                </a:solidFill>
              </a:rPr>
              <a:t> </a:t>
            </a:r>
            <a:r>
              <a:rPr lang="en-US" sz="3200" b="1" dirty="0" err="1">
                <a:solidFill>
                  <a:schemeClr val="accent6">
                    <a:lumMod val="50000"/>
                  </a:schemeClr>
                </a:solidFill>
              </a:rPr>
              <a:t>ngọn</a:t>
            </a:r>
            <a:r>
              <a:rPr lang="en-US" sz="3200" b="1" dirty="0">
                <a:solidFill>
                  <a:schemeClr val="accent6">
                    <a:lumMod val="50000"/>
                  </a:schemeClr>
                </a:solidFill>
              </a:rPr>
              <a:t> </a:t>
            </a:r>
            <a:r>
              <a:rPr lang="en-US" sz="3200" b="1" dirty="0" err="1">
                <a:solidFill>
                  <a:schemeClr val="accent6">
                    <a:lumMod val="50000"/>
                  </a:schemeClr>
                </a:solidFill>
              </a:rPr>
              <a:t>cỏ</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non.</a:t>
            </a:r>
          </a:p>
        </p:txBody>
      </p:sp>
      <p:cxnSp>
        <p:nvCxnSpPr>
          <p:cNvPr id="15" name="Straight Connector 14"/>
          <p:cNvCxnSpPr/>
          <p:nvPr/>
        </p:nvCxnSpPr>
        <p:spPr>
          <a:xfrm>
            <a:off x="5904411" y="3435531"/>
            <a:ext cx="5553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6354" y="3966754"/>
            <a:ext cx="10698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6354" y="4410891"/>
            <a:ext cx="420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6206" y="4968344"/>
            <a:ext cx="1079862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a:t>
            </a:r>
            <a:r>
              <a:rPr lang="en-US" sz="4000" b="1">
                <a:solidFill>
                  <a:srgbClr val="FF0000"/>
                </a:solidFill>
                <a:latin typeface="UTM Alexander" panose="02040603050506020204" pitchFamily="18" charset="0"/>
                <a:sym typeface="Wingdings" panose="05000000000000000000" pitchFamily="2" charset="2"/>
              </a:rPr>
              <a:t> </a:t>
            </a:r>
            <a:r>
              <a:rPr lang="en-US" sz="4000" b="1">
                <a:solidFill>
                  <a:srgbClr val="FF0000"/>
                </a:solidFill>
                <a:latin typeface="UTM Alexander" panose="02040603050506020204" pitchFamily="18" charset="0"/>
              </a:rPr>
              <a:t>Bống chăm sóc cánh cam rất cẩn thận và chu đáo.</a:t>
            </a:r>
            <a:endParaRPr lang="en-US" sz="4000">
              <a:solidFill>
                <a:srgbClr val="FF0000"/>
              </a:solidFill>
              <a:latin typeface="UTM Alexander" panose="02040603050506020204" pitchFamily="18" charset="0"/>
            </a:endParaRPr>
          </a:p>
        </p:txBody>
      </p:sp>
    </p:spTree>
    <p:extLst>
      <p:ext uri="{BB962C8B-B14F-4D97-AF65-F5344CB8AC3E}">
        <p14:creationId xmlns:p14="http://schemas.microsoft.com/office/powerpoint/2010/main" val="34574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3" name="组合 53"/>
          <p:cNvGrpSpPr/>
          <p:nvPr/>
        </p:nvGrpSpPr>
        <p:grpSpPr>
          <a:xfrm>
            <a:off x="-102870" y="5238"/>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6" name="Group 5">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7"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8" name="组合 12">
              <a:extLst>
                <a:ext uri="{FF2B5EF4-FFF2-40B4-BE49-F238E27FC236}">
                  <a16:creationId xmlns:a16="http://schemas.microsoft.com/office/drawing/2014/main" id="{EB700A6E-55FA-400F-842B-5812F4FB1D60}"/>
                </a:ext>
              </a:extLst>
            </p:cNvPr>
            <p:cNvGrpSpPr/>
            <p:nvPr/>
          </p:nvGrpSpPr>
          <p:grpSpPr>
            <a:xfrm>
              <a:off x="3450123" y="3857645"/>
              <a:ext cx="6065712" cy="1634631"/>
              <a:chOff x="2322733" y="821673"/>
              <a:chExt cx="5860511" cy="1634631"/>
            </a:xfrm>
          </p:grpSpPr>
          <p:sp>
            <p:nvSpPr>
              <p:cNvPr id="9" name="矩形 8">
                <a:extLst>
                  <a:ext uri="{FF2B5EF4-FFF2-40B4-BE49-F238E27FC236}">
                    <a16:creationId xmlns:a16="http://schemas.microsoft.com/office/drawing/2014/main" id="{DA22254A-A799-40C9-B770-624458B1EC6E}"/>
                  </a:ext>
                </a:extLst>
              </p:cNvPr>
              <p:cNvSpPr/>
              <p:nvPr/>
            </p:nvSpPr>
            <p:spPr>
              <a:xfrm>
                <a:off x="2322733" y="821673"/>
                <a:ext cx="5860511"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 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11"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3" name="图片 22" descr="组 9"/>
          <p:cNvPicPr>
            <a:picLocks noChangeAspect="1"/>
          </p:cNvPicPr>
          <p:nvPr/>
        </p:nvPicPr>
        <p:blipFill>
          <a:blip r:embed="rId5"/>
          <a:srcRect t="49373"/>
          <a:stretch>
            <a:fillRect/>
          </a:stretch>
        </p:blipFill>
        <p:spPr>
          <a:xfrm rot="5400000" flipH="1">
            <a:off x="790731" y="1371157"/>
            <a:ext cx="4718337" cy="6253444"/>
          </a:xfrm>
          <a:prstGeom prst="rect">
            <a:avLst/>
          </a:prstGeom>
        </p:spPr>
      </p:pic>
      <p:pic>
        <p:nvPicPr>
          <p:cNvPr id="14"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Tree>
    <p:extLst>
      <p:ext uri="{BB962C8B-B14F-4D97-AF65-F5344CB8AC3E}">
        <p14:creationId xmlns:p14="http://schemas.microsoft.com/office/powerpoint/2010/main" val="3518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37092"/>
            <a:ext cx="10200645" cy="1453474"/>
            <a:chOff x="590600" y="197904"/>
            <a:chExt cx="10200645"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460334"/>
              <a:ext cx="9615308"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3</a:t>
              </a:r>
              <a:r>
                <a:rPr lang="en-US" sz="4000" b="1">
                  <a:solidFill>
                    <a:srgbClr val="002060"/>
                  </a:solidFill>
                  <a:latin typeface="Arial" panose="020B0604020202020204" pitchFamily="34" charset="0"/>
                  <a:cs typeface="Arial" panose="020B0604020202020204" pitchFamily="34" charset="0"/>
                </a:rPr>
                <a:t>. Vì sao Bống thả cánh cam đi?</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07577" cy="2690949"/>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2308324"/>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Bống thả cánh cam đi vì bạn ấy nghĩ cánh cam nhớ nhà, nhớ bạn bè</a:t>
            </a:r>
            <a:endParaRPr lang="en-US" sz="3600">
              <a:latin typeface="UTM Avo" panose="02040603050506020204" pitchFamily="18" charset="0"/>
            </a:endParaRPr>
          </a:p>
        </p:txBody>
      </p:sp>
    </p:spTree>
    <p:extLst>
      <p:ext uri="{BB962C8B-B14F-4D97-AF65-F5344CB8AC3E}">
        <p14:creationId xmlns:p14="http://schemas.microsoft.com/office/powerpoint/2010/main" val="14111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12136"/>
            <a:ext cx="10200645" cy="1478430"/>
            <a:chOff x="590600" y="172948"/>
            <a:chExt cx="10200645" cy="1478430"/>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172948"/>
              <a:ext cx="9615308" cy="1323439"/>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   4</a:t>
              </a:r>
              <a:r>
                <a:rPr lang="en-US" sz="4000" b="1">
                  <a:solidFill>
                    <a:srgbClr val="002060"/>
                  </a:solidFill>
                  <a:latin typeface="Arial" panose="020B0604020202020204" pitchFamily="34" charset="0"/>
                  <a:cs typeface="Arial" panose="020B0604020202020204" pitchFamily="34" charset="0"/>
                </a:rPr>
                <a:t>. Nếu là Bống em có thả cánh cam </a:t>
              </a:r>
            </a:p>
            <a:p>
              <a:pPr algn="ctr"/>
              <a:r>
                <a:rPr lang="en-US" sz="4000" b="1">
                  <a:solidFill>
                    <a:srgbClr val="002060"/>
                  </a:solidFill>
                  <a:latin typeface="Arial" panose="020B0604020202020204" pitchFamily="34" charset="0"/>
                  <a:cs typeface="Arial" panose="020B0604020202020204" pitchFamily="34" charset="0"/>
                </a:rPr>
                <a:t>đi không? Vì sao?</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0" name="TextBox 9"/>
          <p:cNvSpPr txBox="1"/>
          <p:nvPr/>
        </p:nvSpPr>
        <p:spPr>
          <a:xfrm>
            <a:off x="666205" y="2351313"/>
            <a:ext cx="4898571" cy="646331"/>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a:t>
            </a:r>
            <a:endParaRPr lang="en-US" sz="3600">
              <a:latin typeface="UTM Avo" panose="02040603050506020204" pitchFamily="18"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487022" y="1678755"/>
            <a:ext cx="3342459" cy="5180656"/>
          </a:xfrm>
          <a:prstGeom prst="rect">
            <a:avLst/>
          </a:prstGeom>
        </p:spPr>
      </p:pic>
    </p:spTree>
    <p:extLst>
      <p:ext uri="{BB962C8B-B14F-4D97-AF65-F5344CB8AC3E}">
        <p14:creationId xmlns:p14="http://schemas.microsoft.com/office/powerpoint/2010/main" val="8662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23202" y="1858233"/>
            <a:ext cx="3889206"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3</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938992"/>
          </a:xfrm>
          <a:prstGeom prst="rect">
            <a:avLst/>
          </a:prstGeom>
          <a:noFill/>
        </p:spPr>
        <p:txBody>
          <a:bodyPr wrap="square" lIns="91440" tIns="45720" rIns="91440" bIns="45720">
            <a:spAutoFit/>
          </a:bodyPr>
          <a:lstStyle/>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tập theo</a:t>
            </a:r>
          </a:p>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 văn bản đọc</a:t>
            </a:r>
            <a:endParaRPr lang="en-US" sz="60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14127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1. Những từ nào dưới đây được dùng trong bài để miêu tả cánh cam?</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85486" y="2056286"/>
            <a:ext cx="3344092" cy="1637268"/>
          </a:xfrm>
          <a:prstGeom prst="rect">
            <a:avLst/>
          </a:prstGeom>
        </p:spPr>
      </p:pic>
      <p:pic>
        <p:nvPicPr>
          <p:cNvPr id="7" name="Picture 6"/>
          <p:cNvPicPr>
            <a:picLocks noChangeAspect="1"/>
          </p:cNvPicPr>
          <p:nvPr/>
        </p:nvPicPr>
        <p:blipFill>
          <a:blip r:embed="rId3"/>
          <a:stretch>
            <a:fillRect/>
          </a:stretch>
        </p:blipFill>
        <p:spPr>
          <a:xfrm>
            <a:off x="4154502" y="2071840"/>
            <a:ext cx="3810330" cy="1865538"/>
          </a:xfrm>
          <a:prstGeom prst="rect">
            <a:avLst/>
          </a:prstGeom>
        </p:spPr>
      </p:pic>
      <p:pic>
        <p:nvPicPr>
          <p:cNvPr id="8" name="Picture 7"/>
          <p:cNvPicPr>
            <a:picLocks noChangeAspect="1"/>
          </p:cNvPicPr>
          <p:nvPr/>
        </p:nvPicPr>
        <p:blipFill>
          <a:blip r:embed="rId4"/>
          <a:stretch>
            <a:fillRect/>
          </a:stretch>
        </p:blipFill>
        <p:spPr>
          <a:xfrm>
            <a:off x="7964832" y="2201528"/>
            <a:ext cx="3810330" cy="1865538"/>
          </a:xfrm>
          <a:prstGeom prst="rect">
            <a:avLst/>
          </a:prstGeom>
        </p:spPr>
      </p:pic>
      <p:pic>
        <p:nvPicPr>
          <p:cNvPr id="9" name="Picture 8"/>
          <p:cNvPicPr>
            <a:picLocks noChangeAspect="1"/>
          </p:cNvPicPr>
          <p:nvPr/>
        </p:nvPicPr>
        <p:blipFill>
          <a:blip r:embed="rId5"/>
          <a:stretch>
            <a:fillRect/>
          </a:stretch>
        </p:blipFill>
        <p:spPr>
          <a:xfrm>
            <a:off x="2106068" y="4025635"/>
            <a:ext cx="4096867" cy="1865538"/>
          </a:xfrm>
          <a:prstGeom prst="rect">
            <a:avLst/>
          </a:prstGeom>
        </p:spPr>
      </p:pic>
      <p:pic>
        <p:nvPicPr>
          <p:cNvPr id="10" name="Picture 9"/>
          <p:cNvPicPr>
            <a:picLocks noChangeAspect="1"/>
          </p:cNvPicPr>
          <p:nvPr/>
        </p:nvPicPr>
        <p:blipFill>
          <a:blip r:embed="rId6"/>
          <a:stretch>
            <a:fillRect/>
          </a:stretch>
        </p:blipFill>
        <p:spPr>
          <a:xfrm>
            <a:off x="6345438" y="4210814"/>
            <a:ext cx="3810330" cy="1865538"/>
          </a:xfrm>
          <a:prstGeom prst="rect">
            <a:avLst/>
          </a:prstGeom>
        </p:spPr>
      </p:pic>
    </p:spTree>
    <p:extLst>
      <p:ext uri="{BB962C8B-B14F-4D97-AF65-F5344CB8AC3E}">
        <p14:creationId xmlns:p14="http://schemas.microsoft.com/office/powerpoint/2010/main" val="4780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indefinite"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repeatCount="indefinite" fill="hold" nodeType="click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repeatCount="indefinite" fill="hold" nodeType="click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2" presetClass="emph" presetSubtype="0" repeatCount="indefinite" fill="hold" nodeType="clickEffect">
                                  <p:stCondLst>
                                    <p:cond delay="0"/>
                                  </p:stCondLst>
                                  <p:childTnLst>
                                    <p:animRot by="120000">
                                      <p:cBhvr>
                                        <p:cTn id="57" dur="100" fill="hold">
                                          <p:stCondLst>
                                            <p:cond delay="0"/>
                                          </p:stCondLst>
                                        </p:cTn>
                                        <p:tgtEl>
                                          <p:spTgt spid="10"/>
                                        </p:tgtEl>
                                        <p:attrNameLst>
                                          <p:attrName>r</p:attrName>
                                        </p:attrNameLst>
                                      </p:cBhvr>
                                    </p:animRot>
                                    <p:animRot by="-240000">
                                      <p:cBhvr>
                                        <p:cTn id="58" dur="200" fill="hold">
                                          <p:stCondLst>
                                            <p:cond delay="200"/>
                                          </p:stCondLst>
                                        </p:cTn>
                                        <p:tgtEl>
                                          <p:spTgt spid="10"/>
                                        </p:tgtEl>
                                        <p:attrNameLst>
                                          <p:attrName>r</p:attrName>
                                        </p:attrNameLst>
                                      </p:cBhvr>
                                    </p:animRot>
                                    <p:animRot by="240000">
                                      <p:cBhvr>
                                        <p:cTn id="59" dur="200" fill="hold">
                                          <p:stCondLst>
                                            <p:cond delay="400"/>
                                          </p:stCondLst>
                                        </p:cTn>
                                        <p:tgtEl>
                                          <p:spTgt spid="10"/>
                                        </p:tgtEl>
                                        <p:attrNameLst>
                                          <p:attrName>r</p:attrName>
                                        </p:attrNameLst>
                                      </p:cBhvr>
                                    </p:animRot>
                                    <p:animRot by="-240000">
                                      <p:cBhvr>
                                        <p:cTn id="60" dur="200" fill="hold">
                                          <p:stCondLst>
                                            <p:cond delay="600"/>
                                          </p:stCondLst>
                                        </p:cTn>
                                        <p:tgtEl>
                                          <p:spTgt spid="10"/>
                                        </p:tgtEl>
                                        <p:attrNameLst>
                                          <p:attrName>r</p:attrName>
                                        </p:attrNameLst>
                                      </p:cBhvr>
                                    </p:animRot>
                                    <p:animRot by="120000">
                                      <p:cBhvr>
                                        <p:cTn id="6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2. Thay bạn Bống, em hãy nói lời động viên, an ủi cánh cam khi bị thương.</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016" y="2921645"/>
            <a:ext cx="3458745" cy="3331029"/>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6125" b="93147" l="9932" r="94086">
                        <a14:foregroundMark x1="36012" y1="44572" x2="61031" y2="47605"/>
                        <a14:foregroundMark x1="44579" y1="48029" x2="54132" y2="49121"/>
                        <a14:foregroundMark x1="38666" y1="76956" x2="33662" y2="88357"/>
                        <a14:foregroundMark x1="54132" y1="77502" x2="58908" y2="88357"/>
                        <a14:foregroundMark x1="60045" y1="85931" x2="64367" y2="86113"/>
                        <a14:foregroundMark x1="29871" y1="84961" x2="26990" y2="87022"/>
                      </a14:backgroundRemoval>
                    </a14:imgEffect>
                  </a14:imgLayer>
                </a14:imgProps>
              </a:ext>
              <a:ext uri="{28A0092B-C50C-407E-A947-70E740481C1C}">
                <a14:useLocalDpi xmlns:a14="http://schemas.microsoft.com/office/drawing/2010/main" val="0"/>
              </a:ext>
            </a:extLst>
          </a:blip>
          <a:stretch>
            <a:fillRect/>
          </a:stretch>
        </p:blipFill>
        <p:spPr>
          <a:xfrm>
            <a:off x="-222069" y="2247899"/>
            <a:ext cx="3688081" cy="4610101"/>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2881708" y="1803822"/>
            <a:ext cx="5029308" cy="3774018"/>
          </a:xfrm>
          <a:custGeom>
            <a:avLst/>
            <a:gdLst>
              <a:gd name="connsiteX0" fmla="*/ -324692 w 5029308"/>
              <a:gd name="connsiteY0" fmla="*/ 2235577 h 3774018"/>
              <a:gd name="connsiteX1" fmla="*/ 1118 w 5029308"/>
              <a:gd name="connsiteY1" fmla="*/ 1830735 h 3774018"/>
              <a:gd name="connsiteX2" fmla="*/ 2418644 w 5029308"/>
              <a:gd name="connsiteY2" fmla="*/ 1376 h 3774018"/>
              <a:gd name="connsiteX3" fmla="*/ 4995252 w 5029308"/>
              <a:gd name="connsiteY3" fmla="*/ 1577503 h 3774018"/>
              <a:gd name="connsiteX4" fmla="*/ 2887858 w 5029308"/>
              <a:gd name="connsiteY4" fmla="*/ 3753121 h 3774018"/>
              <a:gd name="connsiteX5" fmla="*/ 156052 w 5029308"/>
              <a:gd name="connsiteY5" fmla="*/ 2541405 h 3774018"/>
              <a:gd name="connsiteX6" fmla="*/ -324692 w 5029308"/>
              <a:gd name="connsiteY6" fmla="*/ 2235577 h 377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9308" h="3774018" fill="none" extrusionOk="0">
                <a:moveTo>
                  <a:pt x="-324692" y="2235577"/>
                </a:moveTo>
                <a:cubicBezTo>
                  <a:pt x="-260482" y="2210346"/>
                  <a:pt x="-32275" y="1891010"/>
                  <a:pt x="1118" y="1830735"/>
                </a:cubicBezTo>
                <a:cubicBezTo>
                  <a:pt x="-121352" y="679686"/>
                  <a:pt x="1212112" y="172082"/>
                  <a:pt x="2418644" y="1376"/>
                </a:cubicBezTo>
                <a:cubicBezTo>
                  <a:pt x="3765891" y="-137033"/>
                  <a:pt x="4664382" y="631064"/>
                  <a:pt x="4995252" y="1577503"/>
                </a:cubicBezTo>
                <a:cubicBezTo>
                  <a:pt x="5223718" y="2509188"/>
                  <a:pt x="4020715" y="3516440"/>
                  <a:pt x="2887858" y="3753121"/>
                </a:cubicBezTo>
                <a:cubicBezTo>
                  <a:pt x="1694436" y="3877625"/>
                  <a:pt x="697004" y="3307967"/>
                  <a:pt x="156052" y="2541405"/>
                </a:cubicBezTo>
                <a:cubicBezTo>
                  <a:pt x="5718" y="2499381"/>
                  <a:pt x="-220294" y="2333675"/>
                  <a:pt x="-324692" y="2235577"/>
                </a:cubicBezTo>
                <a:close/>
              </a:path>
              <a:path w="5029308" h="3774018" stroke="0" extrusionOk="0">
                <a:moveTo>
                  <a:pt x="-324692" y="2235577"/>
                </a:moveTo>
                <a:cubicBezTo>
                  <a:pt x="-217476" y="2092843"/>
                  <a:pt x="-45525" y="1868972"/>
                  <a:pt x="1118" y="1830735"/>
                </a:cubicBezTo>
                <a:cubicBezTo>
                  <a:pt x="-105080" y="854105"/>
                  <a:pt x="1084121" y="87986"/>
                  <a:pt x="2418644" y="1376"/>
                </a:cubicBezTo>
                <a:cubicBezTo>
                  <a:pt x="3658526" y="38339"/>
                  <a:pt x="4818280" y="661149"/>
                  <a:pt x="4995252" y="1577503"/>
                </a:cubicBezTo>
                <a:cubicBezTo>
                  <a:pt x="5204743" y="2710339"/>
                  <a:pt x="4209173" y="3607969"/>
                  <a:pt x="2887858" y="3753121"/>
                </a:cubicBezTo>
                <a:cubicBezTo>
                  <a:pt x="1550366" y="3821657"/>
                  <a:pt x="749585" y="3421123"/>
                  <a:pt x="156052" y="2541405"/>
                </a:cubicBezTo>
                <a:cubicBezTo>
                  <a:pt x="-3407" y="2385239"/>
                  <a:pt x="-221068" y="2321418"/>
                  <a:pt x="-324692" y="223557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dirty="0" err="1">
                <a:latin typeface="UTM Aptima" panose="02040603050506020204" pitchFamily="18" charset="0"/>
              </a:rPr>
              <a:t>Cánh</a:t>
            </a:r>
            <a:r>
              <a:rPr lang="en-US" sz="3400" b="1" dirty="0">
                <a:latin typeface="UTM Aptima" panose="02040603050506020204" pitchFamily="18" charset="0"/>
              </a:rPr>
              <a:t> cam </a:t>
            </a:r>
            <a:r>
              <a:rPr lang="en-US" sz="3400" b="1" dirty="0" err="1">
                <a:latin typeface="UTM Aptima" panose="02040603050506020204" pitchFamily="18" charset="0"/>
              </a:rPr>
              <a:t>ơi</a:t>
            </a:r>
            <a:r>
              <a:rPr lang="en-US" sz="3400" b="1" dirty="0">
                <a:latin typeface="UTM Aptima" panose="02040603050506020204" pitchFamily="18" charset="0"/>
              </a:rPr>
              <a:t>, </a:t>
            </a:r>
            <a:r>
              <a:rPr lang="en-US" sz="3400" b="1" dirty="0" err="1">
                <a:latin typeface="UTM Aptima" panose="02040603050506020204" pitchFamily="18" charset="0"/>
              </a:rPr>
              <a:t>bạn</a:t>
            </a:r>
            <a:endParaRPr lang="en-US" sz="3400" b="1" dirty="0">
              <a:latin typeface="UTM Aptima" panose="02040603050506020204" pitchFamily="18" charset="0"/>
            </a:endParaRPr>
          </a:p>
          <a:p>
            <a:pPr algn="ctr"/>
            <a:r>
              <a:rPr lang="en-US" sz="3400" b="1" dirty="0">
                <a:latin typeface="UTM Aptima" panose="02040603050506020204" pitchFamily="18" charset="0"/>
              </a:rPr>
              <a:t> </a:t>
            </a:r>
            <a:r>
              <a:rPr lang="en-US" sz="3400" b="1" dirty="0" err="1">
                <a:latin typeface="UTM Aptima" panose="02040603050506020204" pitchFamily="18" charset="0"/>
              </a:rPr>
              <a:t>đừng</a:t>
            </a:r>
            <a:r>
              <a:rPr lang="en-US" sz="3400" b="1" dirty="0">
                <a:latin typeface="UTM Aptima" panose="02040603050506020204" pitchFamily="18" charset="0"/>
              </a:rPr>
              <a:t> </a:t>
            </a:r>
            <a:r>
              <a:rPr lang="en-US" sz="3400" b="1" dirty="0" err="1">
                <a:latin typeface="UTM Aptima" panose="02040603050506020204" pitchFamily="18" charset="0"/>
              </a:rPr>
              <a:t>buồn</a:t>
            </a:r>
            <a:r>
              <a:rPr lang="en-US" sz="3400" b="1" dirty="0">
                <a:latin typeface="UTM Aptima" panose="02040603050506020204" pitchFamily="18" charset="0"/>
              </a:rPr>
              <a:t> </a:t>
            </a:r>
            <a:r>
              <a:rPr lang="en-US" sz="3400" b="1" dirty="0" err="1">
                <a:latin typeface="UTM Aptima" panose="02040603050506020204" pitchFamily="18" charset="0"/>
              </a:rPr>
              <a:t>nhé</a:t>
            </a:r>
            <a:r>
              <a:rPr lang="en-US" sz="3400" b="1" dirty="0">
                <a:latin typeface="UTM Aptima" panose="02040603050506020204" pitchFamily="18" charset="0"/>
              </a:rPr>
              <a:t>! </a:t>
            </a:r>
            <a:r>
              <a:rPr lang="en-US" sz="3400" b="1" dirty="0" err="1">
                <a:latin typeface="UTM Aptima" panose="02040603050506020204" pitchFamily="18" charset="0"/>
              </a:rPr>
              <a:t>Tớ</a:t>
            </a:r>
            <a:r>
              <a:rPr lang="en-US" sz="3400" b="1" dirty="0">
                <a:latin typeface="UTM Aptima" panose="02040603050506020204" pitchFamily="18" charset="0"/>
              </a:rPr>
              <a:t> </a:t>
            </a:r>
            <a:r>
              <a:rPr lang="en-US" sz="3400" b="1" dirty="0" err="1">
                <a:latin typeface="UTM Aptima" panose="02040603050506020204" pitchFamily="18" charset="0"/>
              </a:rPr>
              <a:t>sẽ</a:t>
            </a:r>
            <a:r>
              <a:rPr lang="en-US" sz="3400" b="1" dirty="0">
                <a:latin typeface="UTM Aptima" panose="02040603050506020204" pitchFamily="18" charset="0"/>
              </a:rPr>
              <a:t> </a:t>
            </a:r>
            <a:r>
              <a:rPr lang="en-US" sz="3400" b="1" dirty="0" err="1">
                <a:latin typeface="UTM Aptima" panose="02040603050506020204" pitchFamily="18" charset="0"/>
              </a:rPr>
              <a:t>chăm</a:t>
            </a:r>
            <a:r>
              <a:rPr lang="en-US" sz="3400" b="1" dirty="0">
                <a:latin typeface="UTM Aptima" panose="02040603050506020204" pitchFamily="18" charset="0"/>
              </a:rPr>
              <a:t> </a:t>
            </a:r>
            <a:r>
              <a:rPr lang="en-US" sz="3400" b="1" dirty="0" err="1">
                <a:latin typeface="UTM Aptima" panose="02040603050506020204" pitchFamily="18" charset="0"/>
              </a:rPr>
              <a:t>sóc</a:t>
            </a:r>
            <a:r>
              <a:rPr lang="en-US" sz="3400" b="1" dirty="0">
                <a:latin typeface="UTM Aptima" panose="02040603050506020204" pitchFamily="18" charset="0"/>
              </a:rPr>
              <a:t> </a:t>
            </a:r>
            <a:r>
              <a:rPr lang="en-US" sz="3400" b="1" dirty="0" err="1">
                <a:latin typeface="UTM Aptima" panose="02040603050506020204" pitchFamily="18" charset="0"/>
              </a:rPr>
              <a:t>cậu</a:t>
            </a:r>
            <a:r>
              <a:rPr lang="en-US" sz="3400" b="1" dirty="0">
                <a:latin typeface="UTM Aptima" panose="02040603050506020204" pitchFamily="18" charset="0"/>
              </a:rPr>
              <a:t> </a:t>
            </a:r>
            <a:r>
              <a:rPr lang="en-US" sz="3400" b="1" dirty="0" err="1">
                <a:latin typeface="UTM Aptima" panose="02040603050506020204" pitchFamily="18" charset="0"/>
              </a:rPr>
              <a:t>nhanh</a:t>
            </a:r>
            <a:r>
              <a:rPr lang="en-US" sz="3400" b="1" dirty="0">
                <a:latin typeface="UTM Aptima" panose="02040603050506020204" pitchFamily="18" charset="0"/>
              </a:rPr>
              <a:t> </a:t>
            </a:r>
            <a:r>
              <a:rPr lang="en-US" sz="3400" b="1" dirty="0" err="1">
                <a:latin typeface="UTM Aptima" panose="02040603050506020204" pitchFamily="18" charset="0"/>
              </a:rPr>
              <a:t>khỏe</a:t>
            </a:r>
            <a:r>
              <a:rPr lang="en-US" sz="3400" b="1" dirty="0">
                <a:latin typeface="UTM Aptima" panose="02040603050506020204" pitchFamily="18" charset="0"/>
              </a:rPr>
              <a:t> </a:t>
            </a:r>
            <a:r>
              <a:rPr lang="en-US" sz="3400" b="1" dirty="0" err="1">
                <a:latin typeface="UTM Aptima" panose="02040603050506020204" pitchFamily="18" charset="0"/>
              </a:rPr>
              <a:t>để</a:t>
            </a:r>
            <a:r>
              <a:rPr lang="en-US" sz="3400" b="1" dirty="0">
                <a:latin typeface="UTM Aptima" panose="02040603050506020204" pitchFamily="18" charset="0"/>
              </a:rPr>
              <a:t> </a:t>
            </a:r>
            <a:r>
              <a:rPr lang="en-US" sz="3400" b="1" dirty="0" err="1">
                <a:latin typeface="UTM Aptima" panose="02040603050506020204" pitchFamily="18" charset="0"/>
              </a:rPr>
              <a:t>cậu</a:t>
            </a:r>
            <a:r>
              <a:rPr lang="en-US" sz="3400" b="1" dirty="0">
                <a:latin typeface="UTM Aptima" panose="02040603050506020204" pitchFamily="18" charset="0"/>
              </a:rPr>
              <a:t> </a:t>
            </a:r>
            <a:r>
              <a:rPr lang="en-US" sz="3400" b="1" dirty="0" err="1">
                <a:latin typeface="UTM Aptima" panose="02040603050506020204" pitchFamily="18" charset="0"/>
              </a:rPr>
              <a:t>về</a:t>
            </a:r>
            <a:r>
              <a:rPr lang="en-US" sz="3400" b="1" dirty="0">
                <a:latin typeface="UTM Aptima" panose="02040603050506020204" pitchFamily="18" charset="0"/>
              </a:rPr>
              <a:t> </a:t>
            </a:r>
            <a:r>
              <a:rPr lang="en-US" sz="3400" b="1" dirty="0" err="1">
                <a:latin typeface="UTM Aptima" panose="02040603050506020204" pitchFamily="18" charset="0"/>
              </a:rPr>
              <a:t>với</a:t>
            </a:r>
            <a:r>
              <a:rPr lang="en-US" sz="3400" b="1" dirty="0">
                <a:latin typeface="UTM Aptima" panose="02040603050506020204" pitchFamily="18" charset="0"/>
              </a:rPr>
              <a:t> </a:t>
            </a:r>
            <a:r>
              <a:rPr lang="en-US" sz="3400" b="1" dirty="0" err="1">
                <a:latin typeface="UTM Aptima" panose="02040603050506020204" pitchFamily="18" charset="0"/>
              </a:rPr>
              <a:t>gia</a:t>
            </a:r>
            <a:r>
              <a:rPr lang="en-US" sz="3400" b="1" dirty="0">
                <a:latin typeface="UTM Aptima" panose="02040603050506020204" pitchFamily="18" charset="0"/>
              </a:rPr>
              <a:t> </a:t>
            </a:r>
            <a:r>
              <a:rPr lang="en-US" sz="3400" b="1" dirty="0" err="1">
                <a:latin typeface="UTM Aptima" panose="02040603050506020204" pitchFamily="18" charset="0"/>
              </a:rPr>
              <a:t>đình</a:t>
            </a:r>
            <a:r>
              <a:rPr lang="en-US" sz="3400" b="1" dirty="0">
                <a:latin typeface="UTM Aptima" panose="02040603050506020204" pitchFamily="18" charset="0"/>
              </a:rPr>
              <a:t>.</a:t>
            </a:r>
            <a:endParaRPr lang="en-US" sz="3400" b="1" dirty="0">
              <a:solidFill>
                <a:schemeClr val="accent2">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4295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749786" y="647070"/>
            <a:ext cx="10523460" cy="72134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3. Nếu thấy bạn đang buồn, em sẽ nói gì?</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9004" y1="32970" x2="58783" y2="35636"/>
                      </a14:backgroundRemoval>
                    </a14:imgEffect>
                  </a14:imgLayer>
                </a14:imgProps>
              </a:ext>
              <a:ext uri="{28A0092B-C50C-407E-A947-70E740481C1C}">
                <a14:useLocalDpi xmlns:a14="http://schemas.microsoft.com/office/drawing/2010/main" val="0"/>
              </a:ext>
            </a:extLst>
          </a:blip>
          <a:stretch>
            <a:fillRect/>
          </a:stretch>
        </p:blipFill>
        <p:spPr>
          <a:xfrm>
            <a:off x="3337507" y="998758"/>
            <a:ext cx="5754241" cy="65652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303" y="2455818"/>
            <a:ext cx="2415594" cy="3931920"/>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7440654" y="1541416"/>
            <a:ext cx="4477026" cy="3931920"/>
          </a:xfrm>
          <a:custGeom>
            <a:avLst/>
            <a:gdLst>
              <a:gd name="connsiteX0" fmla="*/ -289037 w 4477026"/>
              <a:gd name="connsiteY0" fmla="*/ 2329112 h 3931920"/>
              <a:gd name="connsiteX1" fmla="*/ 996 w 4477026"/>
              <a:gd name="connsiteY1" fmla="*/ 1907331 h 3931920"/>
              <a:gd name="connsiteX2" fmla="*/ 2122845 w 4477026"/>
              <a:gd name="connsiteY2" fmla="*/ 2626 h 3931920"/>
              <a:gd name="connsiteX3" fmla="*/ 4447172 w 4477026"/>
              <a:gd name="connsiteY3" fmla="*/ 1645945 h 3931920"/>
              <a:gd name="connsiteX4" fmla="*/ 2687316 w 4477026"/>
              <a:gd name="connsiteY4" fmla="*/ 3892002 h 3931920"/>
              <a:gd name="connsiteX5" fmla="*/ 138916 w 4477026"/>
              <a:gd name="connsiteY5" fmla="*/ 2647734 h 3931920"/>
              <a:gd name="connsiteX6" fmla="*/ -289037 w 4477026"/>
              <a:gd name="connsiteY6" fmla="*/ 2329112 h 393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7026" h="3931920" fill="none" extrusionOk="0">
                <a:moveTo>
                  <a:pt x="-289037" y="2329112"/>
                </a:moveTo>
                <a:cubicBezTo>
                  <a:pt x="-226037" y="2192815"/>
                  <a:pt x="-80381" y="2026071"/>
                  <a:pt x="996" y="1907331"/>
                </a:cubicBezTo>
                <a:cubicBezTo>
                  <a:pt x="-29130" y="820329"/>
                  <a:pt x="1053341" y="164752"/>
                  <a:pt x="2122845" y="2626"/>
                </a:cubicBezTo>
                <a:cubicBezTo>
                  <a:pt x="3346020" y="-154902"/>
                  <a:pt x="4215927" y="654977"/>
                  <a:pt x="4447172" y="1645945"/>
                </a:cubicBezTo>
                <a:cubicBezTo>
                  <a:pt x="4640020" y="2518110"/>
                  <a:pt x="3807134" y="3661796"/>
                  <a:pt x="2687316" y="3892002"/>
                </a:cubicBezTo>
                <a:cubicBezTo>
                  <a:pt x="1475668" y="4017667"/>
                  <a:pt x="576756" y="3527393"/>
                  <a:pt x="138916" y="2647734"/>
                </a:cubicBezTo>
                <a:cubicBezTo>
                  <a:pt x="107044" y="2598205"/>
                  <a:pt x="-123913" y="2396641"/>
                  <a:pt x="-289037" y="2329112"/>
                </a:cubicBezTo>
                <a:close/>
              </a:path>
              <a:path w="4477026" h="3931920" stroke="0" extrusionOk="0">
                <a:moveTo>
                  <a:pt x="-289037" y="2329112"/>
                </a:moveTo>
                <a:cubicBezTo>
                  <a:pt x="-230343" y="2167761"/>
                  <a:pt x="-122691" y="2045023"/>
                  <a:pt x="996" y="1907331"/>
                </a:cubicBezTo>
                <a:cubicBezTo>
                  <a:pt x="-62519" y="894428"/>
                  <a:pt x="900423" y="273993"/>
                  <a:pt x="2122845" y="2626"/>
                </a:cubicBezTo>
                <a:cubicBezTo>
                  <a:pt x="3210844" y="96199"/>
                  <a:pt x="4339971" y="711597"/>
                  <a:pt x="4447172" y="1645945"/>
                </a:cubicBezTo>
                <a:cubicBezTo>
                  <a:pt x="4634473" y="2726340"/>
                  <a:pt x="3735996" y="3701833"/>
                  <a:pt x="2687316" y="3892002"/>
                </a:cubicBezTo>
                <a:cubicBezTo>
                  <a:pt x="1486560" y="4039096"/>
                  <a:pt x="694460" y="3597474"/>
                  <a:pt x="138916" y="2647734"/>
                </a:cubicBezTo>
                <a:cubicBezTo>
                  <a:pt x="16827" y="2588456"/>
                  <a:pt x="-229990" y="2346949"/>
                  <a:pt x="-289037" y="2329112"/>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dirty="0" err="1">
                <a:solidFill>
                  <a:srgbClr val="002060"/>
                </a:solidFill>
                <a:latin typeface="UTM Aptima" panose="02040603050506020204" pitchFamily="18" charset="0"/>
              </a:rPr>
              <a:t>Cậu</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đừng</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buồn</a:t>
            </a:r>
            <a:r>
              <a:rPr lang="en-US" sz="3400" b="1" dirty="0">
                <a:solidFill>
                  <a:srgbClr val="002060"/>
                </a:solidFill>
                <a:latin typeface="UTM Aptima" panose="02040603050506020204" pitchFamily="18" charset="0"/>
              </a:rPr>
              <a:t> </a:t>
            </a:r>
          </a:p>
          <a:p>
            <a:pPr algn="ctr"/>
            <a:r>
              <a:rPr lang="en-US" sz="3400" b="1" dirty="0" err="1">
                <a:solidFill>
                  <a:srgbClr val="002060"/>
                </a:solidFill>
                <a:latin typeface="UTM Aptima" panose="02040603050506020204" pitchFamily="18" charset="0"/>
              </a:rPr>
              <a:t>nữa</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nhé</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Bọn</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mình</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cùng</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nhau</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chơi</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máy</a:t>
            </a:r>
            <a:r>
              <a:rPr lang="en-US" sz="3400" b="1" dirty="0">
                <a:solidFill>
                  <a:srgbClr val="002060"/>
                </a:solidFill>
                <a:latin typeface="UTM Aptima" panose="02040603050506020204" pitchFamily="18" charset="0"/>
              </a:rPr>
              <a:t> bay </a:t>
            </a:r>
            <a:r>
              <a:rPr lang="en-US" sz="3400" b="1" dirty="0" err="1">
                <a:solidFill>
                  <a:srgbClr val="002060"/>
                </a:solidFill>
                <a:latin typeface="UTM Aptima" panose="02040603050506020204" pitchFamily="18" charset="0"/>
              </a:rPr>
              <a:t>giấy</a:t>
            </a:r>
            <a:r>
              <a:rPr lang="en-US" sz="3400" b="1" dirty="0">
                <a:solidFill>
                  <a:srgbClr val="002060"/>
                </a:solidFill>
                <a:latin typeface="UTM Aptima" panose="02040603050506020204" pitchFamily="18" charset="0"/>
              </a:rPr>
              <a:t> </a:t>
            </a:r>
            <a:r>
              <a:rPr lang="en-US" sz="3400" b="1" dirty="0" err="1">
                <a:solidFill>
                  <a:srgbClr val="002060"/>
                </a:solidFill>
                <a:latin typeface="UTM Aptima" panose="02040603050506020204" pitchFamily="18" charset="0"/>
              </a:rPr>
              <a:t>nha</a:t>
            </a:r>
            <a:r>
              <a:rPr lang="en-US" sz="3400" b="1" dirty="0">
                <a:solidFill>
                  <a:srgbClr val="002060"/>
                </a:solidFill>
                <a:latin typeface="UTM Aptima" panose="02040603050506020204" pitchFamily="18" charset="0"/>
              </a:rPr>
              <a:t>.</a:t>
            </a:r>
            <a:endParaRPr lang="en-US" sz="3400" b="1" dirty="0">
              <a:solidFill>
                <a:srgbClr val="00206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6870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50" y="1201783"/>
            <a:ext cx="4350935" cy="565621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966297" y="1528355"/>
            <a:ext cx="6915063" cy="4127861"/>
          </a:xfrm>
          <a:custGeom>
            <a:avLst/>
            <a:gdLst>
              <a:gd name="connsiteX0" fmla="*/ -446436 w 6915063"/>
              <a:gd name="connsiteY0" fmla="*/ 2445180 h 4127861"/>
              <a:gd name="connsiteX1" fmla="*/ 1538 w 6915063"/>
              <a:gd name="connsiteY1" fmla="*/ 2002380 h 4127861"/>
              <a:gd name="connsiteX2" fmla="*/ 3372991 w 6915063"/>
              <a:gd name="connsiteY2" fmla="*/ 617 h 4127861"/>
              <a:gd name="connsiteX3" fmla="*/ 6867509 w 6915063"/>
              <a:gd name="connsiteY3" fmla="*/ 1722796 h 4127861"/>
              <a:gd name="connsiteX4" fmla="*/ 3785873 w 6915063"/>
              <a:gd name="connsiteY4" fmla="*/ 4118536 h 4127861"/>
              <a:gd name="connsiteX5" fmla="*/ 214564 w 6915063"/>
              <a:gd name="connsiteY5" fmla="*/ 2779681 h 4127861"/>
              <a:gd name="connsiteX6" fmla="*/ -446436 w 6915063"/>
              <a:gd name="connsiteY6" fmla="*/ 2445180 h 4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5063" h="4127861" fill="none" extrusionOk="0">
                <a:moveTo>
                  <a:pt x="-446436" y="2445180"/>
                </a:moveTo>
                <a:cubicBezTo>
                  <a:pt x="-260648" y="2315964"/>
                  <a:pt x="-57181" y="2060394"/>
                  <a:pt x="1538" y="2002380"/>
                </a:cubicBezTo>
                <a:cubicBezTo>
                  <a:pt x="15342" y="866241"/>
                  <a:pt x="1579528" y="76685"/>
                  <a:pt x="3372991" y="617"/>
                </a:cubicBezTo>
                <a:cubicBezTo>
                  <a:pt x="5153754" y="-99441"/>
                  <a:pt x="6470915" y="701163"/>
                  <a:pt x="6867509" y="1722796"/>
                </a:cubicBezTo>
                <a:cubicBezTo>
                  <a:pt x="7197425" y="2808651"/>
                  <a:pt x="5452016" y="3901045"/>
                  <a:pt x="3785873" y="4118536"/>
                </a:cubicBezTo>
                <a:cubicBezTo>
                  <a:pt x="2158507" y="4172152"/>
                  <a:pt x="922133" y="3565734"/>
                  <a:pt x="214564" y="2779681"/>
                </a:cubicBezTo>
                <a:cubicBezTo>
                  <a:pt x="5608" y="2651753"/>
                  <a:pt x="-361203" y="2480601"/>
                  <a:pt x="-446436" y="2445180"/>
                </a:cubicBezTo>
                <a:close/>
              </a:path>
              <a:path w="6915063" h="4127861" stroke="0" extrusionOk="0">
                <a:moveTo>
                  <a:pt x="-446436" y="2445180"/>
                </a:moveTo>
                <a:cubicBezTo>
                  <a:pt x="-236592" y="2284090"/>
                  <a:pt x="-127333" y="2208782"/>
                  <a:pt x="1538" y="2002380"/>
                </a:cubicBezTo>
                <a:cubicBezTo>
                  <a:pt x="15515" y="910790"/>
                  <a:pt x="1521468" y="85135"/>
                  <a:pt x="3372991" y="617"/>
                </a:cubicBezTo>
                <a:cubicBezTo>
                  <a:pt x="5049065" y="104344"/>
                  <a:pt x="6752645" y="824770"/>
                  <a:pt x="6867509" y="1722796"/>
                </a:cubicBezTo>
                <a:cubicBezTo>
                  <a:pt x="7144434" y="3148283"/>
                  <a:pt x="5469748" y="4057014"/>
                  <a:pt x="3785873" y="4118536"/>
                </a:cubicBezTo>
                <a:cubicBezTo>
                  <a:pt x="2181386" y="4190088"/>
                  <a:pt x="944883" y="3700433"/>
                  <a:pt x="214564" y="2779681"/>
                </a:cubicBezTo>
                <a:cubicBezTo>
                  <a:pt x="-74644" y="2632754"/>
                  <a:pt x="-245221" y="2605867"/>
                  <a:pt x="-446436" y="2445180"/>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a:solidFill>
                  <a:srgbClr val="FF0066"/>
                </a:solidFill>
                <a:latin typeface="UTM Aptima" panose="02040603050506020204" pitchFamily="18" charset="0"/>
              </a:rPr>
              <a:t>Khi </a:t>
            </a:r>
            <a:r>
              <a:rPr lang="en-US" sz="4400" b="1" dirty="0" err="1">
                <a:solidFill>
                  <a:srgbClr val="FF0066"/>
                </a:solidFill>
                <a:latin typeface="UTM Aptima" panose="02040603050506020204" pitchFamily="18" charset="0"/>
              </a:rPr>
              <a:t>thấy</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bạn</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buồn</a:t>
            </a:r>
            <a:r>
              <a:rPr lang="en-US" sz="4400" b="1" dirty="0">
                <a:solidFill>
                  <a:srgbClr val="FF0066"/>
                </a:solidFill>
                <a:latin typeface="UTM Aptima" panose="02040603050506020204" pitchFamily="18" charset="0"/>
              </a:rPr>
              <a:t> </a:t>
            </a:r>
          </a:p>
          <a:p>
            <a:pPr algn="ctr"/>
            <a:r>
              <a:rPr lang="en-US" sz="4400" b="1" dirty="0" err="1">
                <a:solidFill>
                  <a:srgbClr val="FF0066"/>
                </a:solidFill>
                <a:latin typeface="UTM Aptima" panose="02040603050506020204" pitchFamily="18" charset="0"/>
              </a:rPr>
              <a:t>các</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em</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nên</a:t>
            </a:r>
            <a:r>
              <a:rPr lang="en-US" sz="4400" b="1" dirty="0">
                <a:solidFill>
                  <a:srgbClr val="FF0066"/>
                </a:solidFill>
                <a:latin typeface="UTM Aptima" panose="02040603050506020204" pitchFamily="18" charset="0"/>
              </a:rPr>
              <a:t> an </a:t>
            </a:r>
            <a:r>
              <a:rPr lang="en-US" sz="4400" b="1" dirty="0" err="1">
                <a:solidFill>
                  <a:srgbClr val="FF0066"/>
                </a:solidFill>
                <a:latin typeface="UTM Aptima" panose="02040603050506020204" pitchFamily="18" charset="0"/>
              </a:rPr>
              <a:t>ủi</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bạn</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và</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tìm</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cách</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làm</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cho</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bạn</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vui</a:t>
            </a:r>
            <a:r>
              <a:rPr lang="en-US" sz="4400" b="1" dirty="0">
                <a:solidFill>
                  <a:srgbClr val="FF0066"/>
                </a:solidFill>
                <a:latin typeface="UTM Aptima" panose="02040603050506020204" pitchFamily="18" charset="0"/>
              </a:rPr>
              <a:t> </a:t>
            </a:r>
            <a:r>
              <a:rPr lang="en-US" sz="4400" b="1" dirty="0" err="1">
                <a:solidFill>
                  <a:srgbClr val="FF0066"/>
                </a:solidFill>
                <a:latin typeface="UTM Aptima" panose="02040603050506020204" pitchFamily="18" charset="0"/>
              </a:rPr>
              <a:t>nhé</a:t>
            </a:r>
            <a:r>
              <a:rPr lang="en-US" sz="4400" b="1" dirty="0">
                <a:solidFill>
                  <a:srgbClr val="FF0066"/>
                </a:solidFill>
                <a:latin typeface="UTM Aptima" panose="02040603050506020204" pitchFamily="18" charset="0"/>
              </a:rPr>
              <a:t>!</a:t>
            </a:r>
            <a:endParaRPr lang="en-US" sz="4400" b="1" dirty="0">
              <a:solidFill>
                <a:srgbClr val="FF0066"/>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7326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solidFill>
                  <a:srgbClr val="FF0066"/>
                </a:solidFill>
                <a:effectLst>
                  <a:reflection blurRad="6350" stA="53000" endA="300" endPos="35500" dir="5400000" sy="-90000" algn="bl" rotWithShape="0"/>
                </a:effectLst>
                <a:latin typeface="#9Slide07 Cadena" panose="02000503000000020004" pitchFamily="2" charset="0"/>
              </a:rPr>
              <a:t>Tạm 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7620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250" autoRev="1" fill="hold">
                                          <p:stCondLst>
                                            <p:cond delay="0"/>
                                          </p:stCondLst>
                                        </p:cTn>
                                        <p:tgtEl>
                                          <p:spTgt spid="6"/>
                                        </p:tgtEl>
                                        <p:attrNameLst>
                                          <p:attrName>ppt_w</p:attrName>
                                        </p:attrNameLst>
                                      </p:cBhvr>
                                    </p:anim>
                                    <p:anim by="(#ppt_w*0.50)" calcmode="lin" valueType="num">
                                      <p:cBhvr>
                                        <p:cTn id="13" dur="250" decel="50000" autoRev="1" fill="hold">
                                          <p:stCondLst>
                                            <p:cond delay="0"/>
                                          </p:stCondLst>
                                        </p:cTn>
                                        <p:tgtEl>
                                          <p:spTgt spid="6"/>
                                        </p:tgtEl>
                                        <p:attrNameLst>
                                          <p:attrName>ppt_x</p:attrName>
                                        </p:attrNameLst>
                                      </p:cBhvr>
                                    </p:anim>
                                    <p:anim from="(-#ppt_h/2)" to="(#ppt_y)" calcmode="lin" valueType="num">
                                      <p:cBhvr>
                                        <p:cTn id="14" dur="500" fill="hold">
                                          <p:stCondLst>
                                            <p:cond delay="0"/>
                                          </p:stCondLst>
                                        </p:cTn>
                                        <p:tgtEl>
                                          <p:spTgt spid="6"/>
                                        </p:tgtEl>
                                        <p:attrNameLst>
                                          <p:attrName>ppt_y</p:attrName>
                                        </p:attrNameLst>
                                      </p:cBhvr>
                                    </p:anim>
                                    <p:animRot by="21600000">
                                      <p:cBhvr>
                                        <p:cTn id="15"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3" name="TextBox 2"/>
          <p:cNvSpPr txBox="1"/>
          <p:nvPr/>
        </p:nvSpPr>
        <p:spPr>
          <a:xfrm>
            <a:off x="1149527" y="469018"/>
            <a:ext cx="9639067" cy="1323439"/>
          </a:xfrm>
          <a:prstGeom prst="rect">
            <a:avLst/>
          </a:prstGeom>
          <a:noFill/>
        </p:spPr>
        <p:txBody>
          <a:bodyPr wrap="square" rtlCol="0">
            <a:spAutoFit/>
          </a:bodyPr>
          <a:lstStyle/>
          <a:p>
            <a:pPr algn="ctr"/>
            <a:r>
              <a:rPr lang="en-US" sz="4000" b="1">
                <a:solidFill>
                  <a:srgbClr val="002060"/>
                </a:solidFill>
                <a:latin typeface="UTM Avo" panose="02040603050506020204" pitchFamily="18" charset="0"/>
              </a:rPr>
              <a:t>Nhìn tranh, đoán xem chuyện gì đã xảy ra với cánh cam.</a:t>
            </a:r>
          </a:p>
        </p:txBody>
      </p:sp>
    </p:spTree>
    <p:extLst>
      <p:ext uri="{BB962C8B-B14F-4D97-AF65-F5344CB8AC3E}">
        <p14:creationId xmlns:p14="http://schemas.microsoft.com/office/powerpoint/2010/main" val="33973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4" name="Google Shape;117;p2"/>
          <p:cNvSpPr/>
          <p:nvPr/>
        </p:nvSpPr>
        <p:spPr>
          <a:xfrm>
            <a:off x="849087" y="449342"/>
            <a:ext cx="10528689" cy="15893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p:cNvSpPr txBox="1"/>
          <p:nvPr/>
        </p:nvSpPr>
        <p:spPr>
          <a:xfrm>
            <a:off x="849087" y="469018"/>
            <a:ext cx="10332720" cy="1569660"/>
          </a:xfrm>
          <a:prstGeom prst="rect">
            <a:avLst/>
          </a:prstGeom>
          <a:noFill/>
        </p:spPr>
        <p:txBody>
          <a:bodyPr wrap="square" rtlCol="0">
            <a:spAutoFit/>
          </a:bodyPr>
          <a:lstStyle/>
          <a:p>
            <a:pPr algn="ctr"/>
            <a:r>
              <a:rPr lang="en-US" sz="3200">
                <a:solidFill>
                  <a:srgbClr val="7030A0"/>
                </a:solidFill>
                <a:latin typeface="UTM Alexander" panose="02040603050506020204" pitchFamily="18" charset="0"/>
              </a:rPr>
              <a:t>Cánh cam đi lạc rồi bị thương. Bạn nhỏ trông thấy nên đã nuôi cánh cam trong chiếc lọ và để đầy cỏ và nước để chăm sóc cánh cam hằng ngày.</a:t>
            </a:r>
            <a:endParaRPr lang="en-US" sz="6000" b="1">
              <a:solidFill>
                <a:srgbClr val="7030A0"/>
              </a:solidFill>
              <a:latin typeface="UTM Alexander" panose="02040603050506020204" pitchFamily="18" charset="0"/>
            </a:endParaRPr>
          </a:p>
        </p:txBody>
      </p:sp>
    </p:spTree>
    <p:extLst>
      <p:ext uri="{BB962C8B-B14F-4D97-AF65-F5344CB8AC3E}">
        <p14:creationId xmlns:p14="http://schemas.microsoft.com/office/powerpoint/2010/main" val="305511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ppt_w</p:attrName>
                                        </p:attrNameLst>
                                      </p:cBhvr>
                                      <p:tavLst>
                                        <p:tav tm="0">
                                          <p:val>
                                            <p:strVal val="0"/>
                                          </p:val>
                                        </p:tav>
                                        <p:tav tm="100000">
                                          <p:val>
                                            <p:strVal val="#ppt_w"/>
                                          </p:val>
                                        </p:tav>
                                      </p:tavLst>
                                    </p:anim>
                                    <p:anim calcmode="lin" valueType="num">
                                      <p:cBhvr additive="base">
                                        <p:cTn id="12" dur="500"/>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232839"/>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942757" y="1820984"/>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3981" y="3638113"/>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12008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8"/>
          <p:cNvSpPr txBox="1"/>
          <p:nvPr/>
        </p:nvSpPr>
        <p:spPr>
          <a:xfrm>
            <a:off x="3390623" y="160299"/>
            <a:ext cx="4381777" cy="1107996"/>
          </a:xfrm>
          <a:prstGeom prst="rect">
            <a:avLst/>
          </a:prstGeom>
          <a:noFill/>
        </p:spPr>
        <p:txBody>
          <a:bodyPr wrap="square">
            <a:spAutoFit/>
          </a:bodyPr>
          <a:lstStyle/>
          <a:p>
            <a:pPr algn="ctr"/>
            <a:r>
              <a:rPr lang="en-US" altLang="zh-CN" sz="660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MỤC TIÊU</a:t>
            </a:r>
            <a:endParaRPr lang="zh-CN" altLang="en-US" sz="6600" dirty="0">
              <a:solidFill>
                <a:srgbClr val="00B05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3" name="Rectangle 2"/>
          <p:cNvSpPr/>
          <p:nvPr/>
        </p:nvSpPr>
        <p:spPr>
          <a:xfrm>
            <a:off x="574765" y="1268295"/>
            <a:ext cx="11051177" cy="5170646"/>
          </a:xfrm>
          <a:prstGeom prst="rect">
            <a:avLst/>
          </a:prstGeom>
        </p:spPr>
        <p:txBody>
          <a:bodyPr wrap="square">
            <a:spAutoFit/>
          </a:bodyPr>
          <a:lstStyle/>
          <a:p>
            <a:pPr algn="just"/>
            <a:r>
              <a:rPr lang="en-US" sz="3000" b="1">
                <a:solidFill>
                  <a:schemeClr val="accent6">
                    <a:lumMod val="50000"/>
                  </a:schemeClr>
                </a:solidFill>
                <a:latin typeface="UTM Avo" panose="02040603050506020204" pitchFamily="18" charset="0"/>
              </a:rPr>
              <a:t>*Kiến thức, kĩ năng:</a:t>
            </a:r>
            <a:endParaRPr lang="en-US" sz="3000">
              <a:solidFill>
                <a:schemeClr val="accent6">
                  <a:lumMod val="50000"/>
                </a:schemeClr>
              </a:solidFill>
              <a:latin typeface="UTM Avo" panose="02040603050506020204" pitchFamily="18" charset="0"/>
            </a:endParaRPr>
          </a:p>
          <a:p>
            <a:pPr algn="just"/>
            <a:r>
              <a:rPr lang="en-US" sz="3000" b="1">
                <a:solidFill>
                  <a:schemeClr val="accent6">
                    <a:lumMod val="50000"/>
                  </a:schemeClr>
                </a:solidFill>
                <a:latin typeface="UTM Avo" panose="02040603050506020204" pitchFamily="18" charset="0"/>
              </a:rPr>
              <a:t>- </a:t>
            </a:r>
            <a:r>
              <a:rPr lang="en-US" sz="3000">
                <a:solidFill>
                  <a:schemeClr val="accent6">
                    <a:lumMod val="50000"/>
                  </a:schemeClr>
                </a:solidFill>
                <a:latin typeface="UTM Avo" panose="02040603050506020204" pitchFamily="18" charset="0"/>
              </a:rPr>
              <a:t>Đọc đúng, rõ ràng một câu chuyện ngắn và đơn giản, không có lời nhân vật.</a:t>
            </a:r>
          </a:p>
          <a:p>
            <a:pPr algn="just"/>
            <a:r>
              <a:rPr lang="en-US" sz="3000">
                <a:solidFill>
                  <a:schemeClr val="accent6">
                    <a:lumMod val="50000"/>
                  </a:schemeClr>
                </a:solidFill>
                <a:latin typeface="UTM Avo" panose="02040603050506020204" pitchFamily="18" charset="0"/>
              </a:rPr>
              <a:t>- Trả lời được các câu hỏi của bài.</a:t>
            </a:r>
          </a:p>
          <a:p>
            <a:pPr algn="just"/>
            <a:r>
              <a:rPr lang="en-US" sz="3000">
                <a:solidFill>
                  <a:schemeClr val="accent6">
                    <a:lumMod val="50000"/>
                  </a:schemeClr>
                </a:solidFill>
                <a:latin typeface="UTM Avo" panose="02040603050506020204" pitchFamily="18" charset="0"/>
              </a:rPr>
              <a:t>- Hiểu nội dung bài: Cần có ý thức bảo vệ và tôn trọng sừ sống của các loài vật trong thế giới tự nhiên.</a:t>
            </a:r>
          </a:p>
          <a:p>
            <a:pPr algn="just"/>
            <a:r>
              <a:rPr lang="en-US" sz="3000" b="1">
                <a:solidFill>
                  <a:schemeClr val="accent6">
                    <a:lumMod val="50000"/>
                  </a:schemeClr>
                </a:solidFill>
                <a:latin typeface="UTM Avo" panose="02040603050506020204" pitchFamily="18" charset="0"/>
              </a:rPr>
              <a:t>*Phát triển năng lực và phẩm chất:</a:t>
            </a:r>
            <a:endParaRPr lang="en-US" sz="3000">
              <a:solidFill>
                <a:schemeClr val="accent6">
                  <a:lumMod val="50000"/>
                </a:schemeClr>
              </a:solidFill>
              <a:latin typeface="UTM Avo" panose="02040603050506020204" pitchFamily="18" charset="0"/>
            </a:endParaRPr>
          </a:p>
          <a:p>
            <a:pPr algn="just"/>
            <a:r>
              <a:rPr lang="en-US" sz="3000">
                <a:solidFill>
                  <a:schemeClr val="accent6">
                    <a:lumMod val="50000"/>
                  </a:schemeClr>
                </a:solidFill>
                <a:latin typeface="UTM Avo" panose="02040603050506020204" pitchFamily="18" charset="0"/>
              </a:rPr>
              <a:t>- Giúp hình thành và phát triển năng lực văn học: Phát triển vốn từ về các loài vật nhỏ bé; biết nói lời động viên an ủi.</a:t>
            </a:r>
          </a:p>
          <a:p>
            <a:pPr algn="just"/>
            <a:r>
              <a:rPr lang="en-US" sz="3000">
                <a:solidFill>
                  <a:schemeClr val="accent6">
                    <a:lumMod val="50000"/>
                  </a:schemeClr>
                </a:solidFill>
                <a:latin typeface="UTM Avo" panose="02040603050506020204" pitchFamily="18" charset="0"/>
              </a:rPr>
              <a:t>- Biết yêu quý con vật nhỏ bé xung quanh.</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3805" y1="44562" x2="65810" y2="49072"/>
                      </a14:backgroundRemoval>
                    </a14:imgEffect>
                  </a14:imgLayer>
                </a14:imgProps>
              </a:ext>
              <a:ext uri="{28A0092B-C50C-407E-A947-70E740481C1C}">
                <a14:useLocalDpi xmlns:a14="http://schemas.microsoft.com/office/drawing/2010/main" val="0"/>
              </a:ext>
            </a:extLst>
          </a:blip>
          <a:stretch>
            <a:fillRect/>
          </a:stretch>
        </p:blipFill>
        <p:spPr>
          <a:xfrm flipH="1">
            <a:off x="7515676" y="0"/>
            <a:ext cx="1617313" cy="1567079"/>
          </a:xfrm>
          <a:prstGeom prst="rect">
            <a:avLst/>
          </a:prstGeom>
        </p:spPr>
      </p:pic>
    </p:spTree>
    <p:extLst>
      <p:ext uri="{BB962C8B-B14F-4D97-AF65-F5344CB8AC3E}">
        <p14:creationId xmlns:p14="http://schemas.microsoft.com/office/powerpoint/2010/main" val="23775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2040" y="477975"/>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72895" y="1858233"/>
            <a:ext cx="3789820"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1</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ĐỌC</a:t>
            </a:r>
            <a:endParaRPr lang="en-US" sz="96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3884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có</a:t>
            </a:r>
            <a:r>
              <a:rPr lang="en-US" sz="2900" b="1" dirty="0">
                <a:solidFill>
                  <a:srgbClr val="002060"/>
                </a:solidFill>
              </a:rPr>
              <a:t> </a:t>
            </a:r>
            <a:r>
              <a:rPr lang="en-US" sz="2900" b="1" dirty="0" err="1">
                <a:solidFill>
                  <a:srgbClr val="002060"/>
                </a:solidFill>
              </a:rPr>
              <a:t>đôi</a:t>
            </a:r>
            <a:r>
              <a:rPr lang="en-US" sz="2900" b="1" dirty="0">
                <a:solidFill>
                  <a:srgbClr val="002060"/>
                </a:solidFill>
              </a:rPr>
              <a:t> </a:t>
            </a:r>
            <a:r>
              <a:rPr lang="en-US" sz="2900" b="1" dirty="0" err="1">
                <a:solidFill>
                  <a:srgbClr val="002060"/>
                </a:solidFill>
              </a:rPr>
              <a:t>cánh</a:t>
            </a:r>
            <a:r>
              <a:rPr lang="en-US" sz="2900" b="1" dirty="0">
                <a:solidFill>
                  <a:srgbClr val="002060"/>
                </a:solidFill>
              </a:rPr>
              <a:t> </a:t>
            </a:r>
            <a:r>
              <a:rPr lang="en-US" sz="2900" b="1" dirty="0" err="1">
                <a:solidFill>
                  <a:srgbClr val="002060"/>
                </a:solidFill>
              </a:rPr>
              <a:t>xanh</a:t>
            </a:r>
            <a:r>
              <a:rPr lang="en-US" sz="2900" b="1" dirty="0">
                <a:solidFill>
                  <a:srgbClr val="002060"/>
                </a:solidFill>
              </a:rPr>
              <a:t> </a:t>
            </a:r>
            <a:r>
              <a:rPr lang="en-US" sz="2900" b="1" dirty="0" err="1">
                <a:solidFill>
                  <a:srgbClr val="002060"/>
                </a:solidFill>
              </a:rPr>
              <a:t>biếc</a:t>
            </a:r>
            <a:r>
              <a:rPr lang="en-US" sz="2900" b="1" dirty="0">
                <a:solidFill>
                  <a:srgbClr val="002060"/>
                </a:solidFill>
              </a:rPr>
              <a:t>, </a:t>
            </a:r>
            <a:r>
              <a:rPr lang="en-US" sz="2900" b="1" dirty="0" err="1">
                <a:solidFill>
                  <a:srgbClr val="002060"/>
                </a:solidFill>
              </a:rPr>
              <a:t>óng</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dưới</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nắng</a:t>
            </a:r>
            <a:r>
              <a:rPr lang="en-US" sz="2900" b="1" dirty="0">
                <a:solidFill>
                  <a:srgbClr val="002060"/>
                </a:solidFill>
              </a:rPr>
              <a:t> </a:t>
            </a:r>
            <a:r>
              <a:rPr lang="en-US" sz="2900" b="1" dirty="0" err="1">
                <a:solidFill>
                  <a:srgbClr val="002060"/>
                </a:solidFill>
              </a:rPr>
              <a:t>mặt</a:t>
            </a:r>
            <a:r>
              <a:rPr lang="en-US" sz="2900" b="1" dirty="0">
                <a:solidFill>
                  <a:srgbClr val="002060"/>
                </a:solidFill>
              </a:rPr>
              <a:t> </a:t>
            </a:r>
            <a:r>
              <a:rPr lang="en-US" sz="2900" b="1" dirty="0" err="1">
                <a:solidFill>
                  <a:srgbClr val="002060"/>
                </a:solidFill>
              </a:rPr>
              <a:t>trời</a:t>
            </a:r>
            <a:r>
              <a:rPr lang="en-US" sz="2900" b="1" dirty="0">
                <a:solidFill>
                  <a:srgbClr val="002060"/>
                </a:solidFill>
              </a:rPr>
              <a:t>. </a:t>
            </a:r>
            <a:r>
              <a:rPr lang="en-US" sz="2900" b="1" dirty="0" err="1">
                <a:solidFill>
                  <a:srgbClr val="002060"/>
                </a:solidFill>
              </a:rPr>
              <a:t>Mỗi</a:t>
            </a:r>
            <a:r>
              <a:rPr lang="en-US" sz="2900" b="1" dirty="0">
                <a:solidFill>
                  <a:srgbClr val="002060"/>
                </a:solidFill>
              </a:rPr>
              <a:t> </a:t>
            </a:r>
            <a:r>
              <a:rPr lang="en-US" sz="2900" b="1" dirty="0" err="1">
                <a:solidFill>
                  <a:srgbClr val="002060"/>
                </a:solidFill>
              </a:rPr>
              <a:t>khi</a:t>
            </a:r>
            <a:r>
              <a:rPr lang="en-US" sz="2900" b="1" dirty="0">
                <a:solidFill>
                  <a:srgbClr val="002060"/>
                </a:solidFill>
              </a:rPr>
              <a:t> </a:t>
            </a:r>
            <a:r>
              <a:rPr lang="en-US" sz="2900" b="1" dirty="0" err="1">
                <a:solidFill>
                  <a:srgbClr val="002060"/>
                </a:solidFill>
              </a:rPr>
              <a:t>nghe</a:t>
            </a:r>
            <a:r>
              <a:rPr lang="en-US" sz="2900" b="1" dirty="0">
                <a:solidFill>
                  <a:srgbClr val="002060"/>
                </a:solidFill>
              </a:rPr>
              <a:t> </a:t>
            </a:r>
            <a:r>
              <a:rPr lang="en-US" sz="2900" b="1" dirty="0" err="1">
                <a:solidFill>
                  <a:srgbClr val="002060"/>
                </a:solidFill>
              </a:rPr>
              <a:t>tiếng</a:t>
            </a:r>
            <a:r>
              <a:rPr lang="en-US" sz="2900" b="1" dirty="0">
                <a:solidFill>
                  <a:srgbClr val="002060"/>
                </a:solidFill>
              </a:rPr>
              <a:t> </a:t>
            </a:r>
            <a:r>
              <a:rPr lang="en-US" sz="2900" b="1" dirty="0" err="1">
                <a:solidFill>
                  <a:srgbClr val="002060"/>
                </a:solidFill>
              </a:rPr>
              <a:t>động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khệ</a:t>
            </a:r>
            <a:r>
              <a:rPr lang="en-US" sz="2900" b="1" dirty="0">
                <a:solidFill>
                  <a:srgbClr val="002060"/>
                </a:solidFill>
              </a:rPr>
              <a:t> </a:t>
            </a:r>
            <a:r>
              <a:rPr lang="en-US" sz="2900" b="1" dirty="0" err="1">
                <a:solidFill>
                  <a:srgbClr val="002060"/>
                </a:solidFill>
              </a:rPr>
              <a:t>nệ</a:t>
            </a:r>
            <a:r>
              <a:rPr lang="en-US" sz="2900" b="1" dirty="0">
                <a:solidFill>
                  <a:srgbClr val="002060"/>
                </a:solidFill>
              </a:rPr>
              <a:t> </a:t>
            </a:r>
            <a:r>
              <a:rPr lang="en-US" sz="2900" b="1" dirty="0" err="1">
                <a:solidFill>
                  <a:srgbClr val="002060"/>
                </a:solidFill>
              </a:rPr>
              <a:t>ôm</a:t>
            </a:r>
            <a:r>
              <a:rPr lang="en-US" sz="2900" b="1" dirty="0">
                <a:solidFill>
                  <a:srgbClr val="002060"/>
                </a:solidFill>
              </a:rPr>
              <a:t> </a:t>
            </a:r>
            <a:r>
              <a:rPr lang="en-US" sz="2900" b="1" dirty="0" err="1">
                <a:solidFill>
                  <a:srgbClr val="002060"/>
                </a:solidFill>
              </a:rPr>
              <a:t>cái</a:t>
            </a:r>
            <a:r>
              <a:rPr lang="en-US" sz="2900" b="1" dirty="0">
                <a:solidFill>
                  <a:srgbClr val="002060"/>
                </a:solidFill>
              </a:rPr>
              <a:t> </a:t>
            </a:r>
            <a:r>
              <a:rPr lang="en-US" sz="2900" b="1" dirty="0" err="1">
                <a:solidFill>
                  <a:srgbClr val="002060"/>
                </a:solidFill>
              </a:rPr>
              <a:t>bụng</a:t>
            </a:r>
            <a:r>
              <a:rPr lang="en-US" sz="2900" b="1" dirty="0">
                <a:solidFill>
                  <a:srgbClr val="002060"/>
                </a:solidFill>
              </a:rPr>
              <a:t> </a:t>
            </a:r>
            <a:r>
              <a:rPr lang="en-US" sz="2900" b="1" dirty="0" err="1">
                <a:solidFill>
                  <a:srgbClr val="002060"/>
                </a:solidFill>
              </a:rPr>
              <a:t>tròn</a:t>
            </a:r>
            <a:r>
              <a:rPr lang="en-US" sz="2900" b="1" dirty="0">
                <a:solidFill>
                  <a:srgbClr val="002060"/>
                </a:solidFill>
              </a:rPr>
              <a:t> </a:t>
            </a:r>
            <a:r>
              <a:rPr lang="en-US" sz="2900" b="1" dirty="0" err="1">
                <a:solidFill>
                  <a:srgbClr val="002060"/>
                </a:solidFill>
              </a:rPr>
              <a:t>lẳn</a:t>
            </a:r>
            <a:r>
              <a:rPr lang="en-US" sz="2900" b="1" dirty="0">
                <a:solidFill>
                  <a:srgbClr val="002060"/>
                </a:solidFill>
              </a:rPr>
              <a:t>, </a:t>
            </a:r>
            <a:r>
              <a:rPr lang="en-US" sz="2900" b="1" dirty="0" err="1">
                <a:solidFill>
                  <a:srgbClr val="002060"/>
                </a:solidFill>
              </a:rPr>
              <a:t>trốn</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đám</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rối</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chăm</a:t>
            </a:r>
            <a:r>
              <a:rPr lang="en-US" sz="2900" b="1" dirty="0">
                <a:solidFill>
                  <a:srgbClr val="002060"/>
                </a:solidFill>
              </a:rPr>
              <a:t> </a:t>
            </a:r>
            <a:r>
              <a:rPr lang="en-US" sz="2900" b="1" dirty="0" err="1">
                <a:solidFill>
                  <a:srgbClr val="002060"/>
                </a:solidFill>
              </a:rPr>
              <a:t>sóc</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rất</a:t>
            </a:r>
            <a:r>
              <a:rPr lang="en-US" sz="2900" b="1" dirty="0">
                <a:solidFill>
                  <a:srgbClr val="002060"/>
                </a:solidFill>
              </a:rPr>
              <a:t> </a:t>
            </a:r>
            <a:r>
              <a:rPr lang="en-US" sz="2900" b="1" dirty="0" err="1">
                <a:solidFill>
                  <a:srgbClr val="002060"/>
                </a:solidFill>
              </a:rPr>
              <a:t>cẩn</a:t>
            </a:r>
            <a:r>
              <a:rPr lang="en-US" sz="2900" b="1" dirty="0">
                <a:solidFill>
                  <a:srgbClr val="002060"/>
                </a:solidFill>
              </a:rPr>
              <a:t> </a:t>
            </a:r>
            <a:r>
              <a:rPr lang="en-US" sz="2900" b="1" dirty="0" err="1">
                <a:solidFill>
                  <a:srgbClr val="002060"/>
                </a:solidFill>
              </a:rPr>
              <a:t>thận</a:t>
            </a:r>
            <a:r>
              <a:rPr lang="en-US" sz="2900" b="1" dirty="0">
                <a:solidFill>
                  <a:srgbClr val="002060"/>
                </a:solidFill>
              </a:rPr>
              <a:t>. </a:t>
            </a:r>
            <a:r>
              <a:rPr lang="en-US" sz="2900" b="1" dirty="0" err="1">
                <a:solidFill>
                  <a:srgbClr val="002060"/>
                </a:solidFill>
              </a:rPr>
              <a:t>Hằng</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em</a:t>
            </a:r>
            <a:r>
              <a:rPr lang="en-US" sz="2900" b="1" dirty="0">
                <a:solidFill>
                  <a:srgbClr val="002060"/>
                </a:solidFill>
              </a:rPr>
              <a:t> </a:t>
            </a:r>
            <a:r>
              <a:rPr lang="en-US" sz="2900" b="1" dirty="0" err="1">
                <a:solidFill>
                  <a:srgbClr val="002060"/>
                </a:solidFill>
              </a:rPr>
              <a:t>đều</a:t>
            </a:r>
            <a:r>
              <a:rPr lang="en-US" sz="2900" b="1" dirty="0">
                <a:solidFill>
                  <a:srgbClr val="002060"/>
                </a:solidFill>
              </a:rPr>
              <a:t> </a:t>
            </a:r>
            <a:r>
              <a:rPr lang="en-US" sz="2900" b="1" dirty="0" err="1">
                <a:solidFill>
                  <a:srgbClr val="002060"/>
                </a:solidFill>
              </a:rPr>
              <a:t>bỏ</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chút</a:t>
            </a:r>
            <a:r>
              <a:rPr lang="en-US" sz="2900" b="1" dirty="0">
                <a:solidFill>
                  <a:srgbClr val="002060"/>
                </a:solidFill>
              </a:rPr>
              <a:t> </a:t>
            </a:r>
            <a:r>
              <a:rPr lang="en-US" sz="2900" b="1" dirty="0" err="1">
                <a:solidFill>
                  <a:srgbClr val="002060"/>
                </a:solidFill>
              </a:rPr>
              <a:t>nước</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những</a:t>
            </a:r>
            <a:r>
              <a:rPr lang="en-US" sz="2900" b="1" dirty="0">
                <a:solidFill>
                  <a:srgbClr val="002060"/>
                </a:solidFill>
              </a:rPr>
              <a:t> </a:t>
            </a:r>
            <a:r>
              <a:rPr lang="en-US" sz="2900" b="1" dirty="0" err="1">
                <a:solidFill>
                  <a:srgbClr val="002060"/>
                </a:solidFill>
              </a:rPr>
              <a:t>ngọn</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xanh</a:t>
            </a:r>
            <a:r>
              <a:rPr lang="en-US" sz="2900" b="1" dirty="0">
                <a:solidFill>
                  <a:srgbClr val="002060"/>
                </a:solidFill>
              </a:rPr>
              <a:t> non.</a:t>
            </a:r>
          </a:p>
          <a:p>
            <a:pPr algn="just"/>
            <a:r>
              <a:rPr lang="en-US" sz="2900" b="1" dirty="0">
                <a:solidFill>
                  <a:srgbClr val="002060"/>
                </a:solidFill>
              </a:rPr>
              <a:t>      </a:t>
            </a:r>
            <a:r>
              <a:rPr lang="en-US" sz="2900" b="1" dirty="0" err="1">
                <a:solidFill>
                  <a:srgbClr val="002060"/>
                </a:solidFill>
              </a:rPr>
              <a:t>Nhưng</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cảm</a:t>
            </a:r>
            <a:r>
              <a:rPr lang="en-US" sz="2900" b="1" dirty="0">
                <a:solidFill>
                  <a:srgbClr val="002060"/>
                </a:solidFill>
              </a:rPr>
              <a:t> </a:t>
            </a:r>
            <a:r>
              <a:rPr lang="en-US" sz="2900" b="1" dirty="0" err="1">
                <a:solidFill>
                  <a:srgbClr val="002060"/>
                </a:solidFill>
              </a:rPr>
              <a:t>thấy</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vẫn</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vẻ</a:t>
            </a:r>
            <a:r>
              <a:rPr lang="en-US" sz="2900" b="1" dirty="0">
                <a:solidFill>
                  <a:srgbClr val="002060"/>
                </a:solidFill>
              </a:rPr>
              <a:t> </a:t>
            </a:r>
            <a:r>
              <a:rPr lang="en-US" sz="2900" b="1" dirty="0" err="1">
                <a:solidFill>
                  <a:srgbClr val="002060"/>
                </a:solidFill>
              </a:rPr>
              <a:t>ngơ</a:t>
            </a:r>
            <a:r>
              <a:rPr lang="en-US" sz="2900" b="1" dirty="0">
                <a:solidFill>
                  <a:srgbClr val="002060"/>
                </a:solidFill>
              </a:rPr>
              <a:t> </a:t>
            </a:r>
            <a:r>
              <a:rPr lang="en-US" sz="2900" b="1" dirty="0" err="1">
                <a:solidFill>
                  <a:srgbClr val="002060"/>
                </a:solidFill>
              </a:rPr>
              <a:t>ngác</a:t>
            </a:r>
            <a:r>
              <a:rPr lang="en-US" sz="2900" b="1" dirty="0">
                <a:solidFill>
                  <a:srgbClr val="002060"/>
                </a:solidFill>
              </a:rPr>
              <a:t> </a:t>
            </a:r>
            <a:r>
              <a:rPr lang="en-US" sz="2900" b="1" dirty="0" err="1">
                <a:solidFill>
                  <a:srgbClr val="002060"/>
                </a:solidFill>
              </a:rPr>
              <a:t>không</a:t>
            </a:r>
            <a:r>
              <a:rPr lang="en-US" sz="2900" b="1" dirty="0">
                <a:solidFill>
                  <a:srgbClr val="002060"/>
                </a:solidFill>
              </a:rPr>
              <a:t> </a:t>
            </a:r>
            <a:r>
              <a:rPr lang="en-US" sz="2900" b="1" dirty="0" err="1">
                <a:solidFill>
                  <a:srgbClr val="002060"/>
                </a:solidFill>
              </a:rPr>
              <a:t>vui</a:t>
            </a:r>
            <a:r>
              <a:rPr lang="en-US" sz="2900" b="1" dirty="0">
                <a:solidFill>
                  <a:srgbClr val="002060"/>
                </a:solidFill>
              </a:rPr>
              <a:t>, </a:t>
            </a:r>
            <a:r>
              <a:rPr lang="en-US" sz="2900" b="1" dirty="0" err="1">
                <a:solidFill>
                  <a:srgbClr val="002060"/>
                </a:solidFill>
              </a:rPr>
              <a:t>chắc</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bè</a:t>
            </a:r>
            <a:r>
              <a:rPr lang="en-US" sz="2900" b="1" dirty="0">
                <a:solidFill>
                  <a:srgbClr val="002060"/>
                </a:solidFill>
              </a:rPr>
              <a:t>. </a:t>
            </a:r>
            <a:r>
              <a:rPr lang="en-US" sz="2900" b="1" dirty="0" err="1">
                <a:solidFill>
                  <a:srgbClr val="002060"/>
                </a:solidFill>
              </a:rPr>
              <a:t>Đoán</a:t>
            </a:r>
            <a:r>
              <a:rPr lang="en-US" sz="2900" b="1" dirty="0">
                <a:solidFill>
                  <a:srgbClr val="002060"/>
                </a:solidFill>
              </a:rPr>
              <a:t> </a:t>
            </a:r>
            <a:r>
              <a:rPr lang="en-US" sz="2900" b="1" dirty="0" err="1">
                <a:solidFill>
                  <a:srgbClr val="002060"/>
                </a:solidFill>
              </a:rPr>
              <a:t>vậy</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mang</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thả</a:t>
            </a:r>
            <a:r>
              <a:rPr lang="en-US" sz="2900" b="1" dirty="0">
                <a:solidFill>
                  <a:srgbClr val="002060"/>
                </a:solidFill>
              </a:rPr>
              <a:t> </a:t>
            </a:r>
            <a:r>
              <a:rPr lang="en-US" sz="2900" b="1" dirty="0" err="1">
                <a:solidFill>
                  <a:srgbClr val="002060"/>
                </a:solidFill>
              </a:rPr>
              <a:t>ra</a:t>
            </a:r>
            <a:r>
              <a:rPr lang="en-US" sz="2900" b="1" dirty="0">
                <a:solidFill>
                  <a:srgbClr val="002060"/>
                </a:solidFill>
              </a:rPr>
              <a:t> </a:t>
            </a:r>
            <a:r>
              <a:rPr lang="en-US" sz="2900" b="1" dirty="0" err="1">
                <a:solidFill>
                  <a:srgbClr val="002060"/>
                </a:solidFill>
              </a:rPr>
              <a:t>bãi</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sau</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Tạm</a:t>
            </a:r>
            <a:r>
              <a:rPr lang="en-US" sz="2900" b="1" dirty="0">
                <a:solidFill>
                  <a:srgbClr val="002060"/>
                </a:solidFill>
              </a:rPr>
              <a:t> </a:t>
            </a:r>
            <a:r>
              <a:rPr lang="en-US" sz="2900" b="1" dirty="0" err="1">
                <a:solidFill>
                  <a:srgbClr val="002060"/>
                </a:solidFill>
              </a:rPr>
              <a:t>biệt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bé</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Bống</a:t>
            </a:r>
            <a:r>
              <a:rPr lang="en-US" sz="2900" b="1" dirty="0">
                <a:solidFill>
                  <a:srgbClr val="002060"/>
                </a:solidFill>
              </a:rPr>
              <a:t> hi </a:t>
            </a:r>
            <a:r>
              <a:rPr lang="en-US" sz="2900" b="1" dirty="0" err="1">
                <a:solidFill>
                  <a:srgbClr val="002060"/>
                </a:solidFill>
              </a:rPr>
              <a:t>vọng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sẽ</a:t>
            </a:r>
            <a:r>
              <a:rPr lang="en-US" sz="2900" b="1" dirty="0">
                <a:solidFill>
                  <a:srgbClr val="002060"/>
                </a:solidFill>
              </a:rPr>
              <a:t> </a:t>
            </a:r>
            <a:r>
              <a:rPr lang="en-US" sz="2900" b="1" dirty="0" err="1">
                <a:solidFill>
                  <a:srgbClr val="002060"/>
                </a:solidFill>
              </a:rPr>
              <a:t>tìm</a:t>
            </a:r>
            <a:r>
              <a:rPr lang="en-US" sz="2900" b="1" dirty="0">
                <a:solidFill>
                  <a:srgbClr val="002060"/>
                </a:solidFill>
              </a:rPr>
              <a:t> </a:t>
            </a:r>
            <a:r>
              <a:rPr lang="en-US" sz="2900" b="1" dirty="0" err="1">
                <a:solidFill>
                  <a:srgbClr val="002060"/>
                </a:solidFill>
              </a:rPr>
              <a:t>được</a:t>
            </a:r>
            <a:r>
              <a:rPr lang="en-US" sz="2900" b="1" dirty="0">
                <a:solidFill>
                  <a:srgbClr val="002060"/>
                </a:solidFill>
              </a:rPr>
              <a:t> </a:t>
            </a:r>
            <a:r>
              <a:rPr lang="en-US" sz="2900" b="1" dirty="0" err="1">
                <a:solidFill>
                  <a:srgbClr val="002060"/>
                </a:solidFill>
              </a:rPr>
              <a:t>đường</a:t>
            </a:r>
            <a:r>
              <a:rPr lang="en-US" sz="2900" b="1" dirty="0">
                <a:solidFill>
                  <a:srgbClr val="002060"/>
                </a:solidFill>
              </a:rPr>
              <a:t> </a:t>
            </a:r>
            <a:r>
              <a:rPr lang="en-US" sz="2900" b="1" dirty="0" err="1">
                <a:solidFill>
                  <a:srgbClr val="002060"/>
                </a:solidFill>
              </a:rPr>
              <a:t>về</a:t>
            </a:r>
            <a:r>
              <a:rPr lang="en-US" sz="2900" b="1" dirty="0">
                <a:solidFill>
                  <a:srgbClr val="002060"/>
                </a:solidFill>
              </a:rPr>
              <a:t> </a:t>
            </a:r>
            <a:r>
              <a:rPr lang="en-US" sz="2900" b="1" dirty="0" err="1">
                <a:solidFill>
                  <a:srgbClr val="002060"/>
                </a:solidFill>
              </a:rPr>
              <a:t>căn</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thân</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mình</a:t>
            </a:r>
            <a:r>
              <a:rPr lang="en-US" sz="2900" b="1" dirty="0">
                <a:solidFill>
                  <a:srgbClr val="002060"/>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2678335" y="124261"/>
            <a:ext cx="1014604" cy="1014604"/>
          </a:xfrm>
          <a:prstGeom prst="rect">
            <a:avLst/>
          </a:prstGeom>
        </p:spPr>
      </p:pic>
    </p:spTree>
    <p:extLst>
      <p:ext uri="{BB962C8B-B14F-4D97-AF65-F5344CB8AC3E}">
        <p14:creationId xmlns:p14="http://schemas.microsoft.com/office/powerpoint/2010/main" val="671216669"/>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44408" y="-943044"/>
            <a:ext cx="4975045" cy="4975045"/>
            <a:chOff x="6544408" y="-943044"/>
            <a:chExt cx="4975045" cy="4975045"/>
          </a:xfrm>
        </p:grpSpPr>
        <p:pic>
          <p:nvPicPr>
            <p:cNvPr id="2"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4975045" cy="4975045"/>
            </a:xfrm>
            <a:prstGeom prst="rect">
              <a:avLst/>
            </a:prstGeom>
          </p:spPr>
        </p:pic>
        <p:sp>
          <p:nvSpPr>
            <p:cNvPr id="3" name="TextBox 2"/>
            <p:cNvSpPr txBox="1"/>
            <p:nvPr/>
          </p:nvSpPr>
          <p:spPr>
            <a:xfrm>
              <a:off x="8137696" y="667315"/>
              <a:ext cx="2142773" cy="1754326"/>
            </a:xfrm>
            <a:prstGeom prst="rect">
              <a:avLst/>
            </a:prstGeom>
            <a:noFill/>
          </p:spPr>
          <p:txBody>
            <a:bodyPr wrap="square" rtlCol="0">
              <a:spAutoFit/>
            </a:bodyPr>
            <a:lstStyle/>
            <a:p>
              <a:pPr algn="ctr"/>
              <a:r>
                <a:rPr lang="en-US" sz="5400" b="1">
                  <a:solidFill>
                    <a:srgbClr val="FF6600"/>
                  </a:solidFill>
                  <a:latin typeface="UTM Avo" panose="02040603050506020204" pitchFamily="18" charset="0"/>
                </a:rPr>
                <a:t>Chia </a:t>
              </a:r>
            </a:p>
            <a:p>
              <a:pPr algn="ctr"/>
              <a:r>
                <a:rPr lang="en-US" sz="5400" b="1">
                  <a:solidFill>
                    <a:srgbClr val="FF6600"/>
                  </a:solidFill>
                  <a:latin typeface="UTM Avo" panose="02040603050506020204" pitchFamily="18" charset="0"/>
                </a:rPr>
                <a:t>đoạn</a:t>
              </a: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a:off x="3090700"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35116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1209</Words>
  <Application>Microsoft Office PowerPoint</Application>
  <PresentationFormat>Widescreen</PresentationFormat>
  <Paragraphs>91</Paragraphs>
  <Slides>27</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UTM Aptima</vt:lpstr>
      <vt:lpstr>UTM Avo</vt:lpstr>
      <vt:lpstr>UTM Alba Matter</vt:lpstr>
      <vt:lpstr>#9Slide07 Koni</vt:lpstr>
      <vt:lpstr>UTM Azuki</vt:lpstr>
      <vt:lpstr>#9Slide07 Cadena</vt:lpstr>
      <vt:lpstr>UTM Alexander</vt:lpstr>
      <vt:lpstr>UTM Futura Extra</vt:lpstr>
      <vt:lpstr>Calibri</vt:lpstr>
      <vt:lpstr>Arial</vt:lpstr>
      <vt:lpstr>UTM Cooper Black</vt:lpstr>
      <vt:lpstr>Tahoma</vt:lpstr>
      <vt:lpstr>UTM Aurora</vt:lpstr>
      <vt:lpstr>UTM Guanine</vt:lpstr>
      <vt:lpstr>#9Slide05 SVNMaphylla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NHÓM ZALO TOÁN THCS CÁNH DIỀU</cp:lastModifiedBy>
  <cp:revision>47</cp:revision>
  <dcterms:created xsi:type="dcterms:W3CDTF">2023-02-26T09:55:12Z</dcterms:created>
  <dcterms:modified xsi:type="dcterms:W3CDTF">2023-03-12T14:27:09Z</dcterms:modified>
</cp:coreProperties>
</file>