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310" r:id="rId2"/>
    <p:sldId id="270" r:id="rId3"/>
    <p:sldId id="311" r:id="rId4"/>
    <p:sldId id="312" r:id="rId5"/>
    <p:sldId id="313" r:id="rId6"/>
    <p:sldId id="314" r:id="rId7"/>
    <p:sldId id="315" r:id="rId8"/>
    <p:sldId id="318" r:id="rId9"/>
    <p:sldId id="319" r:id="rId10"/>
    <p:sldId id="323" r:id="rId11"/>
    <p:sldId id="320" r:id="rId12"/>
    <p:sldId id="292" r:id="rId13"/>
    <p:sldId id="261" r:id="rId14"/>
    <p:sldId id="322" r:id="rId15"/>
    <p:sldId id="281" r:id="rId16"/>
  </p:sldIdLst>
  <p:sldSz cx="12192000" cy="6858000"/>
  <p:notesSz cx="6858000" cy="9144000"/>
  <p:embeddedFontLst>
    <p:embeddedFont>
      <p:font typeface="Arial Unicode MS" panose="020B0604020202020204" pitchFamily="34" charset="-128"/>
      <p:regular r:id="rId17"/>
    </p:embeddedFont>
    <p:embeddedFont>
      <p:font typeface="Montserrat Black" panose="020B0604020202020204" charset="0"/>
      <p:bold r:id="rId18"/>
      <p:boldItalic r:id="rId19"/>
    </p:embeddedFont>
    <p:embeddedFont>
      <p:font typeface="#9Slide07 Hillda" panose="020B0604020202020204" charset="0"/>
      <p:regular r:id="rId20"/>
    </p:embeddedFont>
    <p:embeddedFont>
      <p:font typeface="Cambria" panose="02040503050406030204" pitchFamily="18" charset="0"/>
      <p:regular r:id="rId21"/>
      <p:bold r:id="rId22"/>
      <p:italic r:id="rId23"/>
      <p:boldItalic r:id="rId24"/>
    </p:embeddedFont>
    <p:embeddedFont>
      <p:font typeface="Montserrat Light" panose="020B0604020202020204" charset="0"/>
      <p:regular r:id="rId25"/>
      <p: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1" autoAdjust="0"/>
    <p:restoredTop sz="94660"/>
  </p:normalViewPr>
  <p:slideViewPr>
    <p:cSldViewPr snapToGrid="0">
      <p:cViewPr varScale="1">
        <p:scale>
          <a:sx n="77" d="100"/>
          <a:sy n="77" d="100"/>
        </p:scale>
        <p:origin x="101" y="2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그래픽 73">
            <a:extLst>
              <a:ext uri="{FF2B5EF4-FFF2-40B4-BE49-F238E27FC236}">
                <a16:creationId xmlns:a16="http://schemas.microsoft.com/office/drawing/2014/main" id="{6BB4B1C1-A81D-43B8-B56B-45D1E697C7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0800000">
            <a:off x="0" y="0"/>
            <a:ext cx="4769573" cy="2215596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E7618C4C-0499-488B-A0C6-D264673B445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-1"/>
            <a:ext cx="3416300" cy="2389543"/>
          </a:xfrm>
          <a:prstGeom prst="rect">
            <a:avLst/>
          </a:prstGeom>
        </p:spPr>
      </p:pic>
      <p:pic>
        <p:nvPicPr>
          <p:cNvPr id="73" name="그래픽 72">
            <a:extLst>
              <a:ext uri="{FF2B5EF4-FFF2-40B4-BE49-F238E27FC236}">
                <a16:creationId xmlns:a16="http://schemas.microsoft.com/office/drawing/2014/main" id="{C828D44B-D6B4-4E4C-919B-2111707B19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422426" y="4642404"/>
            <a:ext cx="4769573" cy="2215596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8E2A901A-7440-4604-B4F7-D8801FCBFFF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109494"/>
            <a:ext cx="4927600" cy="2748506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D6FC1AA-6236-49BD-B672-C8BC6CFE265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439443" y="-1070143"/>
            <a:ext cx="1682414" cy="382270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E176364B-B572-455C-8595-7996740D35B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18599" y="4732510"/>
            <a:ext cx="3073400" cy="212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43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488DAF6F-81CD-43A7-8EA0-A0C6A6311A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1106708" y="-1106708"/>
            <a:ext cx="1739900" cy="3953316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449FC1C4-718D-4AA6-9FAC-A034A218DF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54217" y="4757142"/>
            <a:ext cx="3037783" cy="210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03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9325B895-DACE-42F1-8F52-BDC024DAFA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83109" y="4472350"/>
            <a:ext cx="3008891" cy="238565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67423D1F-FA3F-4C02-9F39-278FE69ABB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4898"/>
            <a:ext cx="2146260" cy="230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90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4D702B2C-4AEC-4F0E-97A5-156ECF3D01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58122" y="-829612"/>
            <a:ext cx="1304266" cy="296349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6293F6A6-707E-4445-9ACC-88FE9E35D5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627369" y="4521878"/>
            <a:ext cx="1708753" cy="296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55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래픽 9">
            <a:extLst>
              <a:ext uri="{FF2B5EF4-FFF2-40B4-BE49-F238E27FC236}">
                <a16:creationId xmlns:a16="http://schemas.microsoft.com/office/drawing/2014/main" id="{0A1A82C4-AAC2-46F5-83B1-CC5D47BEC7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flipH="1">
            <a:off x="0" y="5471886"/>
            <a:ext cx="2983925" cy="1386114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548D37C0-DC79-4F54-AA20-BFDA8A621D5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1886"/>
            <a:ext cx="2485065" cy="1386114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06ABDC79-DA7D-482B-BF9A-7F7323D946F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813" y="5444274"/>
            <a:ext cx="2021187" cy="141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04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>
            <a:extLst>
              <a:ext uri="{FF2B5EF4-FFF2-40B4-BE49-F238E27FC236}">
                <a16:creationId xmlns:a16="http://schemas.microsoft.com/office/drawing/2014/main" id="{66B6E8EC-FFDC-456B-90F6-2DC8C0B9EA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557" y="5295900"/>
            <a:ext cx="1498444" cy="1607946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CC3C8948-5A74-4085-839B-62364DAE9D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62600"/>
            <a:ext cx="1873113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84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0F1995D1-E451-4580-A03A-B89971378E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72350"/>
            <a:ext cx="3008891" cy="238565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99332961-42A9-4FAA-969E-C61F9402A8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58121" y="-829612"/>
            <a:ext cx="1304266" cy="296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5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>
            <a:extLst>
              <a:ext uri="{FF2B5EF4-FFF2-40B4-BE49-F238E27FC236}">
                <a16:creationId xmlns:a16="http://schemas.microsoft.com/office/drawing/2014/main" id="{834B94CA-C87F-4FFA-B057-21D05D407A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3021273" cy="2113240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DEF8DD5C-30B2-4172-810D-FED72320B3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54217" y="4757142"/>
            <a:ext cx="3037783" cy="210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00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id="{7EB6E17E-DFDB-4BE7-9291-29B5C3F42C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6034"/>
            <a:ext cx="3714680" cy="2071966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6203BF1A-F760-444E-906E-3460725DC6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9855878" y="-627368"/>
            <a:ext cx="1708753" cy="296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49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00730933-619A-4955-B297-C9E541442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996743" y="-996744"/>
            <a:ext cx="1567020" cy="3560507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C3F03FCC-BCBC-42EA-A52F-5714A3F70D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627369" y="4521878"/>
            <a:ext cx="1708753" cy="296349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52EFEE6A-E4AB-4766-B0EE-2F9DB26D556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740" y="4554898"/>
            <a:ext cx="2146260" cy="2303102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181B30F2-C5E4-4BAC-B4F5-76B32E50162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791699" y="0"/>
            <a:ext cx="2400299" cy="190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78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>
            <a:extLst>
              <a:ext uri="{FF2B5EF4-FFF2-40B4-BE49-F238E27FC236}">
                <a16:creationId xmlns:a16="http://schemas.microsoft.com/office/drawing/2014/main" id="{B621A04D-3CEA-4F27-AFCC-7548B29564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72350"/>
            <a:ext cx="3008891" cy="2385650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85AB8279-3AAD-4B0F-943F-79E97C3ADD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6959" y="4343435"/>
            <a:ext cx="3595042" cy="2514565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45668C1D-A8D0-4EB6-A4D0-8175B5AD26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537" y="4238171"/>
            <a:ext cx="2762464" cy="261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11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id="{938C42BA-2809-49C3-9318-D64E024EFD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7369" y="-627368"/>
            <a:ext cx="1708753" cy="2963490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AD3E654E-BC8D-4DA6-80D3-99CA1AB569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727" y="4744760"/>
            <a:ext cx="3021273" cy="211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64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489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436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8B08FDB9-2934-457C-84E1-1D02BED26C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58121" y="-829612"/>
            <a:ext cx="1304266" cy="296349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E20DCDC3-3840-4628-BF9B-D5FD5122C0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57142"/>
            <a:ext cx="3037783" cy="210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4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래픽 9">
            <a:extLst>
              <a:ext uri="{FF2B5EF4-FFF2-40B4-BE49-F238E27FC236}">
                <a16:creationId xmlns:a16="http://schemas.microsoft.com/office/drawing/2014/main" id="{0A1A82C4-AAC2-46F5-83B1-CC5D47BEC7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flipH="1">
            <a:off x="0" y="5471886"/>
            <a:ext cx="2983925" cy="1386114"/>
          </a:xfrm>
          <a:prstGeom prst="rect">
            <a:avLst/>
          </a:prstGeom>
        </p:spPr>
      </p:pic>
      <p:pic>
        <p:nvPicPr>
          <p:cNvPr id="11" name="그래픽 10">
            <a:extLst>
              <a:ext uri="{FF2B5EF4-FFF2-40B4-BE49-F238E27FC236}">
                <a16:creationId xmlns:a16="http://schemas.microsoft.com/office/drawing/2014/main" id="{7E2C00C7-CE72-4B71-A16F-BB5943445A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0800000" flipH="1">
            <a:off x="9208074" y="0"/>
            <a:ext cx="2983925" cy="1386114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20988419-25A9-424E-A418-753660A7D37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414190" y="0"/>
            <a:ext cx="2777809" cy="154940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EFA0A344-D359-456A-823D-7E021E4EB72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72350"/>
            <a:ext cx="3008891" cy="238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2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F8CA7EF7-8CD3-4245-87B8-7F745880D8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342070"/>
            <a:ext cx="2717800" cy="151592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2D3CD27C-70BC-4F06-9E7B-D86B5E382A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83109" y="4907068"/>
            <a:ext cx="2460604" cy="1950931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99C5D084-96DB-4FDC-B469-9EECFECEAEB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887734" y="0"/>
            <a:ext cx="1304266" cy="296349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08AD6CFD-2B81-4FAB-A770-2AA62E145C1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708753" cy="296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84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C1AA1A81-1E6D-448B-95CE-7B9FA1B9F8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554898"/>
            <a:ext cx="2146260" cy="230310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E0AB9785-D892-4895-83BC-DA568F5D8A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9170727" y="0"/>
            <a:ext cx="3021273" cy="211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02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844371C3-0922-42F9-B2CE-23321B6E28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57142"/>
            <a:ext cx="3037783" cy="2100858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5908E161-1867-4F55-BCE5-F69E85E592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183109" y="0"/>
            <a:ext cx="3008891" cy="238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66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B9594095-20ED-4FC1-BEFD-FF5C131F24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2692400" cy="1501761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A17F4696-A8F8-495F-B028-CE60C1937A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855878" y="4521878"/>
            <a:ext cx="1708753" cy="296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07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6B252DEB-5097-4DC7-82C0-10A35C4A6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54"/>
          <a:stretch/>
        </p:blipFill>
        <p:spPr>
          <a:xfrm>
            <a:off x="5780291" y="0"/>
            <a:ext cx="6411709" cy="685799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54A3183F-03BD-4D25-98E4-2A8523685F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740" y="4554898"/>
            <a:ext cx="2146260" cy="2303102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A26C577A-350B-4FCE-8752-1BAF9274123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3021273" cy="211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92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래픽 5">
            <a:extLst>
              <a:ext uri="{FF2B5EF4-FFF2-40B4-BE49-F238E27FC236}">
                <a16:creationId xmlns:a16="http://schemas.microsoft.com/office/drawing/2014/main" id="{FEAE8F55-5999-46B7-A6D4-182C63EBE4D5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:asvg="http://schemas.microsoft.com/office/drawing/2016/SVG/main" xmlns="" r:embed="rId24"/>
              </a:ext>
            </a:extLst>
          </a:blip>
          <a:stretch>
            <a:fillRect/>
          </a:stretch>
        </p:blipFill>
        <p:spPr>
          <a:xfrm>
            <a:off x="9208074" y="5471886"/>
            <a:ext cx="2983925" cy="1386114"/>
          </a:xfrm>
          <a:prstGeom prst="rect">
            <a:avLst/>
          </a:prstGeom>
        </p:spPr>
      </p:pic>
      <p:pic>
        <p:nvPicPr>
          <p:cNvPr id="7" name="그래픽 6">
            <a:extLst>
              <a:ext uri="{FF2B5EF4-FFF2-40B4-BE49-F238E27FC236}">
                <a16:creationId xmlns:a16="http://schemas.microsoft.com/office/drawing/2014/main" id="{7EBDF4CB-1BD0-4D0B-866C-36EBBF4F2CE3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:asvg="http://schemas.microsoft.com/office/drawing/2016/SVG/main" xmlns="" r:embed="rId24"/>
              </a:ext>
            </a:extLst>
          </a:blip>
          <a:stretch>
            <a:fillRect/>
          </a:stretch>
        </p:blipFill>
        <p:spPr>
          <a:xfrm rot="10800000">
            <a:off x="0" y="0"/>
            <a:ext cx="2983925" cy="138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340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microsoft.com/office/2007/relationships/hdphoto" Target="../media/hdphoto1.wdp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CE807B1A-0D25-F58C-B6ED-FA642C91FD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1604" y="208682"/>
            <a:ext cx="9220958" cy="64406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41021A-C1B4-6B8E-9D52-1910D8071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1250" y="290911"/>
            <a:ext cx="5905198" cy="19713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26A4B7-46E0-18F5-34BA-9148738DBD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1552" y="1599766"/>
            <a:ext cx="7121062" cy="1266955"/>
          </a:xfrm>
          <a:prstGeom prst="rect">
            <a:avLst/>
          </a:prstGeom>
        </p:spPr>
      </p:pic>
      <p:grpSp>
        <p:nvGrpSpPr>
          <p:cNvPr id="9" name="组合 1">
            <a:extLst>
              <a:ext uri="{FF2B5EF4-FFF2-40B4-BE49-F238E27FC236}">
                <a16:creationId xmlns:a16="http://schemas.microsoft.com/office/drawing/2014/main" id="{BF1622B5-2E3D-D1ED-45D6-B837B370329E}"/>
              </a:ext>
            </a:extLst>
          </p:cNvPr>
          <p:cNvGrpSpPr/>
          <p:nvPr/>
        </p:nvGrpSpPr>
        <p:grpSpPr>
          <a:xfrm>
            <a:off x="0" y="4601939"/>
            <a:ext cx="12192000" cy="2256061"/>
            <a:chOff x="0" y="4332156"/>
            <a:chExt cx="12292858" cy="2554224"/>
          </a:xfrm>
        </p:grpSpPr>
        <p:pic>
          <p:nvPicPr>
            <p:cNvPr id="10" name="图片 19">
              <a:extLst>
                <a:ext uri="{FF2B5EF4-FFF2-40B4-BE49-F238E27FC236}">
                  <a16:creationId xmlns:a16="http://schemas.microsoft.com/office/drawing/2014/main" id="{DD81DA60-2805-FA42-35B4-F477909CC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1" name="图片 11">
              <a:extLst>
                <a:ext uri="{FF2B5EF4-FFF2-40B4-BE49-F238E27FC236}">
                  <a16:creationId xmlns:a16="http://schemas.microsoft.com/office/drawing/2014/main" id="{4FAEB537-DBE4-2237-E790-C446E83BC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A07EB73-CE98-E4CB-9F5E-04B4A57CEFB9}"/>
              </a:ext>
            </a:extLst>
          </p:cNvPr>
          <p:cNvGrpSpPr/>
          <p:nvPr/>
        </p:nvGrpSpPr>
        <p:grpSpPr>
          <a:xfrm>
            <a:off x="1766153" y="8418086"/>
            <a:ext cx="7995393" cy="1938992"/>
            <a:chOff x="4889412" y="1202739"/>
            <a:chExt cx="5949221" cy="1803638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19369A2-B4BF-DA2F-03D0-3A1DC4B9935D}"/>
                </a:ext>
              </a:extLst>
            </p:cNvPr>
            <p:cNvSpPr txBox="1"/>
            <p:nvPr/>
          </p:nvSpPr>
          <p:spPr>
            <a:xfrm>
              <a:off x="4889412" y="1202739"/>
              <a:ext cx="5949221" cy="18036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Hillda" pitchFamily="2" charset="0"/>
                  <a:ea typeface="思源黑体 CN"/>
                  <a:cs typeface="+mn-cs"/>
                </a:rPr>
                <a:t>Tạm</a:t>
              </a:r>
              <a:r>
                <a:rPr kumimoji="0" lang="en-US" sz="6000" b="1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Hillda" pitchFamily="2" charset="0"/>
                  <a:ea typeface="思源黑体 CN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Hillda" pitchFamily="2" charset="0"/>
                  <a:ea typeface="思源黑体 CN"/>
                  <a:cs typeface="+mn-cs"/>
                </a:rPr>
                <a:t>biệt</a:t>
              </a:r>
              <a:r>
                <a:rPr kumimoji="0" lang="en-US" sz="6000" b="1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Hillda" pitchFamily="2" charset="0"/>
                  <a:ea typeface="思源黑体 CN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Hillda" pitchFamily="2" charset="0"/>
                  <a:ea typeface="思源黑体 CN"/>
                  <a:cs typeface="+mn-cs"/>
                </a:rPr>
                <a:t>cánh</a:t>
              </a:r>
              <a:r>
                <a:rPr kumimoji="0" lang="en-US" sz="6000" b="1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Hillda" pitchFamily="2" charset="0"/>
                  <a:ea typeface="思源黑体 CN"/>
                  <a:cs typeface="+mn-cs"/>
                </a:rPr>
                <a:t> cam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2643010-A127-EB71-C683-38737A538439}"/>
                </a:ext>
              </a:extLst>
            </p:cNvPr>
            <p:cNvSpPr txBox="1"/>
            <p:nvPr/>
          </p:nvSpPr>
          <p:spPr>
            <a:xfrm>
              <a:off x="4889412" y="1202739"/>
              <a:ext cx="5949221" cy="94476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gradFill flip="none" rotWithShape="1">
                    <a:gsLst>
                      <a:gs pos="71000">
                        <a:srgbClr val="F65555"/>
                      </a:gs>
                      <a:gs pos="39000">
                        <a:srgbClr val="F7B150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#9Slide07 Hillda" pitchFamily="2" charset="0"/>
                  <a:ea typeface="思源黑体 CN"/>
                  <a:cs typeface="+mn-cs"/>
                </a:rPr>
                <a:t>Tạm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71000">
                        <a:srgbClr val="F65555"/>
                      </a:gs>
                      <a:gs pos="39000">
                        <a:srgbClr val="F7B150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#9Slide07 Hillda" pitchFamily="2" charset="0"/>
                  <a:ea typeface="思源黑体 CN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gradFill flip="none" rotWithShape="1">
                    <a:gsLst>
                      <a:gs pos="71000">
                        <a:srgbClr val="F65555"/>
                      </a:gs>
                      <a:gs pos="39000">
                        <a:srgbClr val="F7B150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#9Slide07 Hillda" pitchFamily="2" charset="0"/>
                  <a:ea typeface="思源黑体 CN"/>
                  <a:cs typeface="+mn-cs"/>
                </a:rPr>
                <a:t>biệt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71000">
                        <a:srgbClr val="F65555"/>
                      </a:gs>
                      <a:gs pos="39000">
                        <a:srgbClr val="F7B150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#9Slide07 Hillda" pitchFamily="2" charset="0"/>
                  <a:ea typeface="思源黑体 CN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gradFill flip="none" rotWithShape="1">
                    <a:gsLst>
                      <a:gs pos="71000">
                        <a:srgbClr val="F65555"/>
                      </a:gs>
                      <a:gs pos="39000">
                        <a:srgbClr val="F7B150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#9Slide07 Hillda" pitchFamily="2" charset="0"/>
                  <a:ea typeface="思源黑体 CN"/>
                  <a:cs typeface="+mn-cs"/>
                </a:rPr>
                <a:t>cánh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71000">
                        <a:srgbClr val="F65555"/>
                      </a:gs>
                      <a:gs pos="39000">
                        <a:srgbClr val="F7B150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#9Slide07 Hillda" pitchFamily="2" charset="0"/>
                  <a:ea typeface="思源黑体 CN"/>
                  <a:cs typeface="+mn-cs"/>
                </a:rPr>
                <a:t> cam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ACC2B6F4-1DBD-374B-D91F-5ECB02A2066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406" r="52446" b="47886"/>
          <a:stretch/>
        </p:blipFill>
        <p:spPr>
          <a:xfrm>
            <a:off x="2553179" y="2544865"/>
            <a:ext cx="4857847" cy="1579486"/>
          </a:xfrm>
          <a:prstGeom prst="rect">
            <a:avLst/>
          </a:prstGeom>
        </p:spPr>
      </p:pic>
      <p:pic>
        <p:nvPicPr>
          <p:cNvPr id="1026" name="Picture 2" descr="Bọ Rùa Hung Màu Đỏ Dấu - Miễn Phí vector hình ảnh trên Pixabay">
            <a:extLst>
              <a:ext uri="{FF2B5EF4-FFF2-40B4-BE49-F238E27FC236}">
                <a16:creationId xmlns:a16="http://schemas.microsoft.com/office/drawing/2014/main" id="{D1896683-3A18-7D20-BE87-767A30F67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24" y="3646764"/>
            <a:ext cx="2482077" cy="266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remium Vector | Ladybug cartoon colored clipart illustration">
            <a:extLst>
              <a:ext uri="{FF2B5EF4-FFF2-40B4-BE49-F238E27FC236}">
                <a16:creationId xmlns:a16="http://schemas.microsoft.com/office/drawing/2014/main" id="{6CC464BE-4347-E381-B5D3-F331CFC5E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389" r="98889">
                        <a14:foregroundMark x1="5278" y1="55278" x2="20833" y2="54444"/>
                        <a14:foregroundMark x1="20833" y1="54444" x2="30833" y2="54722"/>
                        <a14:foregroundMark x1="90000" y1="33889" x2="95000" y2="51111"/>
                        <a14:foregroundMark x1="98889" y1="47778" x2="98889" y2="47778"/>
                        <a14:foregroundMark x1="14444" y1="56667" x2="41667" y2="61389"/>
                        <a14:foregroundMark x1="32778" y1="54444" x2="26111" y2="64722"/>
                        <a14:foregroundMark x1="11389" y1="60833" x2="11389" y2="60833"/>
                        <a14:foregroundMark x1="11389" y1="60833" x2="28611" y2="56389"/>
                        <a14:foregroundMark x1="20833" y1="68889" x2="24167" y2="70556"/>
                        <a14:foregroundMark x1="1389" y1="77778" x2="1389" y2="7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013" y="3717570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C422F0-540A-A496-6F9B-28973F9BE77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7975" t="-2046" r="5401" b="52924"/>
          <a:stretch/>
        </p:blipFill>
        <p:spPr>
          <a:xfrm>
            <a:off x="2984299" y="3711284"/>
            <a:ext cx="5701086" cy="157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83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1" descr="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3825" y="5287645"/>
            <a:ext cx="1545590" cy="1218565"/>
          </a:xfrm>
          <a:prstGeom prst="rect">
            <a:avLst/>
          </a:prstGeom>
        </p:spPr>
      </p:pic>
      <p:pic>
        <p:nvPicPr>
          <p:cNvPr id="15" name="图片 14" descr="20"/>
          <p:cNvPicPr>
            <a:picLocks noChangeAspect="1"/>
          </p:cNvPicPr>
          <p:nvPr/>
        </p:nvPicPr>
        <p:blipFill>
          <a:blip r:embed="rId3"/>
          <a:srcRect l="69989" t="-208" b="84615"/>
          <a:stretch>
            <a:fillRect/>
          </a:stretch>
        </p:blipFill>
        <p:spPr>
          <a:xfrm>
            <a:off x="10494010" y="0"/>
            <a:ext cx="1697990" cy="1568450"/>
          </a:xfrm>
          <a:prstGeom prst="rect">
            <a:avLst/>
          </a:prstGeom>
        </p:spPr>
      </p:pic>
      <p:pic>
        <p:nvPicPr>
          <p:cNvPr id="17" name="图片 13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4435" y="620395"/>
            <a:ext cx="1214120" cy="1214120"/>
          </a:xfrm>
          <a:prstGeom prst="rect">
            <a:avLst/>
          </a:prstGeom>
        </p:spPr>
      </p:pic>
      <p:pic>
        <p:nvPicPr>
          <p:cNvPr id="18" name="图片 10" descr="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911350" y="2357755"/>
            <a:ext cx="999490" cy="979170"/>
          </a:xfrm>
          <a:prstGeom prst="rect">
            <a:avLst/>
          </a:prstGeom>
        </p:spPr>
      </p:pic>
      <p:grpSp>
        <p:nvGrpSpPr>
          <p:cNvPr id="2" name="组合 6">
            <a:extLst>
              <a:ext uri="{FF2B5EF4-FFF2-40B4-BE49-F238E27FC236}">
                <a16:creationId xmlns:a16="http://schemas.microsoft.com/office/drawing/2014/main" id="{FB012B9C-5205-94BE-4D50-AEB5F2A8B4FD}"/>
              </a:ext>
            </a:extLst>
          </p:cNvPr>
          <p:cNvGrpSpPr/>
          <p:nvPr/>
        </p:nvGrpSpPr>
        <p:grpSpPr>
          <a:xfrm>
            <a:off x="193431" y="351790"/>
            <a:ext cx="11778761" cy="6433185"/>
            <a:chOff x="666750" y="666750"/>
            <a:chExt cx="11049000" cy="569595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5" name="圆角矩形 4">
              <a:extLst>
                <a:ext uri="{FF2B5EF4-FFF2-40B4-BE49-F238E27FC236}">
                  <a16:creationId xmlns:a16="http://schemas.microsoft.com/office/drawing/2014/main" id="{14FADD75-ADF5-C477-8E14-3D254F263F97}"/>
                </a:ext>
              </a:extLst>
            </p:cNvPr>
            <p:cNvSpPr/>
            <p:nvPr userDrawn="1"/>
          </p:nvSpPr>
          <p:spPr>
            <a:xfrm>
              <a:off x="666750" y="666750"/>
              <a:ext cx="11049000" cy="56959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圆角矩形 5">
              <a:extLst>
                <a:ext uri="{FF2B5EF4-FFF2-40B4-BE49-F238E27FC236}">
                  <a16:creationId xmlns:a16="http://schemas.microsoft.com/office/drawing/2014/main" id="{8A04EE7A-3173-D746-C594-B638603AF707}"/>
                </a:ext>
              </a:extLst>
            </p:cNvPr>
            <p:cNvSpPr/>
            <p:nvPr userDrawn="1"/>
          </p:nvSpPr>
          <p:spPr>
            <a:xfrm>
              <a:off x="876301" y="857250"/>
              <a:ext cx="10687050" cy="53149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3D64A708-8803-627F-A260-0BB78705DA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4278" y="490812"/>
            <a:ext cx="9557065" cy="25131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2B634DF-6383-5E5F-FB44-6A78B1D38023}"/>
              </a:ext>
            </a:extLst>
          </p:cNvPr>
          <p:cNvSpPr txBox="1"/>
          <p:nvPr/>
        </p:nvSpPr>
        <p:spPr>
          <a:xfrm>
            <a:off x="777660" y="1834515"/>
            <a:ext cx="10671228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</a:rPr>
              <a:t>	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Cánh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cam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có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đôi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cánh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xanh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biếc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,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óng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ánh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dưới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nắng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mặt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trời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.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Chú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đi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lạc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vào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nhà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Bống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.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Chân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chú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bị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thương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,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bước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đi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tập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tễnh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.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Bống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thương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quá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,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đặt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cánh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cam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vào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một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chiếc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lọ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nhỏ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đựng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đầy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cỏ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.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Từ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ngày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đó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,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cánh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cam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trở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thành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người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bạn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nhỏ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xíu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của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Bống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. 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 CN"/>
            </a:endParaRPr>
          </a:p>
        </p:txBody>
      </p:sp>
    </p:spTree>
    <p:extLst>
      <p:ext uri="{BB962C8B-B14F-4D97-AF65-F5344CB8AC3E}">
        <p14:creationId xmlns:p14="http://schemas.microsoft.com/office/powerpoint/2010/main" val="360227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6" descr="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861" y="1244600"/>
            <a:ext cx="9149080" cy="4531995"/>
          </a:xfrm>
          <a:prstGeom prst="rect">
            <a:avLst/>
          </a:prstGeom>
        </p:spPr>
      </p:pic>
      <p:pic>
        <p:nvPicPr>
          <p:cNvPr id="13" name="图片 9" descr="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4615"/>
            <a:ext cx="2322830" cy="5143500"/>
          </a:xfrm>
          <a:prstGeom prst="rect">
            <a:avLst/>
          </a:prstGeom>
        </p:spPr>
      </p:pic>
      <p:pic>
        <p:nvPicPr>
          <p:cNvPr id="14" name="图片 11" descr="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3825" y="5287645"/>
            <a:ext cx="1545590" cy="1218565"/>
          </a:xfrm>
          <a:prstGeom prst="rect">
            <a:avLst/>
          </a:prstGeom>
        </p:spPr>
      </p:pic>
      <p:pic>
        <p:nvPicPr>
          <p:cNvPr id="15" name="图片 14" descr="20"/>
          <p:cNvPicPr>
            <a:picLocks noChangeAspect="1"/>
          </p:cNvPicPr>
          <p:nvPr/>
        </p:nvPicPr>
        <p:blipFill>
          <a:blip r:embed="rId5"/>
          <a:srcRect l="69989" t="-208" b="84615"/>
          <a:stretch>
            <a:fillRect/>
          </a:stretch>
        </p:blipFill>
        <p:spPr>
          <a:xfrm>
            <a:off x="10494010" y="0"/>
            <a:ext cx="1697990" cy="1568450"/>
          </a:xfrm>
          <a:prstGeom prst="rect">
            <a:avLst/>
          </a:prstGeom>
        </p:spPr>
      </p:pic>
      <p:pic>
        <p:nvPicPr>
          <p:cNvPr id="16" name="图片 7" descr="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0690" y="3023235"/>
            <a:ext cx="2362835" cy="3253740"/>
          </a:xfrm>
          <a:prstGeom prst="rect">
            <a:avLst/>
          </a:prstGeom>
        </p:spPr>
      </p:pic>
      <p:pic>
        <p:nvPicPr>
          <p:cNvPr id="17" name="图片 13" descr="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14435" y="620395"/>
            <a:ext cx="1214120" cy="1214120"/>
          </a:xfrm>
          <a:prstGeom prst="rect">
            <a:avLst/>
          </a:prstGeom>
        </p:spPr>
      </p:pic>
      <p:pic>
        <p:nvPicPr>
          <p:cNvPr id="18" name="图片 10" descr="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911350" y="2357755"/>
            <a:ext cx="999490" cy="9791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98478D4-CB61-60AE-2452-7D5488C565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394161" y="1335242"/>
            <a:ext cx="14417137" cy="444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48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86478" y="428263"/>
            <a:ext cx="10830331" cy="1458410"/>
            <a:chOff x="1193257" y="45720"/>
            <a:chExt cx="9744524" cy="2062309"/>
          </a:xfrm>
        </p:grpSpPr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D0F69EFE-F4B1-464F-890A-477CDC7BC776}"/>
                </a:ext>
              </a:extLst>
            </p:cNvPr>
            <p:cNvSpPr/>
            <p:nvPr/>
          </p:nvSpPr>
          <p:spPr>
            <a:xfrm>
              <a:off x="1193257" y="45720"/>
              <a:ext cx="9744523" cy="1851074"/>
            </a:xfrm>
            <a:custGeom>
              <a:avLst/>
              <a:gdLst>
                <a:gd name="connsiteX0" fmla="*/ 326239 w 8947975"/>
                <a:gd name="connsiteY0" fmla="*/ 89164 h 1988432"/>
                <a:gd name="connsiteX1" fmla="*/ 59539 w 8947975"/>
                <a:gd name="connsiteY1" fmla="*/ 1022614 h 1988432"/>
                <a:gd name="connsiteX2" fmla="*/ 288139 w 8947975"/>
                <a:gd name="connsiteY2" fmla="*/ 1822714 h 1988432"/>
                <a:gd name="connsiteX3" fmla="*/ 2802739 w 8947975"/>
                <a:gd name="connsiteY3" fmla="*/ 1898914 h 1988432"/>
                <a:gd name="connsiteX4" fmla="*/ 3869539 w 8947975"/>
                <a:gd name="connsiteY4" fmla="*/ 1937014 h 1988432"/>
                <a:gd name="connsiteX5" fmla="*/ 6441289 w 8947975"/>
                <a:gd name="connsiteY5" fmla="*/ 1975114 h 1988432"/>
                <a:gd name="connsiteX6" fmla="*/ 8517739 w 8947975"/>
                <a:gd name="connsiteY6" fmla="*/ 1689364 h 1988432"/>
                <a:gd name="connsiteX7" fmla="*/ 8936839 w 8947975"/>
                <a:gd name="connsiteY7" fmla="*/ 774964 h 1988432"/>
                <a:gd name="connsiteX8" fmla="*/ 8289139 w 8947975"/>
                <a:gd name="connsiteY8" fmla="*/ 317764 h 1988432"/>
                <a:gd name="connsiteX9" fmla="*/ 5279239 w 8947975"/>
                <a:gd name="connsiteY9" fmla="*/ 355864 h 1988432"/>
                <a:gd name="connsiteX10" fmla="*/ 2878939 w 8947975"/>
                <a:gd name="connsiteY10" fmla="*/ 70114 h 1988432"/>
                <a:gd name="connsiteX11" fmla="*/ 326239 w 8947975"/>
                <a:gd name="connsiteY11" fmla="*/ 89164 h 1988432"/>
                <a:gd name="connsiteX0" fmla="*/ 650693 w 8967629"/>
                <a:gd name="connsiteY0" fmla="*/ 145791 h 1930759"/>
                <a:gd name="connsiteX1" fmla="*/ 79193 w 8967629"/>
                <a:gd name="connsiteY1" fmla="*/ 964941 h 1930759"/>
                <a:gd name="connsiteX2" fmla="*/ 307793 w 8967629"/>
                <a:gd name="connsiteY2" fmla="*/ 1765041 h 1930759"/>
                <a:gd name="connsiteX3" fmla="*/ 2822393 w 8967629"/>
                <a:gd name="connsiteY3" fmla="*/ 1841241 h 1930759"/>
                <a:gd name="connsiteX4" fmla="*/ 3889193 w 8967629"/>
                <a:gd name="connsiteY4" fmla="*/ 1879341 h 1930759"/>
                <a:gd name="connsiteX5" fmla="*/ 6460943 w 8967629"/>
                <a:gd name="connsiteY5" fmla="*/ 1917441 h 1930759"/>
                <a:gd name="connsiteX6" fmla="*/ 8537393 w 8967629"/>
                <a:gd name="connsiteY6" fmla="*/ 1631691 h 1930759"/>
                <a:gd name="connsiteX7" fmla="*/ 8956493 w 8967629"/>
                <a:gd name="connsiteY7" fmla="*/ 717291 h 1930759"/>
                <a:gd name="connsiteX8" fmla="*/ 8308793 w 8967629"/>
                <a:gd name="connsiteY8" fmla="*/ 260091 h 1930759"/>
                <a:gd name="connsiteX9" fmla="*/ 5298893 w 8967629"/>
                <a:gd name="connsiteY9" fmla="*/ 298191 h 1930759"/>
                <a:gd name="connsiteX10" fmla="*/ 2898593 w 8967629"/>
                <a:gd name="connsiteY10" fmla="*/ 12441 h 1930759"/>
                <a:gd name="connsiteX11" fmla="*/ 650693 w 8967629"/>
                <a:gd name="connsiteY11" fmla="*/ 145791 h 1930759"/>
                <a:gd name="connsiteX0" fmla="*/ 650693 w 8967629"/>
                <a:gd name="connsiteY0" fmla="*/ 134843 h 1919811"/>
                <a:gd name="connsiteX1" fmla="*/ 79193 w 8967629"/>
                <a:gd name="connsiteY1" fmla="*/ 953993 h 1919811"/>
                <a:gd name="connsiteX2" fmla="*/ 307793 w 8967629"/>
                <a:gd name="connsiteY2" fmla="*/ 1754093 h 1919811"/>
                <a:gd name="connsiteX3" fmla="*/ 2822393 w 8967629"/>
                <a:gd name="connsiteY3" fmla="*/ 1830293 h 1919811"/>
                <a:gd name="connsiteX4" fmla="*/ 3889193 w 8967629"/>
                <a:gd name="connsiteY4" fmla="*/ 1868393 h 1919811"/>
                <a:gd name="connsiteX5" fmla="*/ 6460943 w 8967629"/>
                <a:gd name="connsiteY5" fmla="*/ 1906493 h 1919811"/>
                <a:gd name="connsiteX6" fmla="*/ 8537393 w 8967629"/>
                <a:gd name="connsiteY6" fmla="*/ 1620743 h 1919811"/>
                <a:gd name="connsiteX7" fmla="*/ 8956493 w 8967629"/>
                <a:gd name="connsiteY7" fmla="*/ 706343 h 1919811"/>
                <a:gd name="connsiteX8" fmla="*/ 8308793 w 8967629"/>
                <a:gd name="connsiteY8" fmla="*/ 249143 h 1919811"/>
                <a:gd name="connsiteX9" fmla="*/ 5622743 w 8967629"/>
                <a:gd name="connsiteY9" fmla="*/ 134843 h 1919811"/>
                <a:gd name="connsiteX10" fmla="*/ 2898593 w 8967629"/>
                <a:gd name="connsiteY10" fmla="*/ 1493 h 1919811"/>
                <a:gd name="connsiteX11" fmla="*/ 650693 w 8967629"/>
                <a:gd name="connsiteY11" fmla="*/ 134843 h 1919811"/>
                <a:gd name="connsiteX0" fmla="*/ 650693 w 8967629"/>
                <a:gd name="connsiteY0" fmla="*/ 134843 h 1919811"/>
                <a:gd name="connsiteX1" fmla="*/ 79193 w 8967629"/>
                <a:gd name="connsiteY1" fmla="*/ 953993 h 1919811"/>
                <a:gd name="connsiteX2" fmla="*/ 307793 w 8967629"/>
                <a:gd name="connsiteY2" fmla="*/ 1754093 h 1919811"/>
                <a:gd name="connsiteX3" fmla="*/ 2822393 w 8967629"/>
                <a:gd name="connsiteY3" fmla="*/ 1830293 h 1919811"/>
                <a:gd name="connsiteX4" fmla="*/ 3889193 w 8967629"/>
                <a:gd name="connsiteY4" fmla="*/ 1868393 h 1919811"/>
                <a:gd name="connsiteX5" fmla="*/ 6460943 w 8967629"/>
                <a:gd name="connsiteY5" fmla="*/ 1906493 h 1919811"/>
                <a:gd name="connsiteX6" fmla="*/ 8537393 w 8967629"/>
                <a:gd name="connsiteY6" fmla="*/ 1620743 h 1919811"/>
                <a:gd name="connsiteX7" fmla="*/ 8956493 w 8967629"/>
                <a:gd name="connsiteY7" fmla="*/ 706343 h 1919811"/>
                <a:gd name="connsiteX8" fmla="*/ 8308793 w 8967629"/>
                <a:gd name="connsiteY8" fmla="*/ 249143 h 1919811"/>
                <a:gd name="connsiteX9" fmla="*/ 5622743 w 8967629"/>
                <a:gd name="connsiteY9" fmla="*/ 134843 h 1919811"/>
                <a:gd name="connsiteX10" fmla="*/ 2898593 w 8967629"/>
                <a:gd name="connsiteY10" fmla="*/ 1493 h 1919811"/>
                <a:gd name="connsiteX11" fmla="*/ 650693 w 8967629"/>
                <a:gd name="connsiteY11" fmla="*/ 134843 h 1919811"/>
                <a:gd name="connsiteX0" fmla="*/ 650693 w 8967629"/>
                <a:gd name="connsiteY0" fmla="*/ 134843 h 1919811"/>
                <a:gd name="connsiteX1" fmla="*/ 79193 w 8967629"/>
                <a:gd name="connsiteY1" fmla="*/ 953993 h 1919811"/>
                <a:gd name="connsiteX2" fmla="*/ 307793 w 8967629"/>
                <a:gd name="connsiteY2" fmla="*/ 1754093 h 1919811"/>
                <a:gd name="connsiteX3" fmla="*/ 2822393 w 8967629"/>
                <a:gd name="connsiteY3" fmla="*/ 1830293 h 1919811"/>
                <a:gd name="connsiteX4" fmla="*/ 3889193 w 8967629"/>
                <a:gd name="connsiteY4" fmla="*/ 1868393 h 1919811"/>
                <a:gd name="connsiteX5" fmla="*/ 6460943 w 8967629"/>
                <a:gd name="connsiteY5" fmla="*/ 1906493 h 1919811"/>
                <a:gd name="connsiteX6" fmla="*/ 8537393 w 8967629"/>
                <a:gd name="connsiteY6" fmla="*/ 1620743 h 1919811"/>
                <a:gd name="connsiteX7" fmla="*/ 8956493 w 8967629"/>
                <a:gd name="connsiteY7" fmla="*/ 706343 h 1919811"/>
                <a:gd name="connsiteX8" fmla="*/ 8308793 w 8967629"/>
                <a:gd name="connsiteY8" fmla="*/ 249143 h 1919811"/>
                <a:gd name="connsiteX9" fmla="*/ 5622743 w 8967629"/>
                <a:gd name="connsiteY9" fmla="*/ 134843 h 1919811"/>
                <a:gd name="connsiteX10" fmla="*/ 2898593 w 8967629"/>
                <a:gd name="connsiteY10" fmla="*/ 1493 h 1919811"/>
                <a:gd name="connsiteX11" fmla="*/ 650693 w 8967629"/>
                <a:gd name="connsiteY11" fmla="*/ 134843 h 1919811"/>
                <a:gd name="connsiteX0" fmla="*/ 650693 w 8967629"/>
                <a:gd name="connsiteY0" fmla="*/ 168172 h 1953140"/>
                <a:gd name="connsiteX1" fmla="*/ 79193 w 8967629"/>
                <a:gd name="connsiteY1" fmla="*/ 987322 h 1953140"/>
                <a:gd name="connsiteX2" fmla="*/ 307793 w 8967629"/>
                <a:gd name="connsiteY2" fmla="*/ 1787422 h 1953140"/>
                <a:gd name="connsiteX3" fmla="*/ 2822393 w 8967629"/>
                <a:gd name="connsiteY3" fmla="*/ 1863622 h 1953140"/>
                <a:gd name="connsiteX4" fmla="*/ 3889193 w 8967629"/>
                <a:gd name="connsiteY4" fmla="*/ 1901722 h 1953140"/>
                <a:gd name="connsiteX5" fmla="*/ 6460943 w 8967629"/>
                <a:gd name="connsiteY5" fmla="*/ 1939822 h 1953140"/>
                <a:gd name="connsiteX6" fmla="*/ 8537393 w 8967629"/>
                <a:gd name="connsiteY6" fmla="*/ 1654072 h 1953140"/>
                <a:gd name="connsiteX7" fmla="*/ 8956493 w 8967629"/>
                <a:gd name="connsiteY7" fmla="*/ 739672 h 1953140"/>
                <a:gd name="connsiteX8" fmla="*/ 8308793 w 8967629"/>
                <a:gd name="connsiteY8" fmla="*/ 282472 h 1953140"/>
                <a:gd name="connsiteX9" fmla="*/ 5622743 w 8967629"/>
                <a:gd name="connsiteY9" fmla="*/ 168172 h 1953140"/>
                <a:gd name="connsiteX10" fmla="*/ 2898593 w 8967629"/>
                <a:gd name="connsiteY10" fmla="*/ 34822 h 1953140"/>
                <a:gd name="connsiteX11" fmla="*/ 650693 w 8967629"/>
                <a:gd name="connsiteY11" fmla="*/ 168172 h 1953140"/>
                <a:gd name="connsiteX0" fmla="*/ 650693 w 8967629"/>
                <a:gd name="connsiteY0" fmla="*/ 101243 h 1886211"/>
                <a:gd name="connsiteX1" fmla="*/ 79193 w 8967629"/>
                <a:gd name="connsiteY1" fmla="*/ 920393 h 1886211"/>
                <a:gd name="connsiteX2" fmla="*/ 307793 w 8967629"/>
                <a:gd name="connsiteY2" fmla="*/ 1720493 h 1886211"/>
                <a:gd name="connsiteX3" fmla="*/ 2822393 w 8967629"/>
                <a:gd name="connsiteY3" fmla="*/ 1796693 h 1886211"/>
                <a:gd name="connsiteX4" fmla="*/ 3889193 w 8967629"/>
                <a:gd name="connsiteY4" fmla="*/ 1834793 h 1886211"/>
                <a:gd name="connsiteX5" fmla="*/ 6460943 w 8967629"/>
                <a:gd name="connsiteY5" fmla="*/ 1872893 h 1886211"/>
                <a:gd name="connsiteX6" fmla="*/ 8537393 w 8967629"/>
                <a:gd name="connsiteY6" fmla="*/ 1587143 h 1886211"/>
                <a:gd name="connsiteX7" fmla="*/ 8956493 w 8967629"/>
                <a:gd name="connsiteY7" fmla="*/ 672743 h 1886211"/>
                <a:gd name="connsiteX8" fmla="*/ 8308793 w 8967629"/>
                <a:gd name="connsiteY8" fmla="*/ 215543 h 1886211"/>
                <a:gd name="connsiteX9" fmla="*/ 5622743 w 8967629"/>
                <a:gd name="connsiteY9" fmla="*/ 101243 h 1886211"/>
                <a:gd name="connsiteX10" fmla="*/ 2860493 w 8967629"/>
                <a:gd name="connsiteY10" fmla="*/ 63143 h 1886211"/>
                <a:gd name="connsiteX11" fmla="*/ 650693 w 8967629"/>
                <a:gd name="connsiteY11" fmla="*/ 101243 h 1886211"/>
                <a:gd name="connsiteX0" fmla="*/ 650693 w 8967629"/>
                <a:gd name="connsiteY0" fmla="*/ 200038 h 1985006"/>
                <a:gd name="connsiteX1" fmla="*/ 79193 w 8967629"/>
                <a:gd name="connsiteY1" fmla="*/ 1019188 h 1985006"/>
                <a:gd name="connsiteX2" fmla="*/ 307793 w 8967629"/>
                <a:gd name="connsiteY2" fmla="*/ 1819288 h 1985006"/>
                <a:gd name="connsiteX3" fmla="*/ 2822393 w 8967629"/>
                <a:gd name="connsiteY3" fmla="*/ 1895488 h 1985006"/>
                <a:gd name="connsiteX4" fmla="*/ 3889193 w 8967629"/>
                <a:gd name="connsiteY4" fmla="*/ 1933588 h 1985006"/>
                <a:gd name="connsiteX5" fmla="*/ 6460943 w 8967629"/>
                <a:gd name="connsiteY5" fmla="*/ 1971688 h 1985006"/>
                <a:gd name="connsiteX6" fmla="*/ 8537393 w 8967629"/>
                <a:gd name="connsiteY6" fmla="*/ 1685938 h 1985006"/>
                <a:gd name="connsiteX7" fmla="*/ 8956493 w 8967629"/>
                <a:gd name="connsiteY7" fmla="*/ 771538 h 1985006"/>
                <a:gd name="connsiteX8" fmla="*/ 8308793 w 8967629"/>
                <a:gd name="connsiteY8" fmla="*/ 314338 h 1985006"/>
                <a:gd name="connsiteX9" fmla="*/ 5622743 w 8967629"/>
                <a:gd name="connsiteY9" fmla="*/ 200038 h 1985006"/>
                <a:gd name="connsiteX10" fmla="*/ 2879543 w 8967629"/>
                <a:gd name="connsiteY10" fmla="*/ 28588 h 1985006"/>
                <a:gd name="connsiteX11" fmla="*/ 650693 w 8967629"/>
                <a:gd name="connsiteY11" fmla="*/ 200038 h 1985006"/>
                <a:gd name="connsiteX0" fmla="*/ 650693 w 8967629"/>
                <a:gd name="connsiteY0" fmla="*/ 227800 h 2012768"/>
                <a:gd name="connsiteX1" fmla="*/ 79193 w 8967629"/>
                <a:gd name="connsiteY1" fmla="*/ 1046950 h 2012768"/>
                <a:gd name="connsiteX2" fmla="*/ 307793 w 8967629"/>
                <a:gd name="connsiteY2" fmla="*/ 1847050 h 2012768"/>
                <a:gd name="connsiteX3" fmla="*/ 2822393 w 8967629"/>
                <a:gd name="connsiteY3" fmla="*/ 1923250 h 2012768"/>
                <a:gd name="connsiteX4" fmla="*/ 3889193 w 8967629"/>
                <a:gd name="connsiteY4" fmla="*/ 1961350 h 2012768"/>
                <a:gd name="connsiteX5" fmla="*/ 6460943 w 8967629"/>
                <a:gd name="connsiteY5" fmla="*/ 1999450 h 2012768"/>
                <a:gd name="connsiteX6" fmla="*/ 8537393 w 8967629"/>
                <a:gd name="connsiteY6" fmla="*/ 1713700 h 2012768"/>
                <a:gd name="connsiteX7" fmla="*/ 8956493 w 8967629"/>
                <a:gd name="connsiteY7" fmla="*/ 799300 h 2012768"/>
                <a:gd name="connsiteX8" fmla="*/ 8308793 w 8967629"/>
                <a:gd name="connsiteY8" fmla="*/ 342100 h 2012768"/>
                <a:gd name="connsiteX9" fmla="*/ 5622743 w 8967629"/>
                <a:gd name="connsiteY9" fmla="*/ 227800 h 2012768"/>
                <a:gd name="connsiteX10" fmla="*/ 2879543 w 8967629"/>
                <a:gd name="connsiteY10" fmla="*/ 56350 h 2012768"/>
                <a:gd name="connsiteX11" fmla="*/ 650693 w 8967629"/>
                <a:gd name="connsiteY11" fmla="*/ 227800 h 2012768"/>
                <a:gd name="connsiteX0" fmla="*/ 650693 w 8967629"/>
                <a:gd name="connsiteY0" fmla="*/ 183438 h 1968406"/>
                <a:gd name="connsiteX1" fmla="*/ 79193 w 8967629"/>
                <a:gd name="connsiteY1" fmla="*/ 100258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68406"/>
                <a:gd name="connsiteX1" fmla="*/ 79193 w 8967629"/>
                <a:gd name="connsiteY1" fmla="*/ 100258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68406"/>
                <a:gd name="connsiteX1" fmla="*/ 79193 w 8967629"/>
                <a:gd name="connsiteY1" fmla="*/ 100258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68406"/>
                <a:gd name="connsiteX1" fmla="*/ 79193 w 8967629"/>
                <a:gd name="connsiteY1" fmla="*/ 105973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58881"/>
                <a:gd name="connsiteX1" fmla="*/ 79193 w 8967629"/>
                <a:gd name="connsiteY1" fmla="*/ 1059738 h 1958881"/>
                <a:gd name="connsiteX2" fmla="*/ 307793 w 8967629"/>
                <a:gd name="connsiteY2" fmla="*/ 1802688 h 1958881"/>
                <a:gd name="connsiteX3" fmla="*/ 2822393 w 8967629"/>
                <a:gd name="connsiteY3" fmla="*/ 1878888 h 1958881"/>
                <a:gd name="connsiteX4" fmla="*/ 3889193 w 8967629"/>
                <a:gd name="connsiteY4" fmla="*/ 1916988 h 1958881"/>
                <a:gd name="connsiteX5" fmla="*/ 6460943 w 8967629"/>
                <a:gd name="connsiteY5" fmla="*/ 1955088 h 1958881"/>
                <a:gd name="connsiteX6" fmla="*/ 8537393 w 8967629"/>
                <a:gd name="connsiteY6" fmla="*/ 1669338 h 1958881"/>
                <a:gd name="connsiteX7" fmla="*/ 8956493 w 8967629"/>
                <a:gd name="connsiteY7" fmla="*/ 754938 h 1958881"/>
                <a:gd name="connsiteX8" fmla="*/ 8308793 w 8967629"/>
                <a:gd name="connsiteY8" fmla="*/ 297738 h 1958881"/>
                <a:gd name="connsiteX9" fmla="*/ 5622743 w 8967629"/>
                <a:gd name="connsiteY9" fmla="*/ 183438 h 1958881"/>
                <a:gd name="connsiteX10" fmla="*/ 2879543 w 8967629"/>
                <a:gd name="connsiteY10" fmla="*/ 11988 h 1958881"/>
                <a:gd name="connsiteX11" fmla="*/ 650693 w 8967629"/>
                <a:gd name="connsiteY11" fmla="*/ 183438 h 1958881"/>
                <a:gd name="connsiteX0" fmla="*/ 650693 w 8967629"/>
                <a:gd name="connsiteY0" fmla="*/ 183438 h 1974386"/>
                <a:gd name="connsiteX1" fmla="*/ 79193 w 8967629"/>
                <a:gd name="connsiteY1" fmla="*/ 1059738 h 1974386"/>
                <a:gd name="connsiteX2" fmla="*/ 307793 w 8967629"/>
                <a:gd name="connsiteY2" fmla="*/ 1802688 h 1974386"/>
                <a:gd name="connsiteX3" fmla="*/ 2822393 w 8967629"/>
                <a:gd name="connsiteY3" fmla="*/ 1878888 h 1974386"/>
                <a:gd name="connsiteX4" fmla="*/ 3889193 w 8967629"/>
                <a:gd name="connsiteY4" fmla="*/ 1916988 h 1974386"/>
                <a:gd name="connsiteX5" fmla="*/ 6460943 w 8967629"/>
                <a:gd name="connsiteY5" fmla="*/ 1955088 h 1974386"/>
                <a:gd name="connsiteX6" fmla="*/ 8537393 w 8967629"/>
                <a:gd name="connsiteY6" fmla="*/ 1669338 h 1974386"/>
                <a:gd name="connsiteX7" fmla="*/ 8956493 w 8967629"/>
                <a:gd name="connsiteY7" fmla="*/ 754938 h 1974386"/>
                <a:gd name="connsiteX8" fmla="*/ 8308793 w 8967629"/>
                <a:gd name="connsiteY8" fmla="*/ 297738 h 1974386"/>
                <a:gd name="connsiteX9" fmla="*/ 5622743 w 8967629"/>
                <a:gd name="connsiteY9" fmla="*/ 183438 h 1974386"/>
                <a:gd name="connsiteX10" fmla="*/ 2879543 w 8967629"/>
                <a:gd name="connsiteY10" fmla="*/ 11988 h 1974386"/>
                <a:gd name="connsiteX11" fmla="*/ 650693 w 8967629"/>
                <a:gd name="connsiteY11" fmla="*/ 183438 h 1974386"/>
                <a:gd name="connsiteX0" fmla="*/ 718633 w 9035569"/>
                <a:gd name="connsiteY0" fmla="*/ 183438 h 1970142"/>
                <a:gd name="connsiteX1" fmla="*/ 147133 w 9035569"/>
                <a:gd name="connsiteY1" fmla="*/ 1059738 h 1970142"/>
                <a:gd name="connsiteX2" fmla="*/ 375733 w 9035569"/>
                <a:gd name="connsiteY2" fmla="*/ 1802688 h 1970142"/>
                <a:gd name="connsiteX3" fmla="*/ 3957133 w 9035569"/>
                <a:gd name="connsiteY3" fmla="*/ 1916988 h 1970142"/>
                <a:gd name="connsiteX4" fmla="*/ 6528883 w 9035569"/>
                <a:gd name="connsiteY4" fmla="*/ 1955088 h 1970142"/>
                <a:gd name="connsiteX5" fmla="*/ 8605333 w 9035569"/>
                <a:gd name="connsiteY5" fmla="*/ 1669338 h 1970142"/>
                <a:gd name="connsiteX6" fmla="*/ 9024433 w 9035569"/>
                <a:gd name="connsiteY6" fmla="*/ 754938 h 1970142"/>
                <a:gd name="connsiteX7" fmla="*/ 8376733 w 9035569"/>
                <a:gd name="connsiteY7" fmla="*/ 297738 h 1970142"/>
                <a:gd name="connsiteX8" fmla="*/ 5690683 w 9035569"/>
                <a:gd name="connsiteY8" fmla="*/ 183438 h 1970142"/>
                <a:gd name="connsiteX9" fmla="*/ 2947483 w 9035569"/>
                <a:gd name="connsiteY9" fmla="*/ 11988 h 1970142"/>
                <a:gd name="connsiteX10" fmla="*/ 718633 w 9035569"/>
                <a:gd name="connsiteY10" fmla="*/ 183438 h 1970142"/>
                <a:gd name="connsiteX0" fmla="*/ 718633 w 9035569"/>
                <a:gd name="connsiteY0" fmla="*/ 183438 h 1962283"/>
                <a:gd name="connsiteX1" fmla="*/ 147133 w 9035569"/>
                <a:gd name="connsiteY1" fmla="*/ 1059738 h 1962283"/>
                <a:gd name="connsiteX2" fmla="*/ 375733 w 9035569"/>
                <a:gd name="connsiteY2" fmla="*/ 1802688 h 1962283"/>
                <a:gd name="connsiteX3" fmla="*/ 3957133 w 9035569"/>
                <a:gd name="connsiteY3" fmla="*/ 1916988 h 1962283"/>
                <a:gd name="connsiteX4" fmla="*/ 6528883 w 9035569"/>
                <a:gd name="connsiteY4" fmla="*/ 1955088 h 1962283"/>
                <a:gd name="connsiteX5" fmla="*/ 8605333 w 9035569"/>
                <a:gd name="connsiteY5" fmla="*/ 1669338 h 1962283"/>
                <a:gd name="connsiteX6" fmla="*/ 9024433 w 9035569"/>
                <a:gd name="connsiteY6" fmla="*/ 754938 h 1962283"/>
                <a:gd name="connsiteX7" fmla="*/ 8376733 w 9035569"/>
                <a:gd name="connsiteY7" fmla="*/ 297738 h 1962283"/>
                <a:gd name="connsiteX8" fmla="*/ 5690683 w 9035569"/>
                <a:gd name="connsiteY8" fmla="*/ 183438 h 1962283"/>
                <a:gd name="connsiteX9" fmla="*/ 2947483 w 9035569"/>
                <a:gd name="connsiteY9" fmla="*/ 11988 h 1962283"/>
                <a:gd name="connsiteX10" fmla="*/ 718633 w 9035569"/>
                <a:gd name="connsiteY10" fmla="*/ 183438 h 1962283"/>
                <a:gd name="connsiteX0" fmla="*/ 718633 w 9035569"/>
                <a:gd name="connsiteY0" fmla="*/ 72229 h 1851074"/>
                <a:gd name="connsiteX1" fmla="*/ 147133 w 9035569"/>
                <a:gd name="connsiteY1" fmla="*/ 948529 h 1851074"/>
                <a:gd name="connsiteX2" fmla="*/ 375733 w 9035569"/>
                <a:gd name="connsiteY2" fmla="*/ 1691479 h 1851074"/>
                <a:gd name="connsiteX3" fmla="*/ 3957133 w 9035569"/>
                <a:gd name="connsiteY3" fmla="*/ 1805779 h 1851074"/>
                <a:gd name="connsiteX4" fmla="*/ 6528883 w 9035569"/>
                <a:gd name="connsiteY4" fmla="*/ 1843879 h 1851074"/>
                <a:gd name="connsiteX5" fmla="*/ 8605333 w 9035569"/>
                <a:gd name="connsiteY5" fmla="*/ 1558129 h 1851074"/>
                <a:gd name="connsiteX6" fmla="*/ 9024433 w 9035569"/>
                <a:gd name="connsiteY6" fmla="*/ 643729 h 1851074"/>
                <a:gd name="connsiteX7" fmla="*/ 8376733 w 9035569"/>
                <a:gd name="connsiteY7" fmla="*/ 186529 h 1851074"/>
                <a:gd name="connsiteX8" fmla="*/ 5690683 w 9035569"/>
                <a:gd name="connsiteY8" fmla="*/ 72229 h 1851074"/>
                <a:gd name="connsiteX9" fmla="*/ 2852233 w 9035569"/>
                <a:gd name="connsiteY9" fmla="*/ 15079 h 1851074"/>
                <a:gd name="connsiteX10" fmla="*/ 718633 w 9035569"/>
                <a:gd name="connsiteY10" fmla="*/ 72229 h 1851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035569" h="1851074">
                  <a:moveTo>
                    <a:pt x="718633" y="72229"/>
                  </a:moveTo>
                  <a:cubicBezTo>
                    <a:pt x="267783" y="227804"/>
                    <a:pt x="204283" y="678654"/>
                    <a:pt x="147133" y="948529"/>
                  </a:cubicBezTo>
                  <a:cubicBezTo>
                    <a:pt x="89983" y="1218404"/>
                    <a:pt x="-259267" y="1548604"/>
                    <a:pt x="375733" y="1691479"/>
                  </a:cubicBezTo>
                  <a:cubicBezTo>
                    <a:pt x="1010733" y="1834354"/>
                    <a:pt x="2722058" y="1894679"/>
                    <a:pt x="3957133" y="1805779"/>
                  </a:cubicBezTo>
                  <a:cubicBezTo>
                    <a:pt x="4980325" y="1732130"/>
                    <a:pt x="5754183" y="1885154"/>
                    <a:pt x="6528883" y="1843879"/>
                  </a:cubicBezTo>
                  <a:cubicBezTo>
                    <a:pt x="7303583" y="1802604"/>
                    <a:pt x="8189408" y="1758154"/>
                    <a:pt x="8605333" y="1558129"/>
                  </a:cubicBezTo>
                  <a:cubicBezTo>
                    <a:pt x="9021258" y="1358104"/>
                    <a:pt x="9062533" y="872329"/>
                    <a:pt x="9024433" y="643729"/>
                  </a:cubicBezTo>
                  <a:cubicBezTo>
                    <a:pt x="8986333" y="415129"/>
                    <a:pt x="8932358" y="281779"/>
                    <a:pt x="8376733" y="186529"/>
                  </a:cubicBezTo>
                  <a:cubicBezTo>
                    <a:pt x="7821108" y="91279"/>
                    <a:pt x="6954333" y="-76996"/>
                    <a:pt x="5690683" y="72229"/>
                  </a:cubicBezTo>
                  <a:cubicBezTo>
                    <a:pt x="4655633" y="316704"/>
                    <a:pt x="4119058" y="-80171"/>
                    <a:pt x="2852233" y="15079"/>
                  </a:cubicBezTo>
                  <a:cubicBezTo>
                    <a:pt x="2109283" y="72229"/>
                    <a:pt x="1169483" y="-83346"/>
                    <a:pt x="718633" y="72229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28575">
              <a:noFill/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任意多边形: 形状 5">
              <a:extLst>
                <a:ext uri="{FF2B5EF4-FFF2-40B4-BE49-F238E27FC236}">
                  <a16:creationId xmlns:a16="http://schemas.microsoft.com/office/drawing/2014/main" id="{D0F69EFE-F4B1-464F-890A-477CDC7BC776}"/>
                </a:ext>
              </a:extLst>
            </p:cNvPr>
            <p:cNvSpPr/>
            <p:nvPr/>
          </p:nvSpPr>
          <p:spPr>
            <a:xfrm>
              <a:off x="1193258" y="256955"/>
              <a:ext cx="9744523" cy="1851074"/>
            </a:xfrm>
            <a:custGeom>
              <a:avLst/>
              <a:gdLst>
                <a:gd name="connsiteX0" fmla="*/ 326239 w 8947975"/>
                <a:gd name="connsiteY0" fmla="*/ 89164 h 1988432"/>
                <a:gd name="connsiteX1" fmla="*/ 59539 w 8947975"/>
                <a:gd name="connsiteY1" fmla="*/ 1022614 h 1988432"/>
                <a:gd name="connsiteX2" fmla="*/ 288139 w 8947975"/>
                <a:gd name="connsiteY2" fmla="*/ 1822714 h 1988432"/>
                <a:gd name="connsiteX3" fmla="*/ 2802739 w 8947975"/>
                <a:gd name="connsiteY3" fmla="*/ 1898914 h 1988432"/>
                <a:gd name="connsiteX4" fmla="*/ 3869539 w 8947975"/>
                <a:gd name="connsiteY4" fmla="*/ 1937014 h 1988432"/>
                <a:gd name="connsiteX5" fmla="*/ 6441289 w 8947975"/>
                <a:gd name="connsiteY5" fmla="*/ 1975114 h 1988432"/>
                <a:gd name="connsiteX6" fmla="*/ 8517739 w 8947975"/>
                <a:gd name="connsiteY6" fmla="*/ 1689364 h 1988432"/>
                <a:gd name="connsiteX7" fmla="*/ 8936839 w 8947975"/>
                <a:gd name="connsiteY7" fmla="*/ 774964 h 1988432"/>
                <a:gd name="connsiteX8" fmla="*/ 8289139 w 8947975"/>
                <a:gd name="connsiteY8" fmla="*/ 317764 h 1988432"/>
                <a:gd name="connsiteX9" fmla="*/ 5279239 w 8947975"/>
                <a:gd name="connsiteY9" fmla="*/ 355864 h 1988432"/>
                <a:gd name="connsiteX10" fmla="*/ 2878939 w 8947975"/>
                <a:gd name="connsiteY10" fmla="*/ 70114 h 1988432"/>
                <a:gd name="connsiteX11" fmla="*/ 326239 w 8947975"/>
                <a:gd name="connsiteY11" fmla="*/ 89164 h 1988432"/>
                <a:gd name="connsiteX0" fmla="*/ 650693 w 8967629"/>
                <a:gd name="connsiteY0" fmla="*/ 145791 h 1930759"/>
                <a:gd name="connsiteX1" fmla="*/ 79193 w 8967629"/>
                <a:gd name="connsiteY1" fmla="*/ 964941 h 1930759"/>
                <a:gd name="connsiteX2" fmla="*/ 307793 w 8967629"/>
                <a:gd name="connsiteY2" fmla="*/ 1765041 h 1930759"/>
                <a:gd name="connsiteX3" fmla="*/ 2822393 w 8967629"/>
                <a:gd name="connsiteY3" fmla="*/ 1841241 h 1930759"/>
                <a:gd name="connsiteX4" fmla="*/ 3889193 w 8967629"/>
                <a:gd name="connsiteY4" fmla="*/ 1879341 h 1930759"/>
                <a:gd name="connsiteX5" fmla="*/ 6460943 w 8967629"/>
                <a:gd name="connsiteY5" fmla="*/ 1917441 h 1930759"/>
                <a:gd name="connsiteX6" fmla="*/ 8537393 w 8967629"/>
                <a:gd name="connsiteY6" fmla="*/ 1631691 h 1930759"/>
                <a:gd name="connsiteX7" fmla="*/ 8956493 w 8967629"/>
                <a:gd name="connsiteY7" fmla="*/ 717291 h 1930759"/>
                <a:gd name="connsiteX8" fmla="*/ 8308793 w 8967629"/>
                <a:gd name="connsiteY8" fmla="*/ 260091 h 1930759"/>
                <a:gd name="connsiteX9" fmla="*/ 5298893 w 8967629"/>
                <a:gd name="connsiteY9" fmla="*/ 298191 h 1930759"/>
                <a:gd name="connsiteX10" fmla="*/ 2898593 w 8967629"/>
                <a:gd name="connsiteY10" fmla="*/ 12441 h 1930759"/>
                <a:gd name="connsiteX11" fmla="*/ 650693 w 8967629"/>
                <a:gd name="connsiteY11" fmla="*/ 145791 h 1930759"/>
                <a:gd name="connsiteX0" fmla="*/ 650693 w 8967629"/>
                <a:gd name="connsiteY0" fmla="*/ 134843 h 1919811"/>
                <a:gd name="connsiteX1" fmla="*/ 79193 w 8967629"/>
                <a:gd name="connsiteY1" fmla="*/ 953993 h 1919811"/>
                <a:gd name="connsiteX2" fmla="*/ 307793 w 8967629"/>
                <a:gd name="connsiteY2" fmla="*/ 1754093 h 1919811"/>
                <a:gd name="connsiteX3" fmla="*/ 2822393 w 8967629"/>
                <a:gd name="connsiteY3" fmla="*/ 1830293 h 1919811"/>
                <a:gd name="connsiteX4" fmla="*/ 3889193 w 8967629"/>
                <a:gd name="connsiteY4" fmla="*/ 1868393 h 1919811"/>
                <a:gd name="connsiteX5" fmla="*/ 6460943 w 8967629"/>
                <a:gd name="connsiteY5" fmla="*/ 1906493 h 1919811"/>
                <a:gd name="connsiteX6" fmla="*/ 8537393 w 8967629"/>
                <a:gd name="connsiteY6" fmla="*/ 1620743 h 1919811"/>
                <a:gd name="connsiteX7" fmla="*/ 8956493 w 8967629"/>
                <a:gd name="connsiteY7" fmla="*/ 706343 h 1919811"/>
                <a:gd name="connsiteX8" fmla="*/ 8308793 w 8967629"/>
                <a:gd name="connsiteY8" fmla="*/ 249143 h 1919811"/>
                <a:gd name="connsiteX9" fmla="*/ 5622743 w 8967629"/>
                <a:gd name="connsiteY9" fmla="*/ 134843 h 1919811"/>
                <a:gd name="connsiteX10" fmla="*/ 2898593 w 8967629"/>
                <a:gd name="connsiteY10" fmla="*/ 1493 h 1919811"/>
                <a:gd name="connsiteX11" fmla="*/ 650693 w 8967629"/>
                <a:gd name="connsiteY11" fmla="*/ 134843 h 1919811"/>
                <a:gd name="connsiteX0" fmla="*/ 650693 w 8967629"/>
                <a:gd name="connsiteY0" fmla="*/ 134843 h 1919811"/>
                <a:gd name="connsiteX1" fmla="*/ 79193 w 8967629"/>
                <a:gd name="connsiteY1" fmla="*/ 953993 h 1919811"/>
                <a:gd name="connsiteX2" fmla="*/ 307793 w 8967629"/>
                <a:gd name="connsiteY2" fmla="*/ 1754093 h 1919811"/>
                <a:gd name="connsiteX3" fmla="*/ 2822393 w 8967629"/>
                <a:gd name="connsiteY3" fmla="*/ 1830293 h 1919811"/>
                <a:gd name="connsiteX4" fmla="*/ 3889193 w 8967629"/>
                <a:gd name="connsiteY4" fmla="*/ 1868393 h 1919811"/>
                <a:gd name="connsiteX5" fmla="*/ 6460943 w 8967629"/>
                <a:gd name="connsiteY5" fmla="*/ 1906493 h 1919811"/>
                <a:gd name="connsiteX6" fmla="*/ 8537393 w 8967629"/>
                <a:gd name="connsiteY6" fmla="*/ 1620743 h 1919811"/>
                <a:gd name="connsiteX7" fmla="*/ 8956493 w 8967629"/>
                <a:gd name="connsiteY7" fmla="*/ 706343 h 1919811"/>
                <a:gd name="connsiteX8" fmla="*/ 8308793 w 8967629"/>
                <a:gd name="connsiteY8" fmla="*/ 249143 h 1919811"/>
                <a:gd name="connsiteX9" fmla="*/ 5622743 w 8967629"/>
                <a:gd name="connsiteY9" fmla="*/ 134843 h 1919811"/>
                <a:gd name="connsiteX10" fmla="*/ 2898593 w 8967629"/>
                <a:gd name="connsiteY10" fmla="*/ 1493 h 1919811"/>
                <a:gd name="connsiteX11" fmla="*/ 650693 w 8967629"/>
                <a:gd name="connsiteY11" fmla="*/ 134843 h 1919811"/>
                <a:gd name="connsiteX0" fmla="*/ 650693 w 8967629"/>
                <a:gd name="connsiteY0" fmla="*/ 134843 h 1919811"/>
                <a:gd name="connsiteX1" fmla="*/ 79193 w 8967629"/>
                <a:gd name="connsiteY1" fmla="*/ 953993 h 1919811"/>
                <a:gd name="connsiteX2" fmla="*/ 307793 w 8967629"/>
                <a:gd name="connsiteY2" fmla="*/ 1754093 h 1919811"/>
                <a:gd name="connsiteX3" fmla="*/ 2822393 w 8967629"/>
                <a:gd name="connsiteY3" fmla="*/ 1830293 h 1919811"/>
                <a:gd name="connsiteX4" fmla="*/ 3889193 w 8967629"/>
                <a:gd name="connsiteY4" fmla="*/ 1868393 h 1919811"/>
                <a:gd name="connsiteX5" fmla="*/ 6460943 w 8967629"/>
                <a:gd name="connsiteY5" fmla="*/ 1906493 h 1919811"/>
                <a:gd name="connsiteX6" fmla="*/ 8537393 w 8967629"/>
                <a:gd name="connsiteY6" fmla="*/ 1620743 h 1919811"/>
                <a:gd name="connsiteX7" fmla="*/ 8956493 w 8967629"/>
                <a:gd name="connsiteY7" fmla="*/ 706343 h 1919811"/>
                <a:gd name="connsiteX8" fmla="*/ 8308793 w 8967629"/>
                <a:gd name="connsiteY8" fmla="*/ 249143 h 1919811"/>
                <a:gd name="connsiteX9" fmla="*/ 5622743 w 8967629"/>
                <a:gd name="connsiteY9" fmla="*/ 134843 h 1919811"/>
                <a:gd name="connsiteX10" fmla="*/ 2898593 w 8967629"/>
                <a:gd name="connsiteY10" fmla="*/ 1493 h 1919811"/>
                <a:gd name="connsiteX11" fmla="*/ 650693 w 8967629"/>
                <a:gd name="connsiteY11" fmla="*/ 134843 h 1919811"/>
                <a:gd name="connsiteX0" fmla="*/ 650693 w 8967629"/>
                <a:gd name="connsiteY0" fmla="*/ 168172 h 1953140"/>
                <a:gd name="connsiteX1" fmla="*/ 79193 w 8967629"/>
                <a:gd name="connsiteY1" fmla="*/ 987322 h 1953140"/>
                <a:gd name="connsiteX2" fmla="*/ 307793 w 8967629"/>
                <a:gd name="connsiteY2" fmla="*/ 1787422 h 1953140"/>
                <a:gd name="connsiteX3" fmla="*/ 2822393 w 8967629"/>
                <a:gd name="connsiteY3" fmla="*/ 1863622 h 1953140"/>
                <a:gd name="connsiteX4" fmla="*/ 3889193 w 8967629"/>
                <a:gd name="connsiteY4" fmla="*/ 1901722 h 1953140"/>
                <a:gd name="connsiteX5" fmla="*/ 6460943 w 8967629"/>
                <a:gd name="connsiteY5" fmla="*/ 1939822 h 1953140"/>
                <a:gd name="connsiteX6" fmla="*/ 8537393 w 8967629"/>
                <a:gd name="connsiteY6" fmla="*/ 1654072 h 1953140"/>
                <a:gd name="connsiteX7" fmla="*/ 8956493 w 8967629"/>
                <a:gd name="connsiteY7" fmla="*/ 739672 h 1953140"/>
                <a:gd name="connsiteX8" fmla="*/ 8308793 w 8967629"/>
                <a:gd name="connsiteY8" fmla="*/ 282472 h 1953140"/>
                <a:gd name="connsiteX9" fmla="*/ 5622743 w 8967629"/>
                <a:gd name="connsiteY9" fmla="*/ 168172 h 1953140"/>
                <a:gd name="connsiteX10" fmla="*/ 2898593 w 8967629"/>
                <a:gd name="connsiteY10" fmla="*/ 34822 h 1953140"/>
                <a:gd name="connsiteX11" fmla="*/ 650693 w 8967629"/>
                <a:gd name="connsiteY11" fmla="*/ 168172 h 1953140"/>
                <a:gd name="connsiteX0" fmla="*/ 650693 w 8967629"/>
                <a:gd name="connsiteY0" fmla="*/ 101243 h 1886211"/>
                <a:gd name="connsiteX1" fmla="*/ 79193 w 8967629"/>
                <a:gd name="connsiteY1" fmla="*/ 920393 h 1886211"/>
                <a:gd name="connsiteX2" fmla="*/ 307793 w 8967629"/>
                <a:gd name="connsiteY2" fmla="*/ 1720493 h 1886211"/>
                <a:gd name="connsiteX3" fmla="*/ 2822393 w 8967629"/>
                <a:gd name="connsiteY3" fmla="*/ 1796693 h 1886211"/>
                <a:gd name="connsiteX4" fmla="*/ 3889193 w 8967629"/>
                <a:gd name="connsiteY4" fmla="*/ 1834793 h 1886211"/>
                <a:gd name="connsiteX5" fmla="*/ 6460943 w 8967629"/>
                <a:gd name="connsiteY5" fmla="*/ 1872893 h 1886211"/>
                <a:gd name="connsiteX6" fmla="*/ 8537393 w 8967629"/>
                <a:gd name="connsiteY6" fmla="*/ 1587143 h 1886211"/>
                <a:gd name="connsiteX7" fmla="*/ 8956493 w 8967629"/>
                <a:gd name="connsiteY7" fmla="*/ 672743 h 1886211"/>
                <a:gd name="connsiteX8" fmla="*/ 8308793 w 8967629"/>
                <a:gd name="connsiteY8" fmla="*/ 215543 h 1886211"/>
                <a:gd name="connsiteX9" fmla="*/ 5622743 w 8967629"/>
                <a:gd name="connsiteY9" fmla="*/ 101243 h 1886211"/>
                <a:gd name="connsiteX10" fmla="*/ 2860493 w 8967629"/>
                <a:gd name="connsiteY10" fmla="*/ 63143 h 1886211"/>
                <a:gd name="connsiteX11" fmla="*/ 650693 w 8967629"/>
                <a:gd name="connsiteY11" fmla="*/ 101243 h 1886211"/>
                <a:gd name="connsiteX0" fmla="*/ 650693 w 8967629"/>
                <a:gd name="connsiteY0" fmla="*/ 200038 h 1985006"/>
                <a:gd name="connsiteX1" fmla="*/ 79193 w 8967629"/>
                <a:gd name="connsiteY1" fmla="*/ 1019188 h 1985006"/>
                <a:gd name="connsiteX2" fmla="*/ 307793 w 8967629"/>
                <a:gd name="connsiteY2" fmla="*/ 1819288 h 1985006"/>
                <a:gd name="connsiteX3" fmla="*/ 2822393 w 8967629"/>
                <a:gd name="connsiteY3" fmla="*/ 1895488 h 1985006"/>
                <a:gd name="connsiteX4" fmla="*/ 3889193 w 8967629"/>
                <a:gd name="connsiteY4" fmla="*/ 1933588 h 1985006"/>
                <a:gd name="connsiteX5" fmla="*/ 6460943 w 8967629"/>
                <a:gd name="connsiteY5" fmla="*/ 1971688 h 1985006"/>
                <a:gd name="connsiteX6" fmla="*/ 8537393 w 8967629"/>
                <a:gd name="connsiteY6" fmla="*/ 1685938 h 1985006"/>
                <a:gd name="connsiteX7" fmla="*/ 8956493 w 8967629"/>
                <a:gd name="connsiteY7" fmla="*/ 771538 h 1985006"/>
                <a:gd name="connsiteX8" fmla="*/ 8308793 w 8967629"/>
                <a:gd name="connsiteY8" fmla="*/ 314338 h 1985006"/>
                <a:gd name="connsiteX9" fmla="*/ 5622743 w 8967629"/>
                <a:gd name="connsiteY9" fmla="*/ 200038 h 1985006"/>
                <a:gd name="connsiteX10" fmla="*/ 2879543 w 8967629"/>
                <a:gd name="connsiteY10" fmla="*/ 28588 h 1985006"/>
                <a:gd name="connsiteX11" fmla="*/ 650693 w 8967629"/>
                <a:gd name="connsiteY11" fmla="*/ 200038 h 1985006"/>
                <a:gd name="connsiteX0" fmla="*/ 650693 w 8967629"/>
                <a:gd name="connsiteY0" fmla="*/ 227800 h 2012768"/>
                <a:gd name="connsiteX1" fmla="*/ 79193 w 8967629"/>
                <a:gd name="connsiteY1" fmla="*/ 1046950 h 2012768"/>
                <a:gd name="connsiteX2" fmla="*/ 307793 w 8967629"/>
                <a:gd name="connsiteY2" fmla="*/ 1847050 h 2012768"/>
                <a:gd name="connsiteX3" fmla="*/ 2822393 w 8967629"/>
                <a:gd name="connsiteY3" fmla="*/ 1923250 h 2012768"/>
                <a:gd name="connsiteX4" fmla="*/ 3889193 w 8967629"/>
                <a:gd name="connsiteY4" fmla="*/ 1961350 h 2012768"/>
                <a:gd name="connsiteX5" fmla="*/ 6460943 w 8967629"/>
                <a:gd name="connsiteY5" fmla="*/ 1999450 h 2012768"/>
                <a:gd name="connsiteX6" fmla="*/ 8537393 w 8967629"/>
                <a:gd name="connsiteY6" fmla="*/ 1713700 h 2012768"/>
                <a:gd name="connsiteX7" fmla="*/ 8956493 w 8967629"/>
                <a:gd name="connsiteY7" fmla="*/ 799300 h 2012768"/>
                <a:gd name="connsiteX8" fmla="*/ 8308793 w 8967629"/>
                <a:gd name="connsiteY8" fmla="*/ 342100 h 2012768"/>
                <a:gd name="connsiteX9" fmla="*/ 5622743 w 8967629"/>
                <a:gd name="connsiteY9" fmla="*/ 227800 h 2012768"/>
                <a:gd name="connsiteX10" fmla="*/ 2879543 w 8967629"/>
                <a:gd name="connsiteY10" fmla="*/ 56350 h 2012768"/>
                <a:gd name="connsiteX11" fmla="*/ 650693 w 8967629"/>
                <a:gd name="connsiteY11" fmla="*/ 227800 h 2012768"/>
                <a:gd name="connsiteX0" fmla="*/ 650693 w 8967629"/>
                <a:gd name="connsiteY0" fmla="*/ 183438 h 1968406"/>
                <a:gd name="connsiteX1" fmla="*/ 79193 w 8967629"/>
                <a:gd name="connsiteY1" fmla="*/ 100258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68406"/>
                <a:gd name="connsiteX1" fmla="*/ 79193 w 8967629"/>
                <a:gd name="connsiteY1" fmla="*/ 100258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68406"/>
                <a:gd name="connsiteX1" fmla="*/ 79193 w 8967629"/>
                <a:gd name="connsiteY1" fmla="*/ 100258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68406"/>
                <a:gd name="connsiteX1" fmla="*/ 79193 w 8967629"/>
                <a:gd name="connsiteY1" fmla="*/ 105973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58881"/>
                <a:gd name="connsiteX1" fmla="*/ 79193 w 8967629"/>
                <a:gd name="connsiteY1" fmla="*/ 1059738 h 1958881"/>
                <a:gd name="connsiteX2" fmla="*/ 307793 w 8967629"/>
                <a:gd name="connsiteY2" fmla="*/ 1802688 h 1958881"/>
                <a:gd name="connsiteX3" fmla="*/ 2822393 w 8967629"/>
                <a:gd name="connsiteY3" fmla="*/ 1878888 h 1958881"/>
                <a:gd name="connsiteX4" fmla="*/ 3889193 w 8967629"/>
                <a:gd name="connsiteY4" fmla="*/ 1916988 h 1958881"/>
                <a:gd name="connsiteX5" fmla="*/ 6460943 w 8967629"/>
                <a:gd name="connsiteY5" fmla="*/ 1955088 h 1958881"/>
                <a:gd name="connsiteX6" fmla="*/ 8537393 w 8967629"/>
                <a:gd name="connsiteY6" fmla="*/ 1669338 h 1958881"/>
                <a:gd name="connsiteX7" fmla="*/ 8956493 w 8967629"/>
                <a:gd name="connsiteY7" fmla="*/ 754938 h 1958881"/>
                <a:gd name="connsiteX8" fmla="*/ 8308793 w 8967629"/>
                <a:gd name="connsiteY8" fmla="*/ 297738 h 1958881"/>
                <a:gd name="connsiteX9" fmla="*/ 5622743 w 8967629"/>
                <a:gd name="connsiteY9" fmla="*/ 183438 h 1958881"/>
                <a:gd name="connsiteX10" fmla="*/ 2879543 w 8967629"/>
                <a:gd name="connsiteY10" fmla="*/ 11988 h 1958881"/>
                <a:gd name="connsiteX11" fmla="*/ 650693 w 8967629"/>
                <a:gd name="connsiteY11" fmla="*/ 183438 h 1958881"/>
                <a:gd name="connsiteX0" fmla="*/ 650693 w 8967629"/>
                <a:gd name="connsiteY0" fmla="*/ 183438 h 1974386"/>
                <a:gd name="connsiteX1" fmla="*/ 79193 w 8967629"/>
                <a:gd name="connsiteY1" fmla="*/ 1059738 h 1974386"/>
                <a:gd name="connsiteX2" fmla="*/ 307793 w 8967629"/>
                <a:gd name="connsiteY2" fmla="*/ 1802688 h 1974386"/>
                <a:gd name="connsiteX3" fmla="*/ 2822393 w 8967629"/>
                <a:gd name="connsiteY3" fmla="*/ 1878888 h 1974386"/>
                <a:gd name="connsiteX4" fmla="*/ 3889193 w 8967629"/>
                <a:gd name="connsiteY4" fmla="*/ 1916988 h 1974386"/>
                <a:gd name="connsiteX5" fmla="*/ 6460943 w 8967629"/>
                <a:gd name="connsiteY5" fmla="*/ 1955088 h 1974386"/>
                <a:gd name="connsiteX6" fmla="*/ 8537393 w 8967629"/>
                <a:gd name="connsiteY6" fmla="*/ 1669338 h 1974386"/>
                <a:gd name="connsiteX7" fmla="*/ 8956493 w 8967629"/>
                <a:gd name="connsiteY7" fmla="*/ 754938 h 1974386"/>
                <a:gd name="connsiteX8" fmla="*/ 8308793 w 8967629"/>
                <a:gd name="connsiteY8" fmla="*/ 297738 h 1974386"/>
                <a:gd name="connsiteX9" fmla="*/ 5622743 w 8967629"/>
                <a:gd name="connsiteY9" fmla="*/ 183438 h 1974386"/>
                <a:gd name="connsiteX10" fmla="*/ 2879543 w 8967629"/>
                <a:gd name="connsiteY10" fmla="*/ 11988 h 1974386"/>
                <a:gd name="connsiteX11" fmla="*/ 650693 w 8967629"/>
                <a:gd name="connsiteY11" fmla="*/ 183438 h 1974386"/>
                <a:gd name="connsiteX0" fmla="*/ 718633 w 9035569"/>
                <a:gd name="connsiteY0" fmla="*/ 183438 h 1970142"/>
                <a:gd name="connsiteX1" fmla="*/ 147133 w 9035569"/>
                <a:gd name="connsiteY1" fmla="*/ 1059738 h 1970142"/>
                <a:gd name="connsiteX2" fmla="*/ 375733 w 9035569"/>
                <a:gd name="connsiteY2" fmla="*/ 1802688 h 1970142"/>
                <a:gd name="connsiteX3" fmla="*/ 3957133 w 9035569"/>
                <a:gd name="connsiteY3" fmla="*/ 1916988 h 1970142"/>
                <a:gd name="connsiteX4" fmla="*/ 6528883 w 9035569"/>
                <a:gd name="connsiteY4" fmla="*/ 1955088 h 1970142"/>
                <a:gd name="connsiteX5" fmla="*/ 8605333 w 9035569"/>
                <a:gd name="connsiteY5" fmla="*/ 1669338 h 1970142"/>
                <a:gd name="connsiteX6" fmla="*/ 9024433 w 9035569"/>
                <a:gd name="connsiteY6" fmla="*/ 754938 h 1970142"/>
                <a:gd name="connsiteX7" fmla="*/ 8376733 w 9035569"/>
                <a:gd name="connsiteY7" fmla="*/ 297738 h 1970142"/>
                <a:gd name="connsiteX8" fmla="*/ 5690683 w 9035569"/>
                <a:gd name="connsiteY8" fmla="*/ 183438 h 1970142"/>
                <a:gd name="connsiteX9" fmla="*/ 2947483 w 9035569"/>
                <a:gd name="connsiteY9" fmla="*/ 11988 h 1970142"/>
                <a:gd name="connsiteX10" fmla="*/ 718633 w 9035569"/>
                <a:gd name="connsiteY10" fmla="*/ 183438 h 1970142"/>
                <a:gd name="connsiteX0" fmla="*/ 718633 w 9035569"/>
                <a:gd name="connsiteY0" fmla="*/ 183438 h 1962283"/>
                <a:gd name="connsiteX1" fmla="*/ 147133 w 9035569"/>
                <a:gd name="connsiteY1" fmla="*/ 1059738 h 1962283"/>
                <a:gd name="connsiteX2" fmla="*/ 375733 w 9035569"/>
                <a:gd name="connsiteY2" fmla="*/ 1802688 h 1962283"/>
                <a:gd name="connsiteX3" fmla="*/ 3957133 w 9035569"/>
                <a:gd name="connsiteY3" fmla="*/ 1916988 h 1962283"/>
                <a:gd name="connsiteX4" fmla="*/ 6528883 w 9035569"/>
                <a:gd name="connsiteY4" fmla="*/ 1955088 h 1962283"/>
                <a:gd name="connsiteX5" fmla="*/ 8605333 w 9035569"/>
                <a:gd name="connsiteY5" fmla="*/ 1669338 h 1962283"/>
                <a:gd name="connsiteX6" fmla="*/ 9024433 w 9035569"/>
                <a:gd name="connsiteY6" fmla="*/ 754938 h 1962283"/>
                <a:gd name="connsiteX7" fmla="*/ 8376733 w 9035569"/>
                <a:gd name="connsiteY7" fmla="*/ 297738 h 1962283"/>
                <a:gd name="connsiteX8" fmla="*/ 5690683 w 9035569"/>
                <a:gd name="connsiteY8" fmla="*/ 183438 h 1962283"/>
                <a:gd name="connsiteX9" fmla="*/ 2947483 w 9035569"/>
                <a:gd name="connsiteY9" fmla="*/ 11988 h 1962283"/>
                <a:gd name="connsiteX10" fmla="*/ 718633 w 9035569"/>
                <a:gd name="connsiteY10" fmla="*/ 183438 h 1962283"/>
                <a:gd name="connsiteX0" fmla="*/ 718633 w 9035569"/>
                <a:gd name="connsiteY0" fmla="*/ 72229 h 1851074"/>
                <a:gd name="connsiteX1" fmla="*/ 147133 w 9035569"/>
                <a:gd name="connsiteY1" fmla="*/ 948529 h 1851074"/>
                <a:gd name="connsiteX2" fmla="*/ 375733 w 9035569"/>
                <a:gd name="connsiteY2" fmla="*/ 1691479 h 1851074"/>
                <a:gd name="connsiteX3" fmla="*/ 3957133 w 9035569"/>
                <a:gd name="connsiteY3" fmla="*/ 1805779 h 1851074"/>
                <a:gd name="connsiteX4" fmla="*/ 6528883 w 9035569"/>
                <a:gd name="connsiteY4" fmla="*/ 1843879 h 1851074"/>
                <a:gd name="connsiteX5" fmla="*/ 8605333 w 9035569"/>
                <a:gd name="connsiteY5" fmla="*/ 1558129 h 1851074"/>
                <a:gd name="connsiteX6" fmla="*/ 9024433 w 9035569"/>
                <a:gd name="connsiteY6" fmla="*/ 643729 h 1851074"/>
                <a:gd name="connsiteX7" fmla="*/ 8376733 w 9035569"/>
                <a:gd name="connsiteY7" fmla="*/ 186529 h 1851074"/>
                <a:gd name="connsiteX8" fmla="*/ 5690683 w 9035569"/>
                <a:gd name="connsiteY8" fmla="*/ 72229 h 1851074"/>
                <a:gd name="connsiteX9" fmla="*/ 2852233 w 9035569"/>
                <a:gd name="connsiteY9" fmla="*/ 15079 h 1851074"/>
                <a:gd name="connsiteX10" fmla="*/ 718633 w 9035569"/>
                <a:gd name="connsiteY10" fmla="*/ 72229 h 1851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035569" h="1851074">
                  <a:moveTo>
                    <a:pt x="718633" y="72229"/>
                  </a:moveTo>
                  <a:cubicBezTo>
                    <a:pt x="267783" y="227804"/>
                    <a:pt x="204283" y="678654"/>
                    <a:pt x="147133" y="948529"/>
                  </a:cubicBezTo>
                  <a:cubicBezTo>
                    <a:pt x="89983" y="1218404"/>
                    <a:pt x="-259267" y="1548604"/>
                    <a:pt x="375733" y="1691479"/>
                  </a:cubicBezTo>
                  <a:cubicBezTo>
                    <a:pt x="1010733" y="1834354"/>
                    <a:pt x="2722058" y="1894679"/>
                    <a:pt x="3957133" y="1805779"/>
                  </a:cubicBezTo>
                  <a:cubicBezTo>
                    <a:pt x="4980325" y="1732130"/>
                    <a:pt x="5754183" y="1885154"/>
                    <a:pt x="6528883" y="1843879"/>
                  </a:cubicBezTo>
                  <a:cubicBezTo>
                    <a:pt x="7303583" y="1802604"/>
                    <a:pt x="8189408" y="1758154"/>
                    <a:pt x="8605333" y="1558129"/>
                  </a:cubicBezTo>
                  <a:cubicBezTo>
                    <a:pt x="9021258" y="1358104"/>
                    <a:pt x="9062533" y="872329"/>
                    <a:pt x="9024433" y="643729"/>
                  </a:cubicBezTo>
                  <a:cubicBezTo>
                    <a:pt x="8986333" y="415129"/>
                    <a:pt x="8932358" y="281779"/>
                    <a:pt x="8376733" y="186529"/>
                  </a:cubicBezTo>
                  <a:cubicBezTo>
                    <a:pt x="7821108" y="91279"/>
                    <a:pt x="6954333" y="-76996"/>
                    <a:pt x="5690683" y="72229"/>
                  </a:cubicBezTo>
                  <a:cubicBezTo>
                    <a:pt x="4655633" y="316704"/>
                    <a:pt x="4119058" y="-80171"/>
                    <a:pt x="2852233" y="15079"/>
                  </a:cubicBezTo>
                  <a:cubicBezTo>
                    <a:pt x="2109283" y="72229"/>
                    <a:pt x="1169483" y="-83346"/>
                    <a:pt x="718633" y="72229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rgbClr val="3E702E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kumimoji="0" lang="en-US" altLang="ko-KR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kumimoji="0" lang="en-US" altLang="ko-KR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ko-KR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oanh</a:t>
              </a:r>
              <a:r>
                <a:rPr kumimoji="0" lang="en-US" altLang="ko-KR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ko-KR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kumimoji="0" lang="en-US" altLang="ko-KR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ko-KR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oách</a:t>
              </a:r>
              <a:r>
                <a:rPr kumimoji="0" lang="en-US" altLang="ko-KR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ko-KR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thay</a:t>
              </a:r>
              <a:r>
                <a:rPr kumimoji="0" lang="en-US" altLang="ko-KR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ko-KR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kumimoji="0" lang="en-US" altLang="ko-KR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ô </a:t>
              </a:r>
              <a:r>
                <a:rPr kumimoji="0" lang="en-US" altLang="ko-KR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vuông</a:t>
              </a:r>
              <a:endPara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111179" y="2820107"/>
            <a:ext cx="2093876" cy="71508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hu 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83180" y="2858745"/>
            <a:ext cx="2287479" cy="71508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75575" y="2881300"/>
            <a:ext cx="2152890" cy="71508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ới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22559" y="2914982"/>
            <a:ext cx="3525727" cy="71508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         </a:t>
            </a:r>
            <a:r>
              <a:rPr lang="en-US" sz="3600" dirty="0" err="1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24890" y="2929018"/>
            <a:ext cx="451413" cy="451413"/>
          </a:xfrm>
          <a:prstGeom prst="rect">
            <a:avLst/>
          </a:prstGeom>
          <a:solidFill>
            <a:srgbClr val="40C0B5"/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0C0B5"/>
              </a:solidFill>
              <a:effectLst/>
              <a:uLnTx/>
              <a:uFillTx/>
              <a:latin typeface="Montserrat Black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158117" y="2820107"/>
            <a:ext cx="11849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oạch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ontserrat Light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517382" y="2880495"/>
            <a:ext cx="12105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oanh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ontserrat Light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768882" y="2957992"/>
            <a:ext cx="451413" cy="451413"/>
          </a:xfrm>
          <a:prstGeom prst="rect">
            <a:avLst/>
          </a:prstGeom>
          <a:solidFill>
            <a:srgbClr val="40C0B5"/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0C0B5"/>
              </a:solidFill>
              <a:effectLst/>
              <a:uLnTx/>
              <a:uFillTx/>
              <a:latin typeface="Montserrat Black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076092" y="3016023"/>
            <a:ext cx="451413" cy="451413"/>
          </a:xfrm>
          <a:prstGeom prst="rect">
            <a:avLst/>
          </a:prstGeom>
          <a:solidFill>
            <a:srgbClr val="40C0B5"/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0C0B5"/>
              </a:solidFill>
              <a:effectLst/>
              <a:uLnTx/>
              <a:uFillTx/>
              <a:latin typeface="Montserrat Black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40933" y="2915679"/>
            <a:ext cx="13388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toanh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ontserrat Light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763167" y="3063966"/>
            <a:ext cx="451413" cy="451413"/>
          </a:xfrm>
          <a:prstGeom prst="rect">
            <a:avLst/>
          </a:prstGeom>
          <a:solidFill>
            <a:srgbClr val="40C0B5"/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0C0B5"/>
              </a:solidFill>
              <a:effectLst/>
              <a:uLnTx/>
              <a:uFillTx/>
              <a:latin typeface="Montserrat Black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507748" y="2963777"/>
            <a:ext cx="12105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oanh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ontserrat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199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1" grpId="0"/>
      <p:bldP spid="22" grpId="0"/>
      <p:bldP spid="23" grpId="0" animBg="1"/>
      <p:bldP spid="24" grpId="0" animBg="1"/>
      <p:bldP spid="25" grpId="0"/>
      <p:bldP spid="26" grpId="0" animBg="1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19521" y="165734"/>
            <a:ext cx="6675021" cy="1203767"/>
            <a:chOff x="1193257" y="45720"/>
            <a:chExt cx="9744524" cy="2062309"/>
          </a:xfrm>
        </p:grpSpPr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D0F69EFE-F4B1-464F-890A-477CDC7BC776}"/>
                </a:ext>
              </a:extLst>
            </p:cNvPr>
            <p:cNvSpPr/>
            <p:nvPr/>
          </p:nvSpPr>
          <p:spPr>
            <a:xfrm>
              <a:off x="1193257" y="45720"/>
              <a:ext cx="9744523" cy="1851074"/>
            </a:xfrm>
            <a:custGeom>
              <a:avLst/>
              <a:gdLst>
                <a:gd name="connsiteX0" fmla="*/ 326239 w 8947975"/>
                <a:gd name="connsiteY0" fmla="*/ 89164 h 1988432"/>
                <a:gd name="connsiteX1" fmla="*/ 59539 w 8947975"/>
                <a:gd name="connsiteY1" fmla="*/ 1022614 h 1988432"/>
                <a:gd name="connsiteX2" fmla="*/ 288139 w 8947975"/>
                <a:gd name="connsiteY2" fmla="*/ 1822714 h 1988432"/>
                <a:gd name="connsiteX3" fmla="*/ 2802739 w 8947975"/>
                <a:gd name="connsiteY3" fmla="*/ 1898914 h 1988432"/>
                <a:gd name="connsiteX4" fmla="*/ 3869539 w 8947975"/>
                <a:gd name="connsiteY4" fmla="*/ 1937014 h 1988432"/>
                <a:gd name="connsiteX5" fmla="*/ 6441289 w 8947975"/>
                <a:gd name="connsiteY5" fmla="*/ 1975114 h 1988432"/>
                <a:gd name="connsiteX6" fmla="*/ 8517739 w 8947975"/>
                <a:gd name="connsiteY6" fmla="*/ 1689364 h 1988432"/>
                <a:gd name="connsiteX7" fmla="*/ 8936839 w 8947975"/>
                <a:gd name="connsiteY7" fmla="*/ 774964 h 1988432"/>
                <a:gd name="connsiteX8" fmla="*/ 8289139 w 8947975"/>
                <a:gd name="connsiteY8" fmla="*/ 317764 h 1988432"/>
                <a:gd name="connsiteX9" fmla="*/ 5279239 w 8947975"/>
                <a:gd name="connsiteY9" fmla="*/ 355864 h 1988432"/>
                <a:gd name="connsiteX10" fmla="*/ 2878939 w 8947975"/>
                <a:gd name="connsiteY10" fmla="*/ 70114 h 1988432"/>
                <a:gd name="connsiteX11" fmla="*/ 326239 w 8947975"/>
                <a:gd name="connsiteY11" fmla="*/ 89164 h 1988432"/>
                <a:gd name="connsiteX0" fmla="*/ 650693 w 8967629"/>
                <a:gd name="connsiteY0" fmla="*/ 145791 h 1930759"/>
                <a:gd name="connsiteX1" fmla="*/ 79193 w 8967629"/>
                <a:gd name="connsiteY1" fmla="*/ 964941 h 1930759"/>
                <a:gd name="connsiteX2" fmla="*/ 307793 w 8967629"/>
                <a:gd name="connsiteY2" fmla="*/ 1765041 h 1930759"/>
                <a:gd name="connsiteX3" fmla="*/ 2822393 w 8967629"/>
                <a:gd name="connsiteY3" fmla="*/ 1841241 h 1930759"/>
                <a:gd name="connsiteX4" fmla="*/ 3889193 w 8967629"/>
                <a:gd name="connsiteY4" fmla="*/ 1879341 h 1930759"/>
                <a:gd name="connsiteX5" fmla="*/ 6460943 w 8967629"/>
                <a:gd name="connsiteY5" fmla="*/ 1917441 h 1930759"/>
                <a:gd name="connsiteX6" fmla="*/ 8537393 w 8967629"/>
                <a:gd name="connsiteY6" fmla="*/ 1631691 h 1930759"/>
                <a:gd name="connsiteX7" fmla="*/ 8956493 w 8967629"/>
                <a:gd name="connsiteY7" fmla="*/ 717291 h 1930759"/>
                <a:gd name="connsiteX8" fmla="*/ 8308793 w 8967629"/>
                <a:gd name="connsiteY8" fmla="*/ 260091 h 1930759"/>
                <a:gd name="connsiteX9" fmla="*/ 5298893 w 8967629"/>
                <a:gd name="connsiteY9" fmla="*/ 298191 h 1930759"/>
                <a:gd name="connsiteX10" fmla="*/ 2898593 w 8967629"/>
                <a:gd name="connsiteY10" fmla="*/ 12441 h 1930759"/>
                <a:gd name="connsiteX11" fmla="*/ 650693 w 8967629"/>
                <a:gd name="connsiteY11" fmla="*/ 145791 h 1930759"/>
                <a:gd name="connsiteX0" fmla="*/ 650693 w 8967629"/>
                <a:gd name="connsiteY0" fmla="*/ 134843 h 1919811"/>
                <a:gd name="connsiteX1" fmla="*/ 79193 w 8967629"/>
                <a:gd name="connsiteY1" fmla="*/ 953993 h 1919811"/>
                <a:gd name="connsiteX2" fmla="*/ 307793 w 8967629"/>
                <a:gd name="connsiteY2" fmla="*/ 1754093 h 1919811"/>
                <a:gd name="connsiteX3" fmla="*/ 2822393 w 8967629"/>
                <a:gd name="connsiteY3" fmla="*/ 1830293 h 1919811"/>
                <a:gd name="connsiteX4" fmla="*/ 3889193 w 8967629"/>
                <a:gd name="connsiteY4" fmla="*/ 1868393 h 1919811"/>
                <a:gd name="connsiteX5" fmla="*/ 6460943 w 8967629"/>
                <a:gd name="connsiteY5" fmla="*/ 1906493 h 1919811"/>
                <a:gd name="connsiteX6" fmla="*/ 8537393 w 8967629"/>
                <a:gd name="connsiteY6" fmla="*/ 1620743 h 1919811"/>
                <a:gd name="connsiteX7" fmla="*/ 8956493 w 8967629"/>
                <a:gd name="connsiteY7" fmla="*/ 706343 h 1919811"/>
                <a:gd name="connsiteX8" fmla="*/ 8308793 w 8967629"/>
                <a:gd name="connsiteY8" fmla="*/ 249143 h 1919811"/>
                <a:gd name="connsiteX9" fmla="*/ 5622743 w 8967629"/>
                <a:gd name="connsiteY9" fmla="*/ 134843 h 1919811"/>
                <a:gd name="connsiteX10" fmla="*/ 2898593 w 8967629"/>
                <a:gd name="connsiteY10" fmla="*/ 1493 h 1919811"/>
                <a:gd name="connsiteX11" fmla="*/ 650693 w 8967629"/>
                <a:gd name="connsiteY11" fmla="*/ 134843 h 1919811"/>
                <a:gd name="connsiteX0" fmla="*/ 650693 w 8967629"/>
                <a:gd name="connsiteY0" fmla="*/ 134843 h 1919811"/>
                <a:gd name="connsiteX1" fmla="*/ 79193 w 8967629"/>
                <a:gd name="connsiteY1" fmla="*/ 953993 h 1919811"/>
                <a:gd name="connsiteX2" fmla="*/ 307793 w 8967629"/>
                <a:gd name="connsiteY2" fmla="*/ 1754093 h 1919811"/>
                <a:gd name="connsiteX3" fmla="*/ 2822393 w 8967629"/>
                <a:gd name="connsiteY3" fmla="*/ 1830293 h 1919811"/>
                <a:gd name="connsiteX4" fmla="*/ 3889193 w 8967629"/>
                <a:gd name="connsiteY4" fmla="*/ 1868393 h 1919811"/>
                <a:gd name="connsiteX5" fmla="*/ 6460943 w 8967629"/>
                <a:gd name="connsiteY5" fmla="*/ 1906493 h 1919811"/>
                <a:gd name="connsiteX6" fmla="*/ 8537393 w 8967629"/>
                <a:gd name="connsiteY6" fmla="*/ 1620743 h 1919811"/>
                <a:gd name="connsiteX7" fmla="*/ 8956493 w 8967629"/>
                <a:gd name="connsiteY7" fmla="*/ 706343 h 1919811"/>
                <a:gd name="connsiteX8" fmla="*/ 8308793 w 8967629"/>
                <a:gd name="connsiteY8" fmla="*/ 249143 h 1919811"/>
                <a:gd name="connsiteX9" fmla="*/ 5622743 w 8967629"/>
                <a:gd name="connsiteY9" fmla="*/ 134843 h 1919811"/>
                <a:gd name="connsiteX10" fmla="*/ 2898593 w 8967629"/>
                <a:gd name="connsiteY10" fmla="*/ 1493 h 1919811"/>
                <a:gd name="connsiteX11" fmla="*/ 650693 w 8967629"/>
                <a:gd name="connsiteY11" fmla="*/ 134843 h 1919811"/>
                <a:gd name="connsiteX0" fmla="*/ 650693 w 8967629"/>
                <a:gd name="connsiteY0" fmla="*/ 134843 h 1919811"/>
                <a:gd name="connsiteX1" fmla="*/ 79193 w 8967629"/>
                <a:gd name="connsiteY1" fmla="*/ 953993 h 1919811"/>
                <a:gd name="connsiteX2" fmla="*/ 307793 w 8967629"/>
                <a:gd name="connsiteY2" fmla="*/ 1754093 h 1919811"/>
                <a:gd name="connsiteX3" fmla="*/ 2822393 w 8967629"/>
                <a:gd name="connsiteY3" fmla="*/ 1830293 h 1919811"/>
                <a:gd name="connsiteX4" fmla="*/ 3889193 w 8967629"/>
                <a:gd name="connsiteY4" fmla="*/ 1868393 h 1919811"/>
                <a:gd name="connsiteX5" fmla="*/ 6460943 w 8967629"/>
                <a:gd name="connsiteY5" fmla="*/ 1906493 h 1919811"/>
                <a:gd name="connsiteX6" fmla="*/ 8537393 w 8967629"/>
                <a:gd name="connsiteY6" fmla="*/ 1620743 h 1919811"/>
                <a:gd name="connsiteX7" fmla="*/ 8956493 w 8967629"/>
                <a:gd name="connsiteY7" fmla="*/ 706343 h 1919811"/>
                <a:gd name="connsiteX8" fmla="*/ 8308793 w 8967629"/>
                <a:gd name="connsiteY8" fmla="*/ 249143 h 1919811"/>
                <a:gd name="connsiteX9" fmla="*/ 5622743 w 8967629"/>
                <a:gd name="connsiteY9" fmla="*/ 134843 h 1919811"/>
                <a:gd name="connsiteX10" fmla="*/ 2898593 w 8967629"/>
                <a:gd name="connsiteY10" fmla="*/ 1493 h 1919811"/>
                <a:gd name="connsiteX11" fmla="*/ 650693 w 8967629"/>
                <a:gd name="connsiteY11" fmla="*/ 134843 h 1919811"/>
                <a:gd name="connsiteX0" fmla="*/ 650693 w 8967629"/>
                <a:gd name="connsiteY0" fmla="*/ 168172 h 1953140"/>
                <a:gd name="connsiteX1" fmla="*/ 79193 w 8967629"/>
                <a:gd name="connsiteY1" fmla="*/ 987322 h 1953140"/>
                <a:gd name="connsiteX2" fmla="*/ 307793 w 8967629"/>
                <a:gd name="connsiteY2" fmla="*/ 1787422 h 1953140"/>
                <a:gd name="connsiteX3" fmla="*/ 2822393 w 8967629"/>
                <a:gd name="connsiteY3" fmla="*/ 1863622 h 1953140"/>
                <a:gd name="connsiteX4" fmla="*/ 3889193 w 8967629"/>
                <a:gd name="connsiteY4" fmla="*/ 1901722 h 1953140"/>
                <a:gd name="connsiteX5" fmla="*/ 6460943 w 8967629"/>
                <a:gd name="connsiteY5" fmla="*/ 1939822 h 1953140"/>
                <a:gd name="connsiteX6" fmla="*/ 8537393 w 8967629"/>
                <a:gd name="connsiteY6" fmla="*/ 1654072 h 1953140"/>
                <a:gd name="connsiteX7" fmla="*/ 8956493 w 8967629"/>
                <a:gd name="connsiteY7" fmla="*/ 739672 h 1953140"/>
                <a:gd name="connsiteX8" fmla="*/ 8308793 w 8967629"/>
                <a:gd name="connsiteY8" fmla="*/ 282472 h 1953140"/>
                <a:gd name="connsiteX9" fmla="*/ 5622743 w 8967629"/>
                <a:gd name="connsiteY9" fmla="*/ 168172 h 1953140"/>
                <a:gd name="connsiteX10" fmla="*/ 2898593 w 8967629"/>
                <a:gd name="connsiteY10" fmla="*/ 34822 h 1953140"/>
                <a:gd name="connsiteX11" fmla="*/ 650693 w 8967629"/>
                <a:gd name="connsiteY11" fmla="*/ 168172 h 1953140"/>
                <a:gd name="connsiteX0" fmla="*/ 650693 w 8967629"/>
                <a:gd name="connsiteY0" fmla="*/ 101243 h 1886211"/>
                <a:gd name="connsiteX1" fmla="*/ 79193 w 8967629"/>
                <a:gd name="connsiteY1" fmla="*/ 920393 h 1886211"/>
                <a:gd name="connsiteX2" fmla="*/ 307793 w 8967629"/>
                <a:gd name="connsiteY2" fmla="*/ 1720493 h 1886211"/>
                <a:gd name="connsiteX3" fmla="*/ 2822393 w 8967629"/>
                <a:gd name="connsiteY3" fmla="*/ 1796693 h 1886211"/>
                <a:gd name="connsiteX4" fmla="*/ 3889193 w 8967629"/>
                <a:gd name="connsiteY4" fmla="*/ 1834793 h 1886211"/>
                <a:gd name="connsiteX5" fmla="*/ 6460943 w 8967629"/>
                <a:gd name="connsiteY5" fmla="*/ 1872893 h 1886211"/>
                <a:gd name="connsiteX6" fmla="*/ 8537393 w 8967629"/>
                <a:gd name="connsiteY6" fmla="*/ 1587143 h 1886211"/>
                <a:gd name="connsiteX7" fmla="*/ 8956493 w 8967629"/>
                <a:gd name="connsiteY7" fmla="*/ 672743 h 1886211"/>
                <a:gd name="connsiteX8" fmla="*/ 8308793 w 8967629"/>
                <a:gd name="connsiteY8" fmla="*/ 215543 h 1886211"/>
                <a:gd name="connsiteX9" fmla="*/ 5622743 w 8967629"/>
                <a:gd name="connsiteY9" fmla="*/ 101243 h 1886211"/>
                <a:gd name="connsiteX10" fmla="*/ 2860493 w 8967629"/>
                <a:gd name="connsiteY10" fmla="*/ 63143 h 1886211"/>
                <a:gd name="connsiteX11" fmla="*/ 650693 w 8967629"/>
                <a:gd name="connsiteY11" fmla="*/ 101243 h 1886211"/>
                <a:gd name="connsiteX0" fmla="*/ 650693 w 8967629"/>
                <a:gd name="connsiteY0" fmla="*/ 200038 h 1985006"/>
                <a:gd name="connsiteX1" fmla="*/ 79193 w 8967629"/>
                <a:gd name="connsiteY1" fmla="*/ 1019188 h 1985006"/>
                <a:gd name="connsiteX2" fmla="*/ 307793 w 8967629"/>
                <a:gd name="connsiteY2" fmla="*/ 1819288 h 1985006"/>
                <a:gd name="connsiteX3" fmla="*/ 2822393 w 8967629"/>
                <a:gd name="connsiteY3" fmla="*/ 1895488 h 1985006"/>
                <a:gd name="connsiteX4" fmla="*/ 3889193 w 8967629"/>
                <a:gd name="connsiteY4" fmla="*/ 1933588 h 1985006"/>
                <a:gd name="connsiteX5" fmla="*/ 6460943 w 8967629"/>
                <a:gd name="connsiteY5" fmla="*/ 1971688 h 1985006"/>
                <a:gd name="connsiteX6" fmla="*/ 8537393 w 8967629"/>
                <a:gd name="connsiteY6" fmla="*/ 1685938 h 1985006"/>
                <a:gd name="connsiteX7" fmla="*/ 8956493 w 8967629"/>
                <a:gd name="connsiteY7" fmla="*/ 771538 h 1985006"/>
                <a:gd name="connsiteX8" fmla="*/ 8308793 w 8967629"/>
                <a:gd name="connsiteY8" fmla="*/ 314338 h 1985006"/>
                <a:gd name="connsiteX9" fmla="*/ 5622743 w 8967629"/>
                <a:gd name="connsiteY9" fmla="*/ 200038 h 1985006"/>
                <a:gd name="connsiteX10" fmla="*/ 2879543 w 8967629"/>
                <a:gd name="connsiteY10" fmla="*/ 28588 h 1985006"/>
                <a:gd name="connsiteX11" fmla="*/ 650693 w 8967629"/>
                <a:gd name="connsiteY11" fmla="*/ 200038 h 1985006"/>
                <a:gd name="connsiteX0" fmla="*/ 650693 w 8967629"/>
                <a:gd name="connsiteY0" fmla="*/ 227800 h 2012768"/>
                <a:gd name="connsiteX1" fmla="*/ 79193 w 8967629"/>
                <a:gd name="connsiteY1" fmla="*/ 1046950 h 2012768"/>
                <a:gd name="connsiteX2" fmla="*/ 307793 w 8967629"/>
                <a:gd name="connsiteY2" fmla="*/ 1847050 h 2012768"/>
                <a:gd name="connsiteX3" fmla="*/ 2822393 w 8967629"/>
                <a:gd name="connsiteY3" fmla="*/ 1923250 h 2012768"/>
                <a:gd name="connsiteX4" fmla="*/ 3889193 w 8967629"/>
                <a:gd name="connsiteY4" fmla="*/ 1961350 h 2012768"/>
                <a:gd name="connsiteX5" fmla="*/ 6460943 w 8967629"/>
                <a:gd name="connsiteY5" fmla="*/ 1999450 h 2012768"/>
                <a:gd name="connsiteX6" fmla="*/ 8537393 w 8967629"/>
                <a:gd name="connsiteY6" fmla="*/ 1713700 h 2012768"/>
                <a:gd name="connsiteX7" fmla="*/ 8956493 w 8967629"/>
                <a:gd name="connsiteY7" fmla="*/ 799300 h 2012768"/>
                <a:gd name="connsiteX8" fmla="*/ 8308793 w 8967629"/>
                <a:gd name="connsiteY8" fmla="*/ 342100 h 2012768"/>
                <a:gd name="connsiteX9" fmla="*/ 5622743 w 8967629"/>
                <a:gd name="connsiteY9" fmla="*/ 227800 h 2012768"/>
                <a:gd name="connsiteX10" fmla="*/ 2879543 w 8967629"/>
                <a:gd name="connsiteY10" fmla="*/ 56350 h 2012768"/>
                <a:gd name="connsiteX11" fmla="*/ 650693 w 8967629"/>
                <a:gd name="connsiteY11" fmla="*/ 227800 h 2012768"/>
                <a:gd name="connsiteX0" fmla="*/ 650693 w 8967629"/>
                <a:gd name="connsiteY0" fmla="*/ 183438 h 1968406"/>
                <a:gd name="connsiteX1" fmla="*/ 79193 w 8967629"/>
                <a:gd name="connsiteY1" fmla="*/ 100258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68406"/>
                <a:gd name="connsiteX1" fmla="*/ 79193 w 8967629"/>
                <a:gd name="connsiteY1" fmla="*/ 100258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68406"/>
                <a:gd name="connsiteX1" fmla="*/ 79193 w 8967629"/>
                <a:gd name="connsiteY1" fmla="*/ 100258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68406"/>
                <a:gd name="connsiteX1" fmla="*/ 79193 w 8967629"/>
                <a:gd name="connsiteY1" fmla="*/ 105973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58881"/>
                <a:gd name="connsiteX1" fmla="*/ 79193 w 8967629"/>
                <a:gd name="connsiteY1" fmla="*/ 1059738 h 1958881"/>
                <a:gd name="connsiteX2" fmla="*/ 307793 w 8967629"/>
                <a:gd name="connsiteY2" fmla="*/ 1802688 h 1958881"/>
                <a:gd name="connsiteX3" fmla="*/ 2822393 w 8967629"/>
                <a:gd name="connsiteY3" fmla="*/ 1878888 h 1958881"/>
                <a:gd name="connsiteX4" fmla="*/ 3889193 w 8967629"/>
                <a:gd name="connsiteY4" fmla="*/ 1916988 h 1958881"/>
                <a:gd name="connsiteX5" fmla="*/ 6460943 w 8967629"/>
                <a:gd name="connsiteY5" fmla="*/ 1955088 h 1958881"/>
                <a:gd name="connsiteX6" fmla="*/ 8537393 w 8967629"/>
                <a:gd name="connsiteY6" fmla="*/ 1669338 h 1958881"/>
                <a:gd name="connsiteX7" fmla="*/ 8956493 w 8967629"/>
                <a:gd name="connsiteY7" fmla="*/ 754938 h 1958881"/>
                <a:gd name="connsiteX8" fmla="*/ 8308793 w 8967629"/>
                <a:gd name="connsiteY8" fmla="*/ 297738 h 1958881"/>
                <a:gd name="connsiteX9" fmla="*/ 5622743 w 8967629"/>
                <a:gd name="connsiteY9" fmla="*/ 183438 h 1958881"/>
                <a:gd name="connsiteX10" fmla="*/ 2879543 w 8967629"/>
                <a:gd name="connsiteY10" fmla="*/ 11988 h 1958881"/>
                <a:gd name="connsiteX11" fmla="*/ 650693 w 8967629"/>
                <a:gd name="connsiteY11" fmla="*/ 183438 h 1958881"/>
                <a:gd name="connsiteX0" fmla="*/ 650693 w 8967629"/>
                <a:gd name="connsiteY0" fmla="*/ 183438 h 1974386"/>
                <a:gd name="connsiteX1" fmla="*/ 79193 w 8967629"/>
                <a:gd name="connsiteY1" fmla="*/ 1059738 h 1974386"/>
                <a:gd name="connsiteX2" fmla="*/ 307793 w 8967629"/>
                <a:gd name="connsiteY2" fmla="*/ 1802688 h 1974386"/>
                <a:gd name="connsiteX3" fmla="*/ 2822393 w 8967629"/>
                <a:gd name="connsiteY3" fmla="*/ 1878888 h 1974386"/>
                <a:gd name="connsiteX4" fmla="*/ 3889193 w 8967629"/>
                <a:gd name="connsiteY4" fmla="*/ 1916988 h 1974386"/>
                <a:gd name="connsiteX5" fmla="*/ 6460943 w 8967629"/>
                <a:gd name="connsiteY5" fmla="*/ 1955088 h 1974386"/>
                <a:gd name="connsiteX6" fmla="*/ 8537393 w 8967629"/>
                <a:gd name="connsiteY6" fmla="*/ 1669338 h 1974386"/>
                <a:gd name="connsiteX7" fmla="*/ 8956493 w 8967629"/>
                <a:gd name="connsiteY7" fmla="*/ 754938 h 1974386"/>
                <a:gd name="connsiteX8" fmla="*/ 8308793 w 8967629"/>
                <a:gd name="connsiteY8" fmla="*/ 297738 h 1974386"/>
                <a:gd name="connsiteX9" fmla="*/ 5622743 w 8967629"/>
                <a:gd name="connsiteY9" fmla="*/ 183438 h 1974386"/>
                <a:gd name="connsiteX10" fmla="*/ 2879543 w 8967629"/>
                <a:gd name="connsiteY10" fmla="*/ 11988 h 1974386"/>
                <a:gd name="connsiteX11" fmla="*/ 650693 w 8967629"/>
                <a:gd name="connsiteY11" fmla="*/ 183438 h 1974386"/>
                <a:gd name="connsiteX0" fmla="*/ 718633 w 9035569"/>
                <a:gd name="connsiteY0" fmla="*/ 183438 h 1970142"/>
                <a:gd name="connsiteX1" fmla="*/ 147133 w 9035569"/>
                <a:gd name="connsiteY1" fmla="*/ 1059738 h 1970142"/>
                <a:gd name="connsiteX2" fmla="*/ 375733 w 9035569"/>
                <a:gd name="connsiteY2" fmla="*/ 1802688 h 1970142"/>
                <a:gd name="connsiteX3" fmla="*/ 3957133 w 9035569"/>
                <a:gd name="connsiteY3" fmla="*/ 1916988 h 1970142"/>
                <a:gd name="connsiteX4" fmla="*/ 6528883 w 9035569"/>
                <a:gd name="connsiteY4" fmla="*/ 1955088 h 1970142"/>
                <a:gd name="connsiteX5" fmla="*/ 8605333 w 9035569"/>
                <a:gd name="connsiteY5" fmla="*/ 1669338 h 1970142"/>
                <a:gd name="connsiteX6" fmla="*/ 9024433 w 9035569"/>
                <a:gd name="connsiteY6" fmla="*/ 754938 h 1970142"/>
                <a:gd name="connsiteX7" fmla="*/ 8376733 w 9035569"/>
                <a:gd name="connsiteY7" fmla="*/ 297738 h 1970142"/>
                <a:gd name="connsiteX8" fmla="*/ 5690683 w 9035569"/>
                <a:gd name="connsiteY8" fmla="*/ 183438 h 1970142"/>
                <a:gd name="connsiteX9" fmla="*/ 2947483 w 9035569"/>
                <a:gd name="connsiteY9" fmla="*/ 11988 h 1970142"/>
                <a:gd name="connsiteX10" fmla="*/ 718633 w 9035569"/>
                <a:gd name="connsiteY10" fmla="*/ 183438 h 1970142"/>
                <a:gd name="connsiteX0" fmla="*/ 718633 w 9035569"/>
                <a:gd name="connsiteY0" fmla="*/ 183438 h 1962283"/>
                <a:gd name="connsiteX1" fmla="*/ 147133 w 9035569"/>
                <a:gd name="connsiteY1" fmla="*/ 1059738 h 1962283"/>
                <a:gd name="connsiteX2" fmla="*/ 375733 w 9035569"/>
                <a:gd name="connsiteY2" fmla="*/ 1802688 h 1962283"/>
                <a:gd name="connsiteX3" fmla="*/ 3957133 w 9035569"/>
                <a:gd name="connsiteY3" fmla="*/ 1916988 h 1962283"/>
                <a:gd name="connsiteX4" fmla="*/ 6528883 w 9035569"/>
                <a:gd name="connsiteY4" fmla="*/ 1955088 h 1962283"/>
                <a:gd name="connsiteX5" fmla="*/ 8605333 w 9035569"/>
                <a:gd name="connsiteY5" fmla="*/ 1669338 h 1962283"/>
                <a:gd name="connsiteX6" fmla="*/ 9024433 w 9035569"/>
                <a:gd name="connsiteY6" fmla="*/ 754938 h 1962283"/>
                <a:gd name="connsiteX7" fmla="*/ 8376733 w 9035569"/>
                <a:gd name="connsiteY7" fmla="*/ 297738 h 1962283"/>
                <a:gd name="connsiteX8" fmla="*/ 5690683 w 9035569"/>
                <a:gd name="connsiteY8" fmla="*/ 183438 h 1962283"/>
                <a:gd name="connsiteX9" fmla="*/ 2947483 w 9035569"/>
                <a:gd name="connsiteY9" fmla="*/ 11988 h 1962283"/>
                <a:gd name="connsiteX10" fmla="*/ 718633 w 9035569"/>
                <a:gd name="connsiteY10" fmla="*/ 183438 h 1962283"/>
                <a:gd name="connsiteX0" fmla="*/ 718633 w 9035569"/>
                <a:gd name="connsiteY0" fmla="*/ 72229 h 1851074"/>
                <a:gd name="connsiteX1" fmla="*/ 147133 w 9035569"/>
                <a:gd name="connsiteY1" fmla="*/ 948529 h 1851074"/>
                <a:gd name="connsiteX2" fmla="*/ 375733 w 9035569"/>
                <a:gd name="connsiteY2" fmla="*/ 1691479 h 1851074"/>
                <a:gd name="connsiteX3" fmla="*/ 3957133 w 9035569"/>
                <a:gd name="connsiteY3" fmla="*/ 1805779 h 1851074"/>
                <a:gd name="connsiteX4" fmla="*/ 6528883 w 9035569"/>
                <a:gd name="connsiteY4" fmla="*/ 1843879 h 1851074"/>
                <a:gd name="connsiteX5" fmla="*/ 8605333 w 9035569"/>
                <a:gd name="connsiteY5" fmla="*/ 1558129 h 1851074"/>
                <a:gd name="connsiteX6" fmla="*/ 9024433 w 9035569"/>
                <a:gd name="connsiteY6" fmla="*/ 643729 h 1851074"/>
                <a:gd name="connsiteX7" fmla="*/ 8376733 w 9035569"/>
                <a:gd name="connsiteY7" fmla="*/ 186529 h 1851074"/>
                <a:gd name="connsiteX8" fmla="*/ 5690683 w 9035569"/>
                <a:gd name="connsiteY8" fmla="*/ 72229 h 1851074"/>
                <a:gd name="connsiteX9" fmla="*/ 2852233 w 9035569"/>
                <a:gd name="connsiteY9" fmla="*/ 15079 h 1851074"/>
                <a:gd name="connsiteX10" fmla="*/ 718633 w 9035569"/>
                <a:gd name="connsiteY10" fmla="*/ 72229 h 1851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035569" h="1851074">
                  <a:moveTo>
                    <a:pt x="718633" y="72229"/>
                  </a:moveTo>
                  <a:cubicBezTo>
                    <a:pt x="267783" y="227804"/>
                    <a:pt x="204283" y="678654"/>
                    <a:pt x="147133" y="948529"/>
                  </a:cubicBezTo>
                  <a:cubicBezTo>
                    <a:pt x="89983" y="1218404"/>
                    <a:pt x="-259267" y="1548604"/>
                    <a:pt x="375733" y="1691479"/>
                  </a:cubicBezTo>
                  <a:cubicBezTo>
                    <a:pt x="1010733" y="1834354"/>
                    <a:pt x="2722058" y="1894679"/>
                    <a:pt x="3957133" y="1805779"/>
                  </a:cubicBezTo>
                  <a:cubicBezTo>
                    <a:pt x="4980325" y="1732130"/>
                    <a:pt x="5754183" y="1885154"/>
                    <a:pt x="6528883" y="1843879"/>
                  </a:cubicBezTo>
                  <a:cubicBezTo>
                    <a:pt x="7303583" y="1802604"/>
                    <a:pt x="8189408" y="1758154"/>
                    <a:pt x="8605333" y="1558129"/>
                  </a:cubicBezTo>
                  <a:cubicBezTo>
                    <a:pt x="9021258" y="1358104"/>
                    <a:pt x="9062533" y="872329"/>
                    <a:pt x="9024433" y="643729"/>
                  </a:cubicBezTo>
                  <a:cubicBezTo>
                    <a:pt x="8986333" y="415129"/>
                    <a:pt x="8932358" y="281779"/>
                    <a:pt x="8376733" y="186529"/>
                  </a:cubicBezTo>
                  <a:cubicBezTo>
                    <a:pt x="7821108" y="91279"/>
                    <a:pt x="6954333" y="-76996"/>
                    <a:pt x="5690683" y="72229"/>
                  </a:cubicBezTo>
                  <a:cubicBezTo>
                    <a:pt x="4655633" y="316704"/>
                    <a:pt x="4119058" y="-80171"/>
                    <a:pt x="2852233" y="15079"/>
                  </a:cubicBezTo>
                  <a:cubicBezTo>
                    <a:pt x="2109283" y="72229"/>
                    <a:pt x="1169483" y="-83346"/>
                    <a:pt x="718633" y="72229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28575">
              <a:noFill/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任意多边形: 形状 5">
              <a:extLst>
                <a:ext uri="{FF2B5EF4-FFF2-40B4-BE49-F238E27FC236}">
                  <a16:creationId xmlns:a16="http://schemas.microsoft.com/office/drawing/2014/main" id="{D0F69EFE-F4B1-464F-890A-477CDC7BC776}"/>
                </a:ext>
              </a:extLst>
            </p:cNvPr>
            <p:cNvSpPr/>
            <p:nvPr/>
          </p:nvSpPr>
          <p:spPr>
            <a:xfrm>
              <a:off x="1193258" y="256955"/>
              <a:ext cx="9744523" cy="1851074"/>
            </a:xfrm>
            <a:custGeom>
              <a:avLst/>
              <a:gdLst>
                <a:gd name="connsiteX0" fmla="*/ 326239 w 8947975"/>
                <a:gd name="connsiteY0" fmla="*/ 89164 h 1988432"/>
                <a:gd name="connsiteX1" fmla="*/ 59539 w 8947975"/>
                <a:gd name="connsiteY1" fmla="*/ 1022614 h 1988432"/>
                <a:gd name="connsiteX2" fmla="*/ 288139 w 8947975"/>
                <a:gd name="connsiteY2" fmla="*/ 1822714 h 1988432"/>
                <a:gd name="connsiteX3" fmla="*/ 2802739 w 8947975"/>
                <a:gd name="connsiteY3" fmla="*/ 1898914 h 1988432"/>
                <a:gd name="connsiteX4" fmla="*/ 3869539 w 8947975"/>
                <a:gd name="connsiteY4" fmla="*/ 1937014 h 1988432"/>
                <a:gd name="connsiteX5" fmla="*/ 6441289 w 8947975"/>
                <a:gd name="connsiteY5" fmla="*/ 1975114 h 1988432"/>
                <a:gd name="connsiteX6" fmla="*/ 8517739 w 8947975"/>
                <a:gd name="connsiteY6" fmla="*/ 1689364 h 1988432"/>
                <a:gd name="connsiteX7" fmla="*/ 8936839 w 8947975"/>
                <a:gd name="connsiteY7" fmla="*/ 774964 h 1988432"/>
                <a:gd name="connsiteX8" fmla="*/ 8289139 w 8947975"/>
                <a:gd name="connsiteY8" fmla="*/ 317764 h 1988432"/>
                <a:gd name="connsiteX9" fmla="*/ 5279239 w 8947975"/>
                <a:gd name="connsiteY9" fmla="*/ 355864 h 1988432"/>
                <a:gd name="connsiteX10" fmla="*/ 2878939 w 8947975"/>
                <a:gd name="connsiteY10" fmla="*/ 70114 h 1988432"/>
                <a:gd name="connsiteX11" fmla="*/ 326239 w 8947975"/>
                <a:gd name="connsiteY11" fmla="*/ 89164 h 1988432"/>
                <a:gd name="connsiteX0" fmla="*/ 650693 w 8967629"/>
                <a:gd name="connsiteY0" fmla="*/ 145791 h 1930759"/>
                <a:gd name="connsiteX1" fmla="*/ 79193 w 8967629"/>
                <a:gd name="connsiteY1" fmla="*/ 964941 h 1930759"/>
                <a:gd name="connsiteX2" fmla="*/ 307793 w 8967629"/>
                <a:gd name="connsiteY2" fmla="*/ 1765041 h 1930759"/>
                <a:gd name="connsiteX3" fmla="*/ 2822393 w 8967629"/>
                <a:gd name="connsiteY3" fmla="*/ 1841241 h 1930759"/>
                <a:gd name="connsiteX4" fmla="*/ 3889193 w 8967629"/>
                <a:gd name="connsiteY4" fmla="*/ 1879341 h 1930759"/>
                <a:gd name="connsiteX5" fmla="*/ 6460943 w 8967629"/>
                <a:gd name="connsiteY5" fmla="*/ 1917441 h 1930759"/>
                <a:gd name="connsiteX6" fmla="*/ 8537393 w 8967629"/>
                <a:gd name="connsiteY6" fmla="*/ 1631691 h 1930759"/>
                <a:gd name="connsiteX7" fmla="*/ 8956493 w 8967629"/>
                <a:gd name="connsiteY7" fmla="*/ 717291 h 1930759"/>
                <a:gd name="connsiteX8" fmla="*/ 8308793 w 8967629"/>
                <a:gd name="connsiteY8" fmla="*/ 260091 h 1930759"/>
                <a:gd name="connsiteX9" fmla="*/ 5298893 w 8967629"/>
                <a:gd name="connsiteY9" fmla="*/ 298191 h 1930759"/>
                <a:gd name="connsiteX10" fmla="*/ 2898593 w 8967629"/>
                <a:gd name="connsiteY10" fmla="*/ 12441 h 1930759"/>
                <a:gd name="connsiteX11" fmla="*/ 650693 w 8967629"/>
                <a:gd name="connsiteY11" fmla="*/ 145791 h 1930759"/>
                <a:gd name="connsiteX0" fmla="*/ 650693 w 8967629"/>
                <a:gd name="connsiteY0" fmla="*/ 134843 h 1919811"/>
                <a:gd name="connsiteX1" fmla="*/ 79193 w 8967629"/>
                <a:gd name="connsiteY1" fmla="*/ 953993 h 1919811"/>
                <a:gd name="connsiteX2" fmla="*/ 307793 w 8967629"/>
                <a:gd name="connsiteY2" fmla="*/ 1754093 h 1919811"/>
                <a:gd name="connsiteX3" fmla="*/ 2822393 w 8967629"/>
                <a:gd name="connsiteY3" fmla="*/ 1830293 h 1919811"/>
                <a:gd name="connsiteX4" fmla="*/ 3889193 w 8967629"/>
                <a:gd name="connsiteY4" fmla="*/ 1868393 h 1919811"/>
                <a:gd name="connsiteX5" fmla="*/ 6460943 w 8967629"/>
                <a:gd name="connsiteY5" fmla="*/ 1906493 h 1919811"/>
                <a:gd name="connsiteX6" fmla="*/ 8537393 w 8967629"/>
                <a:gd name="connsiteY6" fmla="*/ 1620743 h 1919811"/>
                <a:gd name="connsiteX7" fmla="*/ 8956493 w 8967629"/>
                <a:gd name="connsiteY7" fmla="*/ 706343 h 1919811"/>
                <a:gd name="connsiteX8" fmla="*/ 8308793 w 8967629"/>
                <a:gd name="connsiteY8" fmla="*/ 249143 h 1919811"/>
                <a:gd name="connsiteX9" fmla="*/ 5622743 w 8967629"/>
                <a:gd name="connsiteY9" fmla="*/ 134843 h 1919811"/>
                <a:gd name="connsiteX10" fmla="*/ 2898593 w 8967629"/>
                <a:gd name="connsiteY10" fmla="*/ 1493 h 1919811"/>
                <a:gd name="connsiteX11" fmla="*/ 650693 w 8967629"/>
                <a:gd name="connsiteY11" fmla="*/ 134843 h 1919811"/>
                <a:gd name="connsiteX0" fmla="*/ 650693 w 8967629"/>
                <a:gd name="connsiteY0" fmla="*/ 134843 h 1919811"/>
                <a:gd name="connsiteX1" fmla="*/ 79193 w 8967629"/>
                <a:gd name="connsiteY1" fmla="*/ 953993 h 1919811"/>
                <a:gd name="connsiteX2" fmla="*/ 307793 w 8967629"/>
                <a:gd name="connsiteY2" fmla="*/ 1754093 h 1919811"/>
                <a:gd name="connsiteX3" fmla="*/ 2822393 w 8967629"/>
                <a:gd name="connsiteY3" fmla="*/ 1830293 h 1919811"/>
                <a:gd name="connsiteX4" fmla="*/ 3889193 w 8967629"/>
                <a:gd name="connsiteY4" fmla="*/ 1868393 h 1919811"/>
                <a:gd name="connsiteX5" fmla="*/ 6460943 w 8967629"/>
                <a:gd name="connsiteY5" fmla="*/ 1906493 h 1919811"/>
                <a:gd name="connsiteX6" fmla="*/ 8537393 w 8967629"/>
                <a:gd name="connsiteY6" fmla="*/ 1620743 h 1919811"/>
                <a:gd name="connsiteX7" fmla="*/ 8956493 w 8967629"/>
                <a:gd name="connsiteY7" fmla="*/ 706343 h 1919811"/>
                <a:gd name="connsiteX8" fmla="*/ 8308793 w 8967629"/>
                <a:gd name="connsiteY8" fmla="*/ 249143 h 1919811"/>
                <a:gd name="connsiteX9" fmla="*/ 5622743 w 8967629"/>
                <a:gd name="connsiteY9" fmla="*/ 134843 h 1919811"/>
                <a:gd name="connsiteX10" fmla="*/ 2898593 w 8967629"/>
                <a:gd name="connsiteY10" fmla="*/ 1493 h 1919811"/>
                <a:gd name="connsiteX11" fmla="*/ 650693 w 8967629"/>
                <a:gd name="connsiteY11" fmla="*/ 134843 h 1919811"/>
                <a:gd name="connsiteX0" fmla="*/ 650693 w 8967629"/>
                <a:gd name="connsiteY0" fmla="*/ 134843 h 1919811"/>
                <a:gd name="connsiteX1" fmla="*/ 79193 w 8967629"/>
                <a:gd name="connsiteY1" fmla="*/ 953993 h 1919811"/>
                <a:gd name="connsiteX2" fmla="*/ 307793 w 8967629"/>
                <a:gd name="connsiteY2" fmla="*/ 1754093 h 1919811"/>
                <a:gd name="connsiteX3" fmla="*/ 2822393 w 8967629"/>
                <a:gd name="connsiteY3" fmla="*/ 1830293 h 1919811"/>
                <a:gd name="connsiteX4" fmla="*/ 3889193 w 8967629"/>
                <a:gd name="connsiteY4" fmla="*/ 1868393 h 1919811"/>
                <a:gd name="connsiteX5" fmla="*/ 6460943 w 8967629"/>
                <a:gd name="connsiteY5" fmla="*/ 1906493 h 1919811"/>
                <a:gd name="connsiteX6" fmla="*/ 8537393 w 8967629"/>
                <a:gd name="connsiteY6" fmla="*/ 1620743 h 1919811"/>
                <a:gd name="connsiteX7" fmla="*/ 8956493 w 8967629"/>
                <a:gd name="connsiteY7" fmla="*/ 706343 h 1919811"/>
                <a:gd name="connsiteX8" fmla="*/ 8308793 w 8967629"/>
                <a:gd name="connsiteY8" fmla="*/ 249143 h 1919811"/>
                <a:gd name="connsiteX9" fmla="*/ 5622743 w 8967629"/>
                <a:gd name="connsiteY9" fmla="*/ 134843 h 1919811"/>
                <a:gd name="connsiteX10" fmla="*/ 2898593 w 8967629"/>
                <a:gd name="connsiteY10" fmla="*/ 1493 h 1919811"/>
                <a:gd name="connsiteX11" fmla="*/ 650693 w 8967629"/>
                <a:gd name="connsiteY11" fmla="*/ 134843 h 1919811"/>
                <a:gd name="connsiteX0" fmla="*/ 650693 w 8967629"/>
                <a:gd name="connsiteY0" fmla="*/ 168172 h 1953140"/>
                <a:gd name="connsiteX1" fmla="*/ 79193 w 8967629"/>
                <a:gd name="connsiteY1" fmla="*/ 987322 h 1953140"/>
                <a:gd name="connsiteX2" fmla="*/ 307793 w 8967629"/>
                <a:gd name="connsiteY2" fmla="*/ 1787422 h 1953140"/>
                <a:gd name="connsiteX3" fmla="*/ 2822393 w 8967629"/>
                <a:gd name="connsiteY3" fmla="*/ 1863622 h 1953140"/>
                <a:gd name="connsiteX4" fmla="*/ 3889193 w 8967629"/>
                <a:gd name="connsiteY4" fmla="*/ 1901722 h 1953140"/>
                <a:gd name="connsiteX5" fmla="*/ 6460943 w 8967629"/>
                <a:gd name="connsiteY5" fmla="*/ 1939822 h 1953140"/>
                <a:gd name="connsiteX6" fmla="*/ 8537393 w 8967629"/>
                <a:gd name="connsiteY6" fmla="*/ 1654072 h 1953140"/>
                <a:gd name="connsiteX7" fmla="*/ 8956493 w 8967629"/>
                <a:gd name="connsiteY7" fmla="*/ 739672 h 1953140"/>
                <a:gd name="connsiteX8" fmla="*/ 8308793 w 8967629"/>
                <a:gd name="connsiteY8" fmla="*/ 282472 h 1953140"/>
                <a:gd name="connsiteX9" fmla="*/ 5622743 w 8967629"/>
                <a:gd name="connsiteY9" fmla="*/ 168172 h 1953140"/>
                <a:gd name="connsiteX10" fmla="*/ 2898593 w 8967629"/>
                <a:gd name="connsiteY10" fmla="*/ 34822 h 1953140"/>
                <a:gd name="connsiteX11" fmla="*/ 650693 w 8967629"/>
                <a:gd name="connsiteY11" fmla="*/ 168172 h 1953140"/>
                <a:gd name="connsiteX0" fmla="*/ 650693 w 8967629"/>
                <a:gd name="connsiteY0" fmla="*/ 101243 h 1886211"/>
                <a:gd name="connsiteX1" fmla="*/ 79193 w 8967629"/>
                <a:gd name="connsiteY1" fmla="*/ 920393 h 1886211"/>
                <a:gd name="connsiteX2" fmla="*/ 307793 w 8967629"/>
                <a:gd name="connsiteY2" fmla="*/ 1720493 h 1886211"/>
                <a:gd name="connsiteX3" fmla="*/ 2822393 w 8967629"/>
                <a:gd name="connsiteY3" fmla="*/ 1796693 h 1886211"/>
                <a:gd name="connsiteX4" fmla="*/ 3889193 w 8967629"/>
                <a:gd name="connsiteY4" fmla="*/ 1834793 h 1886211"/>
                <a:gd name="connsiteX5" fmla="*/ 6460943 w 8967629"/>
                <a:gd name="connsiteY5" fmla="*/ 1872893 h 1886211"/>
                <a:gd name="connsiteX6" fmla="*/ 8537393 w 8967629"/>
                <a:gd name="connsiteY6" fmla="*/ 1587143 h 1886211"/>
                <a:gd name="connsiteX7" fmla="*/ 8956493 w 8967629"/>
                <a:gd name="connsiteY7" fmla="*/ 672743 h 1886211"/>
                <a:gd name="connsiteX8" fmla="*/ 8308793 w 8967629"/>
                <a:gd name="connsiteY8" fmla="*/ 215543 h 1886211"/>
                <a:gd name="connsiteX9" fmla="*/ 5622743 w 8967629"/>
                <a:gd name="connsiteY9" fmla="*/ 101243 h 1886211"/>
                <a:gd name="connsiteX10" fmla="*/ 2860493 w 8967629"/>
                <a:gd name="connsiteY10" fmla="*/ 63143 h 1886211"/>
                <a:gd name="connsiteX11" fmla="*/ 650693 w 8967629"/>
                <a:gd name="connsiteY11" fmla="*/ 101243 h 1886211"/>
                <a:gd name="connsiteX0" fmla="*/ 650693 w 8967629"/>
                <a:gd name="connsiteY0" fmla="*/ 200038 h 1985006"/>
                <a:gd name="connsiteX1" fmla="*/ 79193 w 8967629"/>
                <a:gd name="connsiteY1" fmla="*/ 1019188 h 1985006"/>
                <a:gd name="connsiteX2" fmla="*/ 307793 w 8967629"/>
                <a:gd name="connsiteY2" fmla="*/ 1819288 h 1985006"/>
                <a:gd name="connsiteX3" fmla="*/ 2822393 w 8967629"/>
                <a:gd name="connsiteY3" fmla="*/ 1895488 h 1985006"/>
                <a:gd name="connsiteX4" fmla="*/ 3889193 w 8967629"/>
                <a:gd name="connsiteY4" fmla="*/ 1933588 h 1985006"/>
                <a:gd name="connsiteX5" fmla="*/ 6460943 w 8967629"/>
                <a:gd name="connsiteY5" fmla="*/ 1971688 h 1985006"/>
                <a:gd name="connsiteX6" fmla="*/ 8537393 w 8967629"/>
                <a:gd name="connsiteY6" fmla="*/ 1685938 h 1985006"/>
                <a:gd name="connsiteX7" fmla="*/ 8956493 w 8967629"/>
                <a:gd name="connsiteY7" fmla="*/ 771538 h 1985006"/>
                <a:gd name="connsiteX8" fmla="*/ 8308793 w 8967629"/>
                <a:gd name="connsiteY8" fmla="*/ 314338 h 1985006"/>
                <a:gd name="connsiteX9" fmla="*/ 5622743 w 8967629"/>
                <a:gd name="connsiteY9" fmla="*/ 200038 h 1985006"/>
                <a:gd name="connsiteX10" fmla="*/ 2879543 w 8967629"/>
                <a:gd name="connsiteY10" fmla="*/ 28588 h 1985006"/>
                <a:gd name="connsiteX11" fmla="*/ 650693 w 8967629"/>
                <a:gd name="connsiteY11" fmla="*/ 200038 h 1985006"/>
                <a:gd name="connsiteX0" fmla="*/ 650693 w 8967629"/>
                <a:gd name="connsiteY0" fmla="*/ 227800 h 2012768"/>
                <a:gd name="connsiteX1" fmla="*/ 79193 w 8967629"/>
                <a:gd name="connsiteY1" fmla="*/ 1046950 h 2012768"/>
                <a:gd name="connsiteX2" fmla="*/ 307793 w 8967629"/>
                <a:gd name="connsiteY2" fmla="*/ 1847050 h 2012768"/>
                <a:gd name="connsiteX3" fmla="*/ 2822393 w 8967629"/>
                <a:gd name="connsiteY3" fmla="*/ 1923250 h 2012768"/>
                <a:gd name="connsiteX4" fmla="*/ 3889193 w 8967629"/>
                <a:gd name="connsiteY4" fmla="*/ 1961350 h 2012768"/>
                <a:gd name="connsiteX5" fmla="*/ 6460943 w 8967629"/>
                <a:gd name="connsiteY5" fmla="*/ 1999450 h 2012768"/>
                <a:gd name="connsiteX6" fmla="*/ 8537393 w 8967629"/>
                <a:gd name="connsiteY6" fmla="*/ 1713700 h 2012768"/>
                <a:gd name="connsiteX7" fmla="*/ 8956493 w 8967629"/>
                <a:gd name="connsiteY7" fmla="*/ 799300 h 2012768"/>
                <a:gd name="connsiteX8" fmla="*/ 8308793 w 8967629"/>
                <a:gd name="connsiteY8" fmla="*/ 342100 h 2012768"/>
                <a:gd name="connsiteX9" fmla="*/ 5622743 w 8967629"/>
                <a:gd name="connsiteY9" fmla="*/ 227800 h 2012768"/>
                <a:gd name="connsiteX10" fmla="*/ 2879543 w 8967629"/>
                <a:gd name="connsiteY10" fmla="*/ 56350 h 2012768"/>
                <a:gd name="connsiteX11" fmla="*/ 650693 w 8967629"/>
                <a:gd name="connsiteY11" fmla="*/ 227800 h 2012768"/>
                <a:gd name="connsiteX0" fmla="*/ 650693 w 8967629"/>
                <a:gd name="connsiteY0" fmla="*/ 183438 h 1968406"/>
                <a:gd name="connsiteX1" fmla="*/ 79193 w 8967629"/>
                <a:gd name="connsiteY1" fmla="*/ 100258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68406"/>
                <a:gd name="connsiteX1" fmla="*/ 79193 w 8967629"/>
                <a:gd name="connsiteY1" fmla="*/ 100258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68406"/>
                <a:gd name="connsiteX1" fmla="*/ 79193 w 8967629"/>
                <a:gd name="connsiteY1" fmla="*/ 100258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68406"/>
                <a:gd name="connsiteX1" fmla="*/ 79193 w 8967629"/>
                <a:gd name="connsiteY1" fmla="*/ 105973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58881"/>
                <a:gd name="connsiteX1" fmla="*/ 79193 w 8967629"/>
                <a:gd name="connsiteY1" fmla="*/ 1059738 h 1958881"/>
                <a:gd name="connsiteX2" fmla="*/ 307793 w 8967629"/>
                <a:gd name="connsiteY2" fmla="*/ 1802688 h 1958881"/>
                <a:gd name="connsiteX3" fmla="*/ 2822393 w 8967629"/>
                <a:gd name="connsiteY3" fmla="*/ 1878888 h 1958881"/>
                <a:gd name="connsiteX4" fmla="*/ 3889193 w 8967629"/>
                <a:gd name="connsiteY4" fmla="*/ 1916988 h 1958881"/>
                <a:gd name="connsiteX5" fmla="*/ 6460943 w 8967629"/>
                <a:gd name="connsiteY5" fmla="*/ 1955088 h 1958881"/>
                <a:gd name="connsiteX6" fmla="*/ 8537393 w 8967629"/>
                <a:gd name="connsiteY6" fmla="*/ 1669338 h 1958881"/>
                <a:gd name="connsiteX7" fmla="*/ 8956493 w 8967629"/>
                <a:gd name="connsiteY7" fmla="*/ 754938 h 1958881"/>
                <a:gd name="connsiteX8" fmla="*/ 8308793 w 8967629"/>
                <a:gd name="connsiteY8" fmla="*/ 297738 h 1958881"/>
                <a:gd name="connsiteX9" fmla="*/ 5622743 w 8967629"/>
                <a:gd name="connsiteY9" fmla="*/ 183438 h 1958881"/>
                <a:gd name="connsiteX10" fmla="*/ 2879543 w 8967629"/>
                <a:gd name="connsiteY10" fmla="*/ 11988 h 1958881"/>
                <a:gd name="connsiteX11" fmla="*/ 650693 w 8967629"/>
                <a:gd name="connsiteY11" fmla="*/ 183438 h 1958881"/>
                <a:gd name="connsiteX0" fmla="*/ 650693 w 8967629"/>
                <a:gd name="connsiteY0" fmla="*/ 183438 h 1974386"/>
                <a:gd name="connsiteX1" fmla="*/ 79193 w 8967629"/>
                <a:gd name="connsiteY1" fmla="*/ 1059738 h 1974386"/>
                <a:gd name="connsiteX2" fmla="*/ 307793 w 8967629"/>
                <a:gd name="connsiteY2" fmla="*/ 1802688 h 1974386"/>
                <a:gd name="connsiteX3" fmla="*/ 2822393 w 8967629"/>
                <a:gd name="connsiteY3" fmla="*/ 1878888 h 1974386"/>
                <a:gd name="connsiteX4" fmla="*/ 3889193 w 8967629"/>
                <a:gd name="connsiteY4" fmla="*/ 1916988 h 1974386"/>
                <a:gd name="connsiteX5" fmla="*/ 6460943 w 8967629"/>
                <a:gd name="connsiteY5" fmla="*/ 1955088 h 1974386"/>
                <a:gd name="connsiteX6" fmla="*/ 8537393 w 8967629"/>
                <a:gd name="connsiteY6" fmla="*/ 1669338 h 1974386"/>
                <a:gd name="connsiteX7" fmla="*/ 8956493 w 8967629"/>
                <a:gd name="connsiteY7" fmla="*/ 754938 h 1974386"/>
                <a:gd name="connsiteX8" fmla="*/ 8308793 w 8967629"/>
                <a:gd name="connsiteY8" fmla="*/ 297738 h 1974386"/>
                <a:gd name="connsiteX9" fmla="*/ 5622743 w 8967629"/>
                <a:gd name="connsiteY9" fmla="*/ 183438 h 1974386"/>
                <a:gd name="connsiteX10" fmla="*/ 2879543 w 8967629"/>
                <a:gd name="connsiteY10" fmla="*/ 11988 h 1974386"/>
                <a:gd name="connsiteX11" fmla="*/ 650693 w 8967629"/>
                <a:gd name="connsiteY11" fmla="*/ 183438 h 1974386"/>
                <a:gd name="connsiteX0" fmla="*/ 718633 w 9035569"/>
                <a:gd name="connsiteY0" fmla="*/ 183438 h 1970142"/>
                <a:gd name="connsiteX1" fmla="*/ 147133 w 9035569"/>
                <a:gd name="connsiteY1" fmla="*/ 1059738 h 1970142"/>
                <a:gd name="connsiteX2" fmla="*/ 375733 w 9035569"/>
                <a:gd name="connsiteY2" fmla="*/ 1802688 h 1970142"/>
                <a:gd name="connsiteX3" fmla="*/ 3957133 w 9035569"/>
                <a:gd name="connsiteY3" fmla="*/ 1916988 h 1970142"/>
                <a:gd name="connsiteX4" fmla="*/ 6528883 w 9035569"/>
                <a:gd name="connsiteY4" fmla="*/ 1955088 h 1970142"/>
                <a:gd name="connsiteX5" fmla="*/ 8605333 w 9035569"/>
                <a:gd name="connsiteY5" fmla="*/ 1669338 h 1970142"/>
                <a:gd name="connsiteX6" fmla="*/ 9024433 w 9035569"/>
                <a:gd name="connsiteY6" fmla="*/ 754938 h 1970142"/>
                <a:gd name="connsiteX7" fmla="*/ 8376733 w 9035569"/>
                <a:gd name="connsiteY7" fmla="*/ 297738 h 1970142"/>
                <a:gd name="connsiteX8" fmla="*/ 5690683 w 9035569"/>
                <a:gd name="connsiteY8" fmla="*/ 183438 h 1970142"/>
                <a:gd name="connsiteX9" fmla="*/ 2947483 w 9035569"/>
                <a:gd name="connsiteY9" fmla="*/ 11988 h 1970142"/>
                <a:gd name="connsiteX10" fmla="*/ 718633 w 9035569"/>
                <a:gd name="connsiteY10" fmla="*/ 183438 h 1970142"/>
                <a:gd name="connsiteX0" fmla="*/ 718633 w 9035569"/>
                <a:gd name="connsiteY0" fmla="*/ 183438 h 1962283"/>
                <a:gd name="connsiteX1" fmla="*/ 147133 w 9035569"/>
                <a:gd name="connsiteY1" fmla="*/ 1059738 h 1962283"/>
                <a:gd name="connsiteX2" fmla="*/ 375733 w 9035569"/>
                <a:gd name="connsiteY2" fmla="*/ 1802688 h 1962283"/>
                <a:gd name="connsiteX3" fmla="*/ 3957133 w 9035569"/>
                <a:gd name="connsiteY3" fmla="*/ 1916988 h 1962283"/>
                <a:gd name="connsiteX4" fmla="*/ 6528883 w 9035569"/>
                <a:gd name="connsiteY4" fmla="*/ 1955088 h 1962283"/>
                <a:gd name="connsiteX5" fmla="*/ 8605333 w 9035569"/>
                <a:gd name="connsiteY5" fmla="*/ 1669338 h 1962283"/>
                <a:gd name="connsiteX6" fmla="*/ 9024433 w 9035569"/>
                <a:gd name="connsiteY6" fmla="*/ 754938 h 1962283"/>
                <a:gd name="connsiteX7" fmla="*/ 8376733 w 9035569"/>
                <a:gd name="connsiteY7" fmla="*/ 297738 h 1962283"/>
                <a:gd name="connsiteX8" fmla="*/ 5690683 w 9035569"/>
                <a:gd name="connsiteY8" fmla="*/ 183438 h 1962283"/>
                <a:gd name="connsiteX9" fmla="*/ 2947483 w 9035569"/>
                <a:gd name="connsiteY9" fmla="*/ 11988 h 1962283"/>
                <a:gd name="connsiteX10" fmla="*/ 718633 w 9035569"/>
                <a:gd name="connsiteY10" fmla="*/ 183438 h 1962283"/>
                <a:gd name="connsiteX0" fmla="*/ 718633 w 9035569"/>
                <a:gd name="connsiteY0" fmla="*/ 72229 h 1851074"/>
                <a:gd name="connsiteX1" fmla="*/ 147133 w 9035569"/>
                <a:gd name="connsiteY1" fmla="*/ 948529 h 1851074"/>
                <a:gd name="connsiteX2" fmla="*/ 375733 w 9035569"/>
                <a:gd name="connsiteY2" fmla="*/ 1691479 h 1851074"/>
                <a:gd name="connsiteX3" fmla="*/ 3957133 w 9035569"/>
                <a:gd name="connsiteY3" fmla="*/ 1805779 h 1851074"/>
                <a:gd name="connsiteX4" fmla="*/ 6528883 w 9035569"/>
                <a:gd name="connsiteY4" fmla="*/ 1843879 h 1851074"/>
                <a:gd name="connsiteX5" fmla="*/ 8605333 w 9035569"/>
                <a:gd name="connsiteY5" fmla="*/ 1558129 h 1851074"/>
                <a:gd name="connsiteX6" fmla="*/ 9024433 w 9035569"/>
                <a:gd name="connsiteY6" fmla="*/ 643729 h 1851074"/>
                <a:gd name="connsiteX7" fmla="*/ 8376733 w 9035569"/>
                <a:gd name="connsiteY7" fmla="*/ 186529 h 1851074"/>
                <a:gd name="connsiteX8" fmla="*/ 5690683 w 9035569"/>
                <a:gd name="connsiteY8" fmla="*/ 72229 h 1851074"/>
                <a:gd name="connsiteX9" fmla="*/ 2852233 w 9035569"/>
                <a:gd name="connsiteY9" fmla="*/ 15079 h 1851074"/>
                <a:gd name="connsiteX10" fmla="*/ 718633 w 9035569"/>
                <a:gd name="connsiteY10" fmla="*/ 72229 h 1851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035569" h="1851074">
                  <a:moveTo>
                    <a:pt x="718633" y="72229"/>
                  </a:moveTo>
                  <a:cubicBezTo>
                    <a:pt x="267783" y="227804"/>
                    <a:pt x="204283" y="678654"/>
                    <a:pt x="147133" y="948529"/>
                  </a:cubicBezTo>
                  <a:cubicBezTo>
                    <a:pt x="89983" y="1218404"/>
                    <a:pt x="-259267" y="1548604"/>
                    <a:pt x="375733" y="1691479"/>
                  </a:cubicBezTo>
                  <a:cubicBezTo>
                    <a:pt x="1010733" y="1834354"/>
                    <a:pt x="2722058" y="1894679"/>
                    <a:pt x="3957133" y="1805779"/>
                  </a:cubicBezTo>
                  <a:cubicBezTo>
                    <a:pt x="4980325" y="1732130"/>
                    <a:pt x="5754183" y="1885154"/>
                    <a:pt x="6528883" y="1843879"/>
                  </a:cubicBezTo>
                  <a:cubicBezTo>
                    <a:pt x="7303583" y="1802604"/>
                    <a:pt x="8189408" y="1758154"/>
                    <a:pt x="8605333" y="1558129"/>
                  </a:cubicBezTo>
                  <a:cubicBezTo>
                    <a:pt x="9021258" y="1358104"/>
                    <a:pt x="9062533" y="872329"/>
                    <a:pt x="9024433" y="643729"/>
                  </a:cubicBezTo>
                  <a:cubicBezTo>
                    <a:pt x="8986333" y="415129"/>
                    <a:pt x="8932358" y="281779"/>
                    <a:pt x="8376733" y="186529"/>
                  </a:cubicBezTo>
                  <a:cubicBezTo>
                    <a:pt x="7821108" y="91279"/>
                    <a:pt x="6954333" y="-76996"/>
                    <a:pt x="5690683" y="72229"/>
                  </a:cubicBezTo>
                  <a:cubicBezTo>
                    <a:pt x="4655633" y="316704"/>
                    <a:pt x="4119058" y="-80171"/>
                    <a:pt x="2852233" y="15079"/>
                  </a:cubicBezTo>
                  <a:cubicBezTo>
                    <a:pt x="2109283" y="72229"/>
                    <a:pt x="1169483" y="-83346"/>
                    <a:pt x="718633" y="72229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rgbClr val="3E702E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r>
                <a:rPr kumimoji="0" lang="en-US" altLang="ko-KR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kumimoji="0" lang="en-US" altLang="ko-KR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a </a:t>
              </a:r>
              <a:r>
                <a:rPr kumimoji="0" lang="en-US" altLang="ko-KR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kumimoji="0" lang="en-US" altLang="ko-KR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b.</a:t>
              </a:r>
              <a:endPara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02920" y="1365452"/>
            <a:ext cx="11582400" cy="1409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bắ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ình ảnh Ốc PNG , ốc Sên, Ốc PNG , Động Vật PNG và Vector với nền trong  suốt để tải xuống miễn phí">
            <a:extLst>
              <a:ext uri="{FF2B5EF4-FFF2-40B4-BE49-F238E27FC236}">
                <a16:creationId xmlns:a16="http://schemas.microsoft.com/office/drawing/2014/main" id="{B780C34A-BC37-A1D5-A8F1-4C5ECAACC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19" b="91250" l="4219" r="95938">
                        <a14:foregroundMark x1="6563" y1="24688" x2="24375" y2="28594"/>
                        <a14:foregroundMark x1="24375" y1="28594" x2="25625" y2="28594"/>
                        <a14:foregroundMark x1="13438" y1="7813" x2="13438" y2="7813"/>
                        <a14:foregroundMark x1="22344" y1="6719" x2="22344" y2="6719"/>
                        <a14:foregroundMark x1="4219" y1="28125" x2="24375" y2="27500"/>
                        <a14:foregroundMark x1="24375" y1="27500" x2="25938" y2="27500"/>
                        <a14:foregroundMark x1="20938" y1="22344" x2="20313" y2="34688"/>
                        <a14:foregroundMark x1="8594" y1="22344" x2="11563" y2="33281"/>
                        <a14:foregroundMark x1="11563" y1="33281" x2="12812" y2="34688"/>
                        <a14:foregroundMark x1="5938" y1="30156" x2="25000" y2="32969"/>
                        <a14:foregroundMark x1="26406" y1="32969" x2="27656" y2="24844"/>
                        <a14:foregroundMark x1="27656" y1="24844" x2="20000" y2="20938"/>
                        <a14:foregroundMark x1="20000" y1="20938" x2="16094" y2="26406"/>
                        <a14:foregroundMark x1="13125" y1="23750" x2="5156" y2="22031"/>
                        <a14:foregroundMark x1="5156" y1="22031" x2="4531" y2="30156"/>
                        <a14:foregroundMark x1="4531" y1="30156" x2="4531" y2="30156"/>
                        <a14:foregroundMark x1="30156" y1="89844" x2="39375" y2="91250"/>
                        <a14:foregroundMark x1="39375" y1="91250" x2="62813" y2="89844"/>
                        <a14:foregroundMark x1="62813" y1="89844" x2="69063" y2="89844"/>
                        <a14:foregroundMark x1="95938" y1="62969" x2="82188" y2="74219"/>
                        <a14:foregroundMark x1="70625" y1="22813" x2="70625" y2="2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13210"/>
            <a:ext cx="2579338" cy="257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ứ mọc hoang đầy bờ rào ở Việt Nam, chạm vào có điều kỳ lạ, bán trăm  ngàn/kg">
            <a:extLst>
              <a:ext uri="{FF2B5EF4-FFF2-40B4-BE49-F238E27FC236}">
                <a16:creationId xmlns:a16="http://schemas.microsoft.com/office/drawing/2014/main" id="{33E47232-F009-0BA5-8BCF-D0A94EC38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073" y="3174778"/>
            <a:ext cx="2738792" cy="205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 descr="Kỹ năng xử lý lông sâu róm - Benh.vn">
            <a:extLst>
              <a:ext uri="{FF2B5EF4-FFF2-40B4-BE49-F238E27FC236}">
                <a16:creationId xmlns:a16="http://schemas.microsoft.com/office/drawing/2014/main" id="{0BA6ABC7-024B-31B3-8DC5-50805666006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6" name="Picture 12" descr="Kỹ năng xử lý lông sâu róm - Benh.vn">
            <a:extLst>
              <a:ext uri="{FF2B5EF4-FFF2-40B4-BE49-F238E27FC236}">
                <a16:creationId xmlns:a16="http://schemas.microsoft.com/office/drawing/2014/main" id="{D7FEE73B-ED1D-CCD6-F0F1-9646012F9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120" y="3218521"/>
            <a:ext cx="3503050" cy="1968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Bí quyết dùng cây xương rồng trong điều trị bệnh xương khớp">
            <a:extLst>
              <a:ext uri="{FF2B5EF4-FFF2-40B4-BE49-F238E27FC236}">
                <a16:creationId xmlns:a16="http://schemas.microsoft.com/office/drawing/2014/main" id="{0BD412DE-7ADF-9CCD-B757-5A904F8EA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99" b="99355" l="9798" r="89883">
                        <a14:foregroundMark x1="62087" y1="9140" x2="62087" y2="9140"/>
                        <a14:foregroundMark x1="62087" y1="5806" x2="62087" y2="5806"/>
                        <a14:foregroundMark x1="51438" y1="94194" x2="51438" y2="94194"/>
                        <a14:foregroundMark x1="51438" y1="94194" x2="51438" y2="94194"/>
                        <a14:foregroundMark x1="51438" y1="94194" x2="49734" y2="69247"/>
                        <a14:foregroundMark x1="45261" y1="82903" x2="46326" y2="993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8642" y="2179521"/>
            <a:ext cx="3132714" cy="310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44">
            <a:extLst>
              <a:ext uri="{FF2B5EF4-FFF2-40B4-BE49-F238E27FC236}">
                <a16:creationId xmlns:a16="http://schemas.microsoft.com/office/drawing/2014/main" id="{8236F304-FF11-FC43-ADC9-8C413A4263C7}"/>
              </a:ext>
            </a:extLst>
          </p:cNvPr>
          <p:cNvGrpSpPr/>
          <p:nvPr/>
        </p:nvGrpSpPr>
        <p:grpSpPr>
          <a:xfrm>
            <a:off x="173230" y="5444415"/>
            <a:ext cx="1713936" cy="625645"/>
            <a:chOff x="2360277" y="2671670"/>
            <a:chExt cx="3089358" cy="892629"/>
          </a:xfrm>
        </p:grpSpPr>
        <p:grpSp>
          <p:nvGrpSpPr>
            <p:cNvPr id="8" name="组合 30">
              <a:extLst>
                <a:ext uri="{FF2B5EF4-FFF2-40B4-BE49-F238E27FC236}">
                  <a16:creationId xmlns:a16="http://schemas.microsoft.com/office/drawing/2014/main" id="{0BAE40F6-B82B-BABC-72CE-2C4165E4031E}"/>
                </a:ext>
              </a:extLst>
            </p:cNvPr>
            <p:cNvGrpSpPr/>
            <p:nvPr/>
          </p:nvGrpSpPr>
          <p:grpSpPr>
            <a:xfrm>
              <a:off x="2360277" y="2671670"/>
              <a:ext cx="3089358" cy="892629"/>
              <a:chOff x="1336246" y="3302000"/>
              <a:chExt cx="2413000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10" name="圆角矩形 27">
                <a:extLst>
                  <a:ext uri="{FF2B5EF4-FFF2-40B4-BE49-F238E27FC236}">
                    <a16:creationId xmlns:a16="http://schemas.microsoft.com/office/drawing/2014/main" id="{26F28D89-66A1-72CB-A6F4-1270AAC2E62D}"/>
                  </a:ext>
                </a:extLst>
              </p:cNvPr>
              <p:cNvSpPr/>
              <p:nvPr/>
            </p:nvSpPr>
            <p:spPr>
              <a:xfrm>
                <a:off x="1336246" y="3302000"/>
                <a:ext cx="2413000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11" name="圆角矩形 28">
                <a:extLst>
                  <a:ext uri="{FF2B5EF4-FFF2-40B4-BE49-F238E27FC236}">
                    <a16:creationId xmlns:a16="http://schemas.microsoft.com/office/drawing/2014/main" id="{352D5150-9FA7-B57B-B886-62D8E16D82BE}"/>
                  </a:ext>
                </a:extLst>
              </p:cNvPr>
              <p:cNvSpPr/>
              <p:nvPr/>
            </p:nvSpPr>
            <p:spPr>
              <a:xfrm>
                <a:off x="1386922" y="3378199"/>
                <a:ext cx="2308778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F26D1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9" name="文本框 40">
              <a:extLst>
                <a:ext uri="{FF2B5EF4-FFF2-40B4-BE49-F238E27FC236}">
                  <a16:creationId xmlns:a16="http://schemas.microsoft.com/office/drawing/2014/main" id="{8A41CCD7-9763-BCD1-278C-AAB61F1EEB4B}"/>
                </a:ext>
              </a:extLst>
            </p:cNvPr>
            <p:cNvSpPr txBox="1"/>
            <p:nvPr/>
          </p:nvSpPr>
          <p:spPr>
            <a:xfrm>
              <a:off x="2791850" y="2740333"/>
              <a:ext cx="1288957" cy="4656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Ốc</a:t>
              </a:r>
              <a:r>
                <a:rPr kumimoji="0" lang="en-US" altLang="zh-CN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s</a:t>
              </a:r>
              <a:r>
                <a:rPr lang="en-US" altLang="zh-CN" sz="3200" b="1" i="1" dirty="0" err="1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ên</a:t>
              </a:r>
              <a:endParaRPr kumimoji="0" lang="zh-CN" alt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12" name="组合 44">
            <a:extLst>
              <a:ext uri="{FF2B5EF4-FFF2-40B4-BE49-F238E27FC236}">
                <a16:creationId xmlns:a16="http://schemas.microsoft.com/office/drawing/2014/main" id="{41C60568-B4AB-DE5C-7F72-EFA8C5951878}"/>
              </a:ext>
            </a:extLst>
          </p:cNvPr>
          <p:cNvGrpSpPr/>
          <p:nvPr/>
        </p:nvGrpSpPr>
        <p:grpSpPr>
          <a:xfrm>
            <a:off x="2892073" y="5485284"/>
            <a:ext cx="2905612" cy="632902"/>
            <a:chOff x="2360277" y="2661316"/>
            <a:chExt cx="3089358" cy="902983"/>
          </a:xfrm>
        </p:grpSpPr>
        <p:grpSp>
          <p:nvGrpSpPr>
            <p:cNvPr id="13" name="组合 30">
              <a:extLst>
                <a:ext uri="{FF2B5EF4-FFF2-40B4-BE49-F238E27FC236}">
                  <a16:creationId xmlns:a16="http://schemas.microsoft.com/office/drawing/2014/main" id="{AA827D9C-3570-3A02-1D1E-6C4FE60CEA06}"/>
                </a:ext>
              </a:extLst>
            </p:cNvPr>
            <p:cNvGrpSpPr/>
            <p:nvPr/>
          </p:nvGrpSpPr>
          <p:grpSpPr>
            <a:xfrm>
              <a:off x="2360277" y="2671670"/>
              <a:ext cx="3089358" cy="892629"/>
              <a:chOff x="1336246" y="3302000"/>
              <a:chExt cx="2413000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15" name="圆角矩形 27">
                <a:extLst>
                  <a:ext uri="{FF2B5EF4-FFF2-40B4-BE49-F238E27FC236}">
                    <a16:creationId xmlns:a16="http://schemas.microsoft.com/office/drawing/2014/main" id="{EB92CF3A-34D6-B64D-0EBB-D9C3D5E9867B}"/>
                  </a:ext>
                </a:extLst>
              </p:cNvPr>
              <p:cNvSpPr/>
              <p:nvPr/>
            </p:nvSpPr>
            <p:spPr>
              <a:xfrm>
                <a:off x="1336246" y="3302000"/>
                <a:ext cx="2413000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16" name="圆角矩形 28">
                <a:extLst>
                  <a:ext uri="{FF2B5EF4-FFF2-40B4-BE49-F238E27FC236}">
                    <a16:creationId xmlns:a16="http://schemas.microsoft.com/office/drawing/2014/main" id="{8D89B388-D834-61A2-A3A2-C738FE69BF26}"/>
                  </a:ext>
                </a:extLst>
              </p:cNvPr>
              <p:cNvSpPr/>
              <p:nvPr/>
            </p:nvSpPr>
            <p:spPr>
              <a:xfrm>
                <a:off x="1386922" y="3378199"/>
                <a:ext cx="2308778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F26D1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14" name="文本框 40">
              <a:extLst>
                <a:ext uri="{FF2B5EF4-FFF2-40B4-BE49-F238E27FC236}">
                  <a16:creationId xmlns:a16="http://schemas.microsoft.com/office/drawing/2014/main" id="{ACF5365F-F0E9-AD94-40A8-107BA5841689}"/>
                </a:ext>
              </a:extLst>
            </p:cNvPr>
            <p:cNvSpPr txBox="1"/>
            <p:nvPr/>
          </p:nvSpPr>
          <p:spPr>
            <a:xfrm>
              <a:off x="2705592" y="2661316"/>
              <a:ext cx="2285019" cy="8343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Cây</a:t>
              </a:r>
              <a:r>
                <a:rPr kumimoji="0" lang="en-US" altLang="zh-CN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x</a:t>
              </a:r>
              <a:r>
                <a:rPr kumimoji="0" lang="en-US" altLang="zh-CN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ấu</a:t>
              </a:r>
              <a:r>
                <a:rPr kumimoji="0" lang="en-US" altLang="zh-CN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hổ</a:t>
              </a:r>
              <a:endParaRPr kumimoji="0" lang="zh-CN" alt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17" name="组合 44">
            <a:extLst>
              <a:ext uri="{FF2B5EF4-FFF2-40B4-BE49-F238E27FC236}">
                <a16:creationId xmlns:a16="http://schemas.microsoft.com/office/drawing/2014/main" id="{B9E49313-8E88-A322-FF5F-DBD51E78E24F}"/>
              </a:ext>
            </a:extLst>
          </p:cNvPr>
          <p:cNvGrpSpPr/>
          <p:nvPr/>
        </p:nvGrpSpPr>
        <p:grpSpPr>
          <a:xfrm>
            <a:off x="6589516" y="5461220"/>
            <a:ext cx="2799126" cy="632902"/>
            <a:chOff x="2360277" y="2661316"/>
            <a:chExt cx="3089358" cy="902983"/>
          </a:xfrm>
        </p:grpSpPr>
        <p:grpSp>
          <p:nvGrpSpPr>
            <p:cNvPr id="18" name="组合 30">
              <a:extLst>
                <a:ext uri="{FF2B5EF4-FFF2-40B4-BE49-F238E27FC236}">
                  <a16:creationId xmlns:a16="http://schemas.microsoft.com/office/drawing/2014/main" id="{E027CD52-0B55-3F75-CD52-AF5AAF5F7642}"/>
                </a:ext>
              </a:extLst>
            </p:cNvPr>
            <p:cNvGrpSpPr/>
            <p:nvPr/>
          </p:nvGrpSpPr>
          <p:grpSpPr>
            <a:xfrm>
              <a:off x="2360277" y="2671670"/>
              <a:ext cx="3089358" cy="892629"/>
              <a:chOff x="1336246" y="3302000"/>
              <a:chExt cx="2413000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20" name="圆角矩形 27">
                <a:extLst>
                  <a:ext uri="{FF2B5EF4-FFF2-40B4-BE49-F238E27FC236}">
                    <a16:creationId xmlns:a16="http://schemas.microsoft.com/office/drawing/2014/main" id="{3A9FC6E4-A859-A7B6-A1CA-D2F9CBB7C4F3}"/>
                  </a:ext>
                </a:extLst>
              </p:cNvPr>
              <p:cNvSpPr/>
              <p:nvPr/>
            </p:nvSpPr>
            <p:spPr>
              <a:xfrm>
                <a:off x="1336246" y="3302000"/>
                <a:ext cx="2413000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21" name="圆角矩形 28">
                <a:extLst>
                  <a:ext uri="{FF2B5EF4-FFF2-40B4-BE49-F238E27FC236}">
                    <a16:creationId xmlns:a16="http://schemas.microsoft.com/office/drawing/2014/main" id="{E9AC35BB-5D27-8085-9771-E384B4B4DBD1}"/>
                  </a:ext>
                </a:extLst>
              </p:cNvPr>
              <p:cNvSpPr/>
              <p:nvPr/>
            </p:nvSpPr>
            <p:spPr>
              <a:xfrm>
                <a:off x="1386922" y="3378199"/>
                <a:ext cx="2308778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F26D1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19" name="文本框 40">
              <a:extLst>
                <a:ext uri="{FF2B5EF4-FFF2-40B4-BE49-F238E27FC236}">
                  <a16:creationId xmlns:a16="http://schemas.microsoft.com/office/drawing/2014/main" id="{ACE8FAB2-8AD0-5787-01D8-97B5EFEFAEF9}"/>
                </a:ext>
              </a:extLst>
            </p:cNvPr>
            <p:cNvSpPr txBox="1"/>
            <p:nvPr/>
          </p:nvSpPr>
          <p:spPr>
            <a:xfrm>
              <a:off x="2907119" y="2661316"/>
              <a:ext cx="1881970" cy="834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S</a:t>
              </a:r>
              <a:r>
                <a:rPr kumimoji="0" lang="en-US" altLang="zh-CN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âu</a:t>
              </a:r>
              <a:r>
                <a:rPr kumimoji="0" lang="en-US" altLang="zh-CN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lông</a:t>
              </a:r>
              <a:endParaRPr kumimoji="0" lang="zh-CN" alt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22" name="组合 44">
            <a:extLst>
              <a:ext uri="{FF2B5EF4-FFF2-40B4-BE49-F238E27FC236}">
                <a16:creationId xmlns:a16="http://schemas.microsoft.com/office/drawing/2014/main" id="{CAFE368E-F498-0EA0-C001-0E8E0BF8DDB2}"/>
              </a:ext>
            </a:extLst>
          </p:cNvPr>
          <p:cNvGrpSpPr/>
          <p:nvPr/>
        </p:nvGrpSpPr>
        <p:grpSpPr>
          <a:xfrm>
            <a:off x="9493941" y="5353767"/>
            <a:ext cx="2724441" cy="788392"/>
            <a:chOff x="2292126" y="2740332"/>
            <a:chExt cx="3221982" cy="868909"/>
          </a:xfrm>
        </p:grpSpPr>
        <p:grpSp>
          <p:nvGrpSpPr>
            <p:cNvPr id="23" name="组合 30">
              <a:extLst>
                <a:ext uri="{FF2B5EF4-FFF2-40B4-BE49-F238E27FC236}">
                  <a16:creationId xmlns:a16="http://schemas.microsoft.com/office/drawing/2014/main" id="{82EC134E-0BD0-ADA6-21AF-8E5965E02079}"/>
                </a:ext>
              </a:extLst>
            </p:cNvPr>
            <p:cNvGrpSpPr/>
            <p:nvPr/>
          </p:nvGrpSpPr>
          <p:grpSpPr>
            <a:xfrm>
              <a:off x="2360277" y="2740332"/>
              <a:ext cx="3089358" cy="823966"/>
              <a:chOff x="1336246" y="3378199"/>
              <a:chExt cx="2413000" cy="914401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25" name="圆角矩形 27">
                <a:extLst>
                  <a:ext uri="{FF2B5EF4-FFF2-40B4-BE49-F238E27FC236}">
                    <a16:creationId xmlns:a16="http://schemas.microsoft.com/office/drawing/2014/main" id="{E267EB22-2EBC-F415-FFC1-3E624AF683E7}"/>
                  </a:ext>
                </a:extLst>
              </p:cNvPr>
              <p:cNvSpPr/>
              <p:nvPr/>
            </p:nvSpPr>
            <p:spPr>
              <a:xfrm>
                <a:off x="1336246" y="3378199"/>
                <a:ext cx="2413000" cy="91440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26" name="圆角矩形 28">
                <a:extLst>
                  <a:ext uri="{FF2B5EF4-FFF2-40B4-BE49-F238E27FC236}">
                    <a16:creationId xmlns:a16="http://schemas.microsoft.com/office/drawing/2014/main" id="{5AF1AA7D-968F-99C2-4105-787D4281127C}"/>
                  </a:ext>
                </a:extLst>
              </p:cNvPr>
              <p:cNvSpPr/>
              <p:nvPr/>
            </p:nvSpPr>
            <p:spPr>
              <a:xfrm>
                <a:off x="1386922" y="3378199"/>
                <a:ext cx="2308778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F26D1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24" name="文本框 40">
              <a:extLst>
                <a:ext uri="{FF2B5EF4-FFF2-40B4-BE49-F238E27FC236}">
                  <a16:creationId xmlns:a16="http://schemas.microsoft.com/office/drawing/2014/main" id="{F0465CA5-76A6-8C14-DF66-75C6300AE571}"/>
                </a:ext>
              </a:extLst>
            </p:cNvPr>
            <p:cNvSpPr txBox="1"/>
            <p:nvPr/>
          </p:nvSpPr>
          <p:spPr>
            <a:xfrm>
              <a:off x="2292126" y="2774922"/>
              <a:ext cx="3221982" cy="834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X</a:t>
              </a:r>
              <a:r>
                <a:rPr kumimoji="0" lang="en-US" altLang="zh-CN" sz="3200" b="1" i="1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ương</a:t>
              </a:r>
              <a:r>
                <a:rPr kumimoji="0" lang="en-US" altLang="zh-CN" sz="3200" b="1" i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1" i="1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rồng</a:t>
              </a:r>
              <a:endParaRPr kumimoji="0" lang="zh-CN" altLang="en-US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47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19521" y="117095"/>
            <a:ext cx="6675021" cy="1203767"/>
            <a:chOff x="1193257" y="45720"/>
            <a:chExt cx="9744524" cy="2062309"/>
          </a:xfrm>
        </p:grpSpPr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D0F69EFE-F4B1-464F-890A-477CDC7BC776}"/>
                </a:ext>
              </a:extLst>
            </p:cNvPr>
            <p:cNvSpPr/>
            <p:nvPr/>
          </p:nvSpPr>
          <p:spPr>
            <a:xfrm>
              <a:off x="1193257" y="45720"/>
              <a:ext cx="9744523" cy="1851074"/>
            </a:xfrm>
            <a:custGeom>
              <a:avLst/>
              <a:gdLst>
                <a:gd name="connsiteX0" fmla="*/ 326239 w 8947975"/>
                <a:gd name="connsiteY0" fmla="*/ 89164 h 1988432"/>
                <a:gd name="connsiteX1" fmla="*/ 59539 w 8947975"/>
                <a:gd name="connsiteY1" fmla="*/ 1022614 h 1988432"/>
                <a:gd name="connsiteX2" fmla="*/ 288139 w 8947975"/>
                <a:gd name="connsiteY2" fmla="*/ 1822714 h 1988432"/>
                <a:gd name="connsiteX3" fmla="*/ 2802739 w 8947975"/>
                <a:gd name="connsiteY3" fmla="*/ 1898914 h 1988432"/>
                <a:gd name="connsiteX4" fmla="*/ 3869539 w 8947975"/>
                <a:gd name="connsiteY4" fmla="*/ 1937014 h 1988432"/>
                <a:gd name="connsiteX5" fmla="*/ 6441289 w 8947975"/>
                <a:gd name="connsiteY5" fmla="*/ 1975114 h 1988432"/>
                <a:gd name="connsiteX6" fmla="*/ 8517739 w 8947975"/>
                <a:gd name="connsiteY6" fmla="*/ 1689364 h 1988432"/>
                <a:gd name="connsiteX7" fmla="*/ 8936839 w 8947975"/>
                <a:gd name="connsiteY7" fmla="*/ 774964 h 1988432"/>
                <a:gd name="connsiteX8" fmla="*/ 8289139 w 8947975"/>
                <a:gd name="connsiteY8" fmla="*/ 317764 h 1988432"/>
                <a:gd name="connsiteX9" fmla="*/ 5279239 w 8947975"/>
                <a:gd name="connsiteY9" fmla="*/ 355864 h 1988432"/>
                <a:gd name="connsiteX10" fmla="*/ 2878939 w 8947975"/>
                <a:gd name="connsiteY10" fmla="*/ 70114 h 1988432"/>
                <a:gd name="connsiteX11" fmla="*/ 326239 w 8947975"/>
                <a:gd name="connsiteY11" fmla="*/ 89164 h 1988432"/>
                <a:gd name="connsiteX0" fmla="*/ 650693 w 8967629"/>
                <a:gd name="connsiteY0" fmla="*/ 145791 h 1930759"/>
                <a:gd name="connsiteX1" fmla="*/ 79193 w 8967629"/>
                <a:gd name="connsiteY1" fmla="*/ 964941 h 1930759"/>
                <a:gd name="connsiteX2" fmla="*/ 307793 w 8967629"/>
                <a:gd name="connsiteY2" fmla="*/ 1765041 h 1930759"/>
                <a:gd name="connsiteX3" fmla="*/ 2822393 w 8967629"/>
                <a:gd name="connsiteY3" fmla="*/ 1841241 h 1930759"/>
                <a:gd name="connsiteX4" fmla="*/ 3889193 w 8967629"/>
                <a:gd name="connsiteY4" fmla="*/ 1879341 h 1930759"/>
                <a:gd name="connsiteX5" fmla="*/ 6460943 w 8967629"/>
                <a:gd name="connsiteY5" fmla="*/ 1917441 h 1930759"/>
                <a:gd name="connsiteX6" fmla="*/ 8537393 w 8967629"/>
                <a:gd name="connsiteY6" fmla="*/ 1631691 h 1930759"/>
                <a:gd name="connsiteX7" fmla="*/ 8956493 w 8967629"/>
                <a:gd name="connsiteY7" fmla="*/ 717291 h 1930759"/>
                <a:gd name="connsiteX8" fmla="*/ 8308793 w 8967629"/>
                <a:gd name="connsiteY8" fmla="*/ 260091 h 1930759"/>
                <a:gd name="connsiteX9" fmla="*/ 5298893 w 8967629"/>
                <a:gd name="connsiteY9" fmla="*/ 298191 h 1930759"/>
                <a:gd name="connsiteX10" fmla="*/ 2898593 w 8967629"/>
                <a:gd name="connsiteY10" fmla="*/ 12441 h 1930759"/>
                <a:gd name="connsiteX11" fmla="*/ 650693 w 8967629"/>
                <a:gd name="connsiteY11" fmla="*/ 145791 h 1930759"/>
                <a:gd name="connsiteX0" fmla="*/ 650693 w 8967629"/>
                <a:gd name="connsiteY0" fmla="*/ 134843 h 1919811"/>
                <a:gd name="connsiteX1" fmla="*/ 79193 w 8967629"/>
                <a:gd name="connsiteY1" fmla="*/ 953993 h 1919811"/>
                <a:gd name="connsiteX2" fmla="*/ 307793 w 8967629"/>
                <a:gd name="connsiteY2" fmla="*/ 1754093 h 1919811"/>
                <a:gd name="connsiteX3" fmla="*/ 2822393 w 8967629"/>
                <a:gd name="connsiteY3" fmla="*/ 1830293 h 1919811"/>
                <a:gd name="connsiteX4" fmla="*/ 3889193 w 8967629"/>
                <a:gd name="connsiteY4" fmla="*/ 1868393 h 1919811"/>
                <a:gd name="connsiteX5" fmla="*/ 6460943 w 8967629"/>
                <a:gd name="connsiteY5" fmla="*/ 1906493 h 1919811"/>
                <a:gd name="connsiteX6" fmla="*/ 8537393 w 8967629"/>
                <a:gd name="connsiteY6" fmla="*/ 1620743 h 1919811"/>
                <a:gd name="connsiteX7" fmla="*/ 8956493 w 8967629"/>
                <a:gd name="connsiteY7" fmla="*/ 706343 h 1919811"/>
                <a:gd name="connsiteX8" fmla="*/ 8308793 w 8967629"/>
                <a:gd name="connsiteY8" fmla="*/ 249143 h 1919811"/>
                <a:gd name="connsiteX9" fmla="*/ 5622743 w 8967629"/>
                <a:gd name="connsiteY9" fmla="*/ 134843 h 1919811"/>
                <a:gd name="connsiteX10" fmla="*/ 2898593 w 8967629"/>
                <a:gd name="connsiteY10" fmla="*/ 1493 h 1919811"/>
                <a:gd name="connsiteX11" fmla="*/ 650693 w 8967629"/>
                <a:gd name="connsiteY11" fmla="*/ 134843 h 1919811"/>
                <a:gd name="connsiteX0" fmla="*/ 650693 w 8967629"/>
                <a:gd name="connsiteY0" fmla="*/ 134843 h 1919811"/>
                <a:gd name="connsiteX1" fmla="*/ 79193 w 8967629"/>
                <a:gd name="connsiteY1" fmla="*/ 953993 h 1919811"/>
                <a:gd name="connsiteX2" fmla="*/ 307793 w 8967629"/>
                <a:gd name="connsiteY2" fmla="*/ 1754093 h 1919811"/>
                <a:gd name="connsiteX3" fmla="*/ 2822393 w 8967629"/>
                <a:gd name="connsiteY3" fmla="*/ 1830293 h 1919811"/>
                <a:gd name="connsiteX4" fmla="*/ 3889193 w 8967629"/>
                <a:gd name="connsiteY4" fmla="*/ 1868393 h 1919811"/>
                <a:gd name="connsiteX5" fmla="*/ 6460943 w 8967629"/>
                <a:gd name="connsiteY5" fmla="*/ 1906493 h 1919811"/>
                <a:gd name="connsiteX6" fmla="*/ 8537393 w 8967629"/>
                <a:gd name="connsiteY6" fmla="*/ 1620743 h 1919811"/>
                <a:gd name="connsiteX7" fmla="*/ 8956493 w 8967629"/>
                <a:gd name="connsiteY7" fmla="*/ 706343 h 1919811"/>
                <a:gd name="connsiteX8" fmla="*/ 8308793 w 8967629"/>
                <a:gd name="connsiteY8" fmla="*/ 249143 h 1919811"/>
                <a:gd name="connsiteX9" fmla="*/ 5622743 w 8967629"/>
                <a:gd name="connsiteY9" fmla="*/ 134843 h 1919811"/>
                <a:gd name="connsiteX10" fmla="*/ 2898593 w 8967629"/>
                <a:gd name="connsiteY10" fmla="*/ 1493 h 1919811"/>
                <a:gd name="connsiteX11" fmla="*/ 650693 w 8967629"/>
                <a:gd name="connsiteY11" fmla="*/ 134843 h 1919811"/>
                <a:gd name="connsiteX0" fmla="*/ 650693 w 8967629"/>
                <a:gd name="connsiteY0" fmla="*/ 134843 h 1919811"/>
                <a:gd name="connsiteX1" fmla="*/ 79193 w 8967629"/>
                <a:gd name="connsiteY1" fmla="*/ 953993 h 1919811"/>
                <a:gd name="connsiteX2" fmla="*/ 307793 w 8967629"/>
                <a:gd name="connsiteY2" fmla="*/ 1754093 h 1919811"/>
                <a:gd name="connsiteX3" fmla="*/ 2822393 w 8967629"/>
                <a:gd name="connsiteY3" fmla="*/ 1830293 h 1919811"/>
                <a:gd name="connsiteX4" fmla="*/ 3889193 w 8967629"/>
                <a:gd name="connsiteY4" fmla="*/ 1868393 h 1919811"/>
                <a:gd name="connsiteX5" fmla="*/ 6460943 w 8967629"/>
                <a:gd name="connsiteY5" fmla="*/ 1906493 h 1919811"/>
                <a:gd name="connsiteX6" fmla="*/ 8537393 w 8967629"/>
                <a:gd name="connsiteY6" fmla="*/ 1620743 h 1919811"/>
                <a:gd name="connsiteX7" fmla="*/ 8956493 w 8967629"/>
                <a:gd name="connsiteY7" fmla="*/ 706343 h 1919811"/>
                <a:gd name="connsiteX8" fmla="*/ 8308793 w 8967629"/>
                <a:gd name="connsiteY8" fmla="*/ 249143 h 1919811"/>
                <a:gd name="connsiteX9" fmla="*/ 5622743 w 8967629"/>
                <a:gd name="connsiteY9" fmla="*/ 134843 h 1919811"/>
                <a:gd name="connsiteX10" fmla="*/ 2898593 w 8967629"/>
                <a:gd name="connsiteY10" fmla="*/ 1493 h 1919811"/>
                <a:gd name="connsiteX11" fmla="*/ 650693 w 8967629"/>
                <a:gd name="connsiteY11" fmla="*/ 134843 h 1919811"/>
                <a:gd name="connsiteX0" fmla="*/ 650693 w 8967629"/>
                <a:gd name="connsiteY0" fmla="*/ 168172 h 1953140"/>
                <a:gd name="connsiteX1" fmla="*/ 79193 w 8967629"/>
                <a:gd name="connsiteY1" fmla="*/ 987322 h 1953140"/>
                <a:gd name="connsiteX2" fmla="*/ 307793 w 8967629"/>
                <a:gd name="connsiteY2" fmla="*/ 1787422 h 1953140"/>
                <a:gd name="connsiteX3" fmla="*/ 2822393 w 8967629"/>
                <a:gd name="connsiteY3" fmla="*/ 1863622 h 1953140"/>
                <a:gd name="connsiteX4" fmla="*/ 3889193 w 8967629"/>
                <a:gd name="connsiteY4" fmla="*/ 1901722 h 1953140"/>
                <a:gd name="connsiteX5" fmla="*/ 6460943 w 8967629"/>
                <a:gd name="connsiteY5" fmla="*/ 1939822 h 1953140"/>
                <a:gd name="connsiteX6" fmla="*/ 8537393 w 8967629"/>
                <a:gd name="connsiteY6" fmla="*/ 1654072 h 1953140"/>
                <a:gd name="connsiteX7" fmla="*/ 8956493 w 8967629"/>
                <a:gd name="connsiteY7" fmla="*/ 739672 h 1953140"/>
                <a:gd name="connsiteX8" fmla="*/ 8308793 w 8967629"/>
                <a:gd name="connsiteY8" fmla="*/ 282472 h 1953140"/>
                <a:gd name="connsiteX9" fmla="*/ 5622743 w 8967629"/>
                <a:gd name="connsiteY9" fmla="*/ 168172 h 1953140"/>
                <a:gd name="connsiteX10" fmla="*/ 2898593 w 8967629"/>
                <a:gd name="connsiteY10" fmla="*/ 34822 h 1953140"/>
                <a:gd name="connsiteX11" fmla="*/ 650693 w 8967629"/>
                <a:gd name="connsiteY11" fmla="*/ 168172 h 1953140"/>
                <a:gd name="connsiteX0" fmla="*/ 650693 w 8967629"/>
                <a:gd name="connsiteY0" fmla="*/ 101243 h 1886211"/>
                <a:gd name="connsiteX1" fmla="*/ 79193 w 8967629"/>
                <a:gd name="connsiteY1" fmla="*/ 920393 h 1886211"/>
                <a:gd name="connsiteX2" fmla="*/ 307793 w 8967629"/>
                <a:gd name="connsiteY2" fmla="*/ 1720493 h 1886211"/>
                <a:gd name="connsiteX3" fmla="*/ 2822393 w 8967629"/>
                <a:gd name="connsiteY3" fmla="*/ 1796693 h 1886211"/>
                <a:gd name="connsiteX4" fmla="*/ 3889193 w 8967629"/>
                <a:gd name="connsiteY4" fmla="*/ 1834793 h 1886211"/>
                <a:gd name="connsiteX5" fmla="*/ 6460943 w 8967629"/>
                <a:gd name="connsiteY5" fmla="*/ 1872893 h 1886211"/>
                <a:gd name="connsiteX6" fmla="*/ 8537393 w 8967629"/>
                <a:gd name="connsiteY6" fmla="*/ 1587143 h 1886211"/>
                <a:gd name="connsiteX7" fmla="*/ 8956493 w 8967629"/>
                <a:gd name="connsiteY7" fmla="*/ 672743 h 1886211"/>
                <a:gd name="connsiteX8" fmla="*/ 8308793 w 8967629"/>
                <a:gd name="connsiteY8" fmla="*/ 215543 h 1886211"/>
                <a:gd name="connsiteX9" fmla="*/ 5622743 w 8967629"/>
                <a:gd name="connsiteY9" fmla="*/ 101243 h 1886211"/>
                <a:gd name="connsiteX10" fmla="*/ 2860493 w 8967629"/>
                <a:gd name="connsiteY10" fmla="*/ 63143 h 1886211"/>
                <a:gd name="connsiteX11" fmla="*/ 650693 w 8967629"/>
                <a:gd name="connsiteY11" fmla="*/ 101243 h 1886211"/>
                <a:gd name="connsiteX0" fmla="*/ 650693 w 8967629"/>
                <a:gd name="connsiteY0" fmla="*/ 200038 h 1985006"/>
                <a:gd name="connsiteX1" fmla="*/ 79193 w 8967629"/>
                <a:gd name="connsiteY1" fmla="*/ 1019188 h 1985006"/>
                <a:gd name="connsiteX2" fmla="*/ 307793 w 8967629"/>
                <a:gd name="connsiteY2" fmla="*/ 1819288 h 1985006"/>
                <a:gd name="connsiteX3" fmla="*/ 2822393 w 8967629"/>
                <a:gd name="connsiteY3" fmla="*/ 1895488 h 1985006"/>
                <a:gd name="connsiteX4" fmla="*/ 3889193 w 8967629"/>
                <a:gd name="connsiteY4" fmla="*/ 1933588 h 1985006"/>
                <a:gd name="connsiteX5" fmla="*/ 6460943 w 8967629"/>
                <a:gd name="connsiteY5" fmla="*/ 1971688 h 1985006"/>
                <a:gd name="connsiteX6" fmla="*/ 8537393 w 8967629"/>
                <a:gd name="connsiteY6" fmla="*/ 1685938 h 1985006"/>
                <a:gd name="connsiteX7" fmla="*/ 8956493 w 8967629"/>
                <a:gd name="connsiteY7" fmla="*/ 771538 h 1985006"/>
                <a:gd name="connsiteX8" fmla="*/ 8308793 w 8967629"/>
                <a:gd name="connsiteY8" fmla="*/ 314338 h 1985006"/>
                <a:gd name="connsiteX9" fmla="*/ 5622743 w 8967629"/>
                <a:gd name="connsiteY9" fmla="*/ 200038 h 1985006"/>
                <a:gd name="connsiteX10" fmla="*/ 2879543 w 8967629"/>
                <a:gd name="connsiteY10" fmla="*/ 28588 h 1985006"/>
                <a:gd name="connsiteX11" fmla="*/ 650693 w 8967629"/>
                <a:gd name="connsiteY11" fmla="*/ 200038 h 1985006"/>
                <a:gd name="connsiteX0" fmla="*/ 650693 w 8967629"/>
                <a:gd name="connsiteY0" fmla="*/ 227800 h 2012768"/>
                <a:gd name="connsiteX1" fmla="*/ 79193 w 8967629"/>
                <a:gd name="connsiteY1" fmla="*/ 1046950 h 2012768"/>
                <a:gd name="connsiteX2" fmla="*/ 307793 w 8967629"/>
                <a:gd name="connsiteY2" fmla="*/ 1847050 h 2012768"/>
                <a:gd name="connsiteX3" fmla="*/ 2822393 w 8967629"/>
                <a:gd name="connsiteY3" fmla="*/ 1923250 h 2012768"/>
                <a:gd name="connsiteX4" fmla="*/ 3889193 w 8967629"/>
                <a:gd name="connsiteY4" fmla="*/ 1961350 h 2012768"/>
                <a:gd name="connsiteX5" fmla="*/ 6460943 w 8967629"/>
                <a:gd name="connsiteY5" fmla="*/ 1999450 h 2012768"/>
                <a:gd name="connsiteX6" fmla="*/ 8537393 w 8967629"/>
                <a:gd name="connsiteY6" fmla="*/ 1713700 h 2012768"/>
                <a:gd name="connsiteX7" fmla="*/ 8956493 w 8967629"/>
                <a:gd name="connsiteY7" fmla="*/ 799300 h 2012768"/>
                <a:gd name="connsiteX8" fmla="*/ 8308793 w 8967629"/>
                <a:gd name="connsiteY8" fmla="*/ 342100 h 2012768"/>
                <a:gd name="connsiteX9" fmla="*/ 5622743 w 8967629"/>
                <a:gd name="connsiteY9" fmla="*/ 227800 h 2012768"/>
                <a:gd name="connsiteX10" fmla="*/ 2879543 w 8967629"/>
                <a:gd name="connsiteY10" fmla="*/ 56350 h 2012768"/>
                <a:gd name="connsiteX11" fmla="*/ 650693 w 8967629"/>
                <a:gd name="connsiteY11" fmla="*/ 227800 h 2012768"/>
                <a:gd name="connsiteX0" fmla="*/ 650693 w 8967629"/>
                <a:gd name="connsiteY0" fmla="*/ 183438 h 1968406"/>
                <a:gd name="connsiteX1" fmla="*/ 79193 w 8967629"/>
                <a:gd name="connsiteY1" fmla="*/ 100258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68406"/>
                <a:gd name="connsiteX1" fmla="*/ 79193 w 8967629"/>
                <a:gd name="connsiteY1" fmla="*/ 100258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68406"/>
                <a:gd name="connsiteX1" fmla="*/ 79193 w 8967629"/>
                <a:gd name="connsiteY1" fmla="*/ 100258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68406"/>
                <a:gd name="connsiteX1" fmla="*/ 79193 w 8967629"/>
                <a:gd name="connsiteY1" fmla="*/ 105973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58881"/>
                <a:gd name="connsiteX1" fmla="*/ 79193 w 8967629"/>
                <a:gd name="connsiteY1" fmla="*/ 1059738 h 1958881"/>
                <a:gd name="connsiteX2" fmla="*/ 307793 w 8967629"/>
                <a:gd name="connsiteY2" fmla="*/ 1802688 h 1958881"/>
                <a:gd name="connsiteX3" fmla="*/ 2822393 w 8967629"/>
                <a:gd name="connsiteY3" fmla="*/ 1878888 h 1958881"/>
                <a:gd name="connsiteX4" fmla="*/ 3889193 w 8967629"/>
                <a:gd name="connsiteY4" fmla="*/ 1916988 h 1958881"/>
                <a:gd name="connsiteX5" fmla="*/ 6460943 w 8967629"/>
                <a:gd name="connsiteY5" fmla="*/ 1955088 h 1958881"/>
                <a:gd name="connsiteX6" fmla="*/ 8537393 w 8967629"/>
                <a:gd name="connsiteY6" fmla="*/ 1669338 h 1958881"/>
                <a:gd name="connsiteX7" fmla="*/ 8956493 w 8967629"/>
                <a:gd name="connsiteY7" fmla="*/ 754938 h 1958881"/>
                <a:gd name="connsiteX8" fmla="*/ 8308793 w 8967629"/>
                <a:gd name="connsiteY8" fmla="*/ 297738 h 1958881"/>
                <a:gd name="connsiteX9" fmla="*/ 5622743 w 8967629"/>
                <a:gd name="connsiteY9" fmla="*/ 183438 h 1958881"/>
                <a:gd name="connsiteX10" fmla="*/ 2879543 w 8967629"/>
                <a:gd name="connsiteY10" fmla="*/ 11988 h 1958881"/>
                <a:gd name="connsiteX11" fmla="*/ 650693 w 8967629"/>
                <a:gd name="connsiteY11" fmla="*/ 183438 h 1958881"/>
                <a:gd name="connsiteX0" fmla="*/ 650693 w 8967629"/>
                <a:gd name="connsiteY0" fmla="*/ 183438 h 1974386"/>
                <a:gd name="connsiteX1" fmla="*/ 79193 w 8967629"/>
                <a:gd name="connsiteY1" fmla="*/ 1059738 h 1974386"/>
                <a:gd name="connsiteX2" fmla="*/ 307793 w 8967629"/>
                <a:gd name="connsiteY2" fmla="*/ 1802688 h 1974386"/>
                <a:gd name="connsiteX3" fmla="*/ 2822393 w 8967629"/>
                <a:gd name="connsiteY3" fmla="*/ 1878888 h 1974386"/>
                <a:gd name="connsiteX4" fmla="*/ 3889193 w 8967629"/>
                <a:gd name="connsiteY4" fmla="*/ 1916988 h 1974386"/>
                <a:gd name="connsiteX5" fmla="*/ 6460943 w 8967629"/>
                <a:gd name="connsiteY5" fmla="*/ 1955088 h 1974386"/>
                <a:gd name="connsiteX6" fmla="*/ 8537393 w 8967629"/>
                <a:gd name="connsiteY6" fmla="*/ 1669338 h 1974386"/>
                <a:gd name="connsiteX7" fmla="*/ 8956493 w 8967629"/>
                <a:gd name="connsiteY7" fmla="*/ 754938 h 1974386"/>
                <a:gd name="connsiteX8" fmla="*/ 8308793 w 8967629"/>
                <a:gd name="connsiteY8" fmla="*/ 297738 h 1974386"/>
                <a:gd name="connsiteX9" fmla="*/ 5622743 w 8967629"/>
                <a:gd name="connsiteY9" fmla="*/ 183438 h 1974386"/>
                <a:gd name="connsiteX10" fmla="*/ 2879543 w 8967629"/>
                <a:gd name="connsiteY10" fmla="*/ 11988 h 1974386"/>
                <a:gd name="connsiteX11" fmla="*/ 650693 w 8967629"/>
                <a:gd name="connsiteY11" fmla="*/ 183438 h 1974386"/>
                <a:gd name="connsiteX0" fmla="*/ 718633 w 9035569"/>
                <a:gd name="connsiteY0" fmla="*/ 183438 h 1970142"/>
                <a:gd name="connsiteX1" fmla="*/ 147133 w 9035569"/>
                <a:gd name="connsiteY1" fmla="*/ 1059738 h 1970142"/>
                <a:gd name="connsiteX2" fmla="*/ 375733 w 9035569"/>
                <a:gd name="connsiteY2" fmla="*/ 1802688 h 1970142"/>
                <a:gd name="connsiteX3" fmla="*/ 3957133 w 9035569"/>
                <a:gd name="connsiteY3" fmla="*/ 1916988 h 1970142"/>
                <a:gd name="connsiteX4" fmla="*/ 6528883 w 9035569"/>
                <a:gd name="connsiteY4" fmla="*/ 1955088 h 1970142"/>
                <a:gd name="connsiteX5" fmla="*/ 8605333 w 9035569"/>
                <a:gd name="connsiteY5" fmla="*/ 1669338 h 1970142"/>
                <a:gd name="connsiteX6" fmla="*/ 9024433 w 9035569"/>
                <a:gd name="connsiteY6" fmla="*/ 754938 h 1970142"/>
                <a:gd name="connsiteX7" fmla="*/ 8376733 w 9035569"/>
                <a:gd name="connsiteY7" fmla="*/ 297738 h 1970142"/>
                <a:gd name="connsiteX8" fmla="*/ 5690683 w 9035569"/>
                <a:gd name="connsiteY8" fmla="*/ 183438 h 1970142"/>
                <a:gd name="connsiteX9" fmla="*/ 2947483 w 9035569"/>
                <a:gd name="connsiteY9" fmla="*/ 11988 h 1970142"/>
                <a:gd name="connsiteX10" fmla="*/ 718633 w 9035569"/>
                <a:gd name="connsiteY10" fmla="*/ 183438 h 1970142"/>
                <a:gd name="connsiteX0" fmla="*/ 718633 w 9035569"/>
                <a:gd name="connsiteY0" fmla="*/ 183438 h 1962283"/>
                <a:gd name="connsiteX1" fmla="*/ 147133 w 9035569"/>
                <a:gd name="connsiteY1" fmla="*/ 1059738 h 1962283"/>
                <a:gd name="connsiteX2" fmla="*/ 375733 w 9035569"/>
                <a:gd name="connsiteY2" fmla="*/ 1802688 h 1962283"/>
                <a:gd name="connsiteX3" fmla="*/ 3957133 w 9035569"/>
                <a:gd name="connsiteY3" fmla="*/ 1916988 h 1962283"/>
                <a:gd name="connsiteX4" fmla="*/ 6528883 w 9035569"/>
                <a:gd name="connsiteY4" fmla="*/ 1955088 h 1962283"/>
                <a:gd name="connsiteX5" fmla="*/ 8605333 w 9035569"/>
                <a:gd name="connsiteY5" fmla="*/ 1669338 h 1962283"/>
                <a:gd name="connsiteX6" fmla="*/ 9024433 w 9035569"/>
                <a:gd name="connsiteY6" fmla="*/ 754938 h 1962283"/>
                <a:gd name="connsiteX7" fmla="*/ 8376733 w 9035569"/>
                <a:gd name="connsiteY7" fmla="*/ 297738 h 1962283"/>
                <a:gd name="connsiteX8" fmla="*/ 5690683 w 9035569"/>
                <a:gd name="connsiteY8" fmla="*/ 183438 h 1962283"/>
                <a:gd name="connsiteX9" fmla="*/ 2947483 w 9035569"/>
                <a:gd name="connsiteY9" fmla="*/ 11988 h 1962283"/>
                <a:gd name="connsiteX10" fmla="*/ 718633 w 9035569"/>
                <a:gd name="connsiteY10" fmla="*/ 183438 h 1962283"/>
                <a:gd name="connsiteX0" fmla="*/ 718633 w 9035569"/>
                <a:gd name="connsiteY0" fmla="*/ 72229 h 1851074"/>
                <a:gd name="connsiteX1" fmla="*/ 147133 w 9035569"/>
                <a:gd name="connsiteY1" fmla="*/ 948529 h 1851074"/>
                <a:gd name="connsiteX2" fmla="*/ 375733 w 9035569"/>
                <a:gd name="connsiteY2" fmla="*/ 1691479 h 1851074"/>
                <a:gd name="connsiteX3" fmla="*/ 3957133 w 9035569"/>
                <a:gd name="connsiteY3" fmla="*/ 1805779 h 1851074"/>
                <a:gd name="connsiteX4" fmla="*/ 6528883 w 9035569"/>
                <a:gd name="connsiteY4" fmla="*/ 1843879 h 1851074"/>
                <a:gd name="connsiteX5" fmla="*/ 8605333 w 9035569"/>
                <a:gd name="connsiteY5" fmla="*/ 1558129 h 1851074"/>
                <a:gd name="connsiteX6" fmla="*/ 9024433 w 9035569"/>
                <a:gd name="connsiteY6" fmla="*/ 643729 h 1851074"/>
                <a:gd name="connsiteX7" fmla="*/ 8376733 w 9035569"/>
                <a:gd name="connsiteY7" fmla="*/ 186529 h 1851074"/>
                <a:gd name="connsiteX8" fmla="*/ 5690683 w 9035569"/>
                <a:gd name="connsiteY8" fmla="*/ 72229 h 1851074"/>
                <a:gd name="connsiteX9" fmla="*/ 2852233 w 9035569"/>
                <a:gd name="connsiteY9" fmla="*/ 15079 h 1851074"/>
                <a:gd name="connsiteX10" fmla="*/ 718633 w 9035569"/>
                <a:gd name="connsiteY10" fmla="*/ 72229 h 1851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035569" h="1851074">
                  <a:moveTo>
                    <a:pt x="718633" y="72229"/>
                  </a:moveTo>
                  <a:cubicBezTo>
                    <a:pt x="267783" y="227804"/>
                    <a:pt x="204283" y="678654"/>
                    <a:pt x="147133" y="948529"/>
                  </a:cubicBezTo>
                  <a:cubicBezTo>
                    <a:pt x="89983" y="1218404"/>
                    <a:pt x="-259267" y="1548604"/>
                    <a:pt x="375733" y="1691479"/>
                  </a:cubicBezTo>
                  <a:cubicBezTo>
                    <a:pt x="1010733" y="1834354"/>
                    <a:pt x="2722058" y="1894679"/>
                    <a:pt x="3957133" y="1805779"/>
                  </a:cubicBezTo>
                  <a:cubicBezTo>
                    <a:pt x="4980325" y="1732130"/>
                    <a:pt x="5754183" y="1885154"/>
                    <a:pt x="6528883" y="1843879"/>
                  </a:cubicBezTo>
                  <a:cubicBezTo>
                    <a:pt x="7303583" y="1802604"/>
                    <a:pt x="8189408" y="1758154"/>
                    <a:pt x="8605333" y="1558129"/>
                  </a:cubicBezTo>
                  <a:cubicBezTo>
                    <a:pt x="9021258" y="1358104"/>
                    <a:pt x="9062533" y="872329"/>
                    <a:pt x="9024433" y="643729"/>
                  </a:cubicBezTo>
                  <a:cubicBezTo>
                    <a:pt x="8986333" y="415129"/>
                    <a:pt x="8932358" y="281779"/>
                    <a:pt x="8376733" y="186529"/>
                  </a:cubicBezTo>
                  <a:cubicBezTo>
                    <a:pt x="7821108" y="91279"/>
                    <a:pt x="6954333" y="-76996"/>
                    <a:pt x="5690683" y="72229"/>
                  </a:cubicBezTo>
                  <a:cubicBezTo>
                    <a:pt x="4655633" y="316704"/>
                    <a:pt x="4119058" y="-80171"/>
                    <a:pt x="2852233" y="15079"/>
                  </a:cubicBezTo>
                  <a:cubicBezTo>
                    <a:pt x="2109283" y="72229"/>
                    <a:pt x="1169483" y="-83346"/>
                    <a:pt x="718633" y="72229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28575">
              <a:noFill/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任意多边形: 形状 5">
              <a:extLst>
                <a:ext uri="{FF2B5EF4-FFF2-40B4-BE49-F238E27FC236}">
                  <a16:creationId xmlns:a16="http://schemas.microsoft.com/office/drawing/2014/main" id="{D0F69EFE-F4B1-464F-890A-477CDC7BC776}"/>
                </a:ext>
              </a:extLst>
            </p:cNvPr>
            <p:cNvSpPr/>
            <p:nvPr/>
          </p:nvSpPr>
          <p:spPr>
            <a:xfrm>
              <a:off x="1193258" y="256955"/>
              <a:ext cx="9744523" cy="1851074"/>
            </a:xfrm>
            <a:custGeom>
              <a:avLst/>
              <a:gdLst>
                <a:gd name="connsiteX0" fmla="*/ 326239 w 8947975"/>
                <a:gd name="connsiteY0" fmla="*/ 89164 h 1988432"/>
                <a:gd name="connsiteX1" fmla="*/ 59539 w 8947975"/>
                <a:gd name="connsiteY1" fmla="*/ 1022614 h 1988432"/>
                <a:gd name="connsiteX2" fmla="*/ 288139 w 8947975"/>
                <a:gd name="connsiteY2" fmla="*/ 1822714 h 1988432"/>
                <a:gd name="connsiteX3" fmla="*/ 2802739 w 8947975"/>
                <a:gd name="connsiteY3" fmla="*/ 1898914 h 1988432"/>
                <a:gd name="connsiteX4" fmla="*/ 3869539 w 8947975"/>
                <a:gd name="connsiteY4" fmla="*/ 1937014 h 1988432"/>
                <a:gd name="connsiteX5" fmla="*/ 6441289 w 8947975"/>
                <a:gd name="connsiteY5" fmla="*/ 1975114 h 1988432"/>
                <a:gd name="connsiteX6" fmla="*/ 8517739 w 8947975"/>
                <a:gd name="connsiteY6" fmla="*/ 1689364 h 1988432"/>
                <a:gd name="connsiteX7" fmla="*/ 8936839 w 8947975"/>
                <a:gd name="connsiteY7" fmla="*/ 774964 h 1988432"/>
                <a:gd name="connsiteX8" fmla="*/ 8289139 w 8947975"/>
                <a:gd name="connsiteY8" fmla="*/ 317764 h 1988432"/>
                <a:gd name="connsiteX9" fmla="*/ 5279239 w 8947975"/>
                <a:gd name="connsiteY9" fmla="*/ 355864 h 1988432"/>
                <a:gd name="connsiteX10" fmla="*/ 2878939 w 8947975"/>
                <a:gd name="connsiteY10" fmla="*/ 70114 h 1988432"/>
                <a:gd name="connsiteX11" fmla="*/ 326239 w 8947975"/>
                <a:gd name="connsiteY11" fmla="*/ 89164 h 1988432"/>
                <a:gd name="connsiteX0" fmla="*/ 650693 w 8967629"/>
                <a:gd name="connsiteY0" fmla="*/ 145791 h 1930759"/>
                <a:gd name="connsiteX1" fmla="*/ 79193 w 8967629"/>
                <a:gd name="connsiteY1" fmla="*/ 964941 h 1930759"/>
                <a:gd name="connsiteX2" fmla="*/ 307793 w 8967629"/>
                <a:gd name="connsiteY2" fmla="*/ 1765041 h 1930759"/>
                <a:gd name="connsiteX3" fmla="*/ 2822393 w 8967629"/>
                <a:gd name="connsiteY3" fmla="*/ 1841241 h 1930759"/>
                <a:gd name="connsiteX4" fmla="*/ 3889193 w 8967629"/>
                <a:gd name="connsiteY4" fmla="*/ 1879341 h 1930759"/>
                <a:gd name="connsiteX5" fmla="*/ 6460943 w 8967629"/>
                <a:gd name="connsiteY5" fmla="*/ 1917441 h 1930759"/>
                <a:gd name="connsiteX6" fmla="*/ 8537393 w 8967629"/>
                <a:gd name="connsiteY6" fmla="*/ 1631691 h 1930759"/>
                <a:gd name="connsiteX7" fmla="*/ 8956493 w 8967629"/>
                <a:gd name="connsiteY7" fmla="*/ 717291 h 1930759"/>
                <a:gd name="connsiteX8" fmla="*/ 8308793 w 8967629"/>
                <a:gd name="connsiteY8" fmla="*/ 260091 h 1930759"/>
                <a:gd name="connsiteX9" fmla="*/ 5298893 w 8967629"/>
                <a:gd name="connsiteY9" fmla="*/ 298191 h 1930759"/>
                <a:gd name="connsiteX10" fmla="*/ 2898593 w 8967629"/>
                <a:gd name="connsiteY10" fmla="*/ 12441 h 1930759"/>
                <a:gd name="connsiteX11" fmla="*/ 650693 w 8967629"/>
                <a:gd name="connsiteY11" fmla="*/ 145791 h 1930759"/>
                <a:gd name="connsiteX0" fmla="*/ 650693 w 8967629"/>
                <a:gd name="connsiteY0" fmla="*/ 134843 h 1919811"/>
                <a:gd name="connsiteX1" fmla="*/ 79193 w 8967629"/>
                <a:gd name="connsiteY1" fmla="*/ 953993 h 1919811"/>
                <a:gd name="connsiteX2" fmla="*/ 307793 w 8967629"/>
                <a:gd name="connsiteY2" fmla="*/ 1754093 h 1919811"/>
                <a:gd name="connsiteX3" fmla="*/ 2822393 w 8967629"/>
                <a:gd name="connsiteY3" fmla="*/ 1830293 h 1919811"/>
                <a:gd name="connsiteX4" fmla="*/ 3889193 w 8967629"/>
                <a:gd name="connsiteY4" fmla="*/ 1868393 h 1919811"/>
                <a:gd name="connsiteX5" fmla="*/ 6460943 w 8967629"/>
                <a:gd name="connsiteY5" fmla="*/ 1906493 h 1919811"/>
                <a:gd name="connsiteX6" fmla="*/ 8537393 w 8967629"/>
                <a:gd name="connsiteY6" fmla="*/ 1620743 h 1919811"/>
                <a:gd name="connsiteX7" fmla="*/ 8956493 w 8967629"/>
                <a:gd name="connsiteY7" fmla="*/ 706343 h 1919811"/>
                <a:gd name="connsiteX8" fmla="*/ 8308793 w 8967629"/>
                <a:gd name="connsiteY8" fmla="*/ 249143 h 1919811"/>
                <a:gd name="connsiteX9" fmla="*/ 5622743 w 8967629"/>
                <a:gd name="connsiteY9" fmla="*/ 134843 h 1919811"/>
                <a:gd name="connsiteX10" fmla="*/ 2898593 w 8967629"/>
                <a:gd name="connsiteY10" fmla="*/ 1493 h 1919811"/>
                <a:gd name="connsiteX11" fmla="*/ 650693 w 8967629"/>
                <a:gd name="connsiteY11" fmla="*/ 134843 h 1919811"/>
                <a:gd name="connsiteX0" fmla="*/ 650693 w 8967629"/>
                <a:gd name="connsiteY0" fmla="*/ 134843 h 1919811"/>
                <a:gd name="connsiteX1" fmla="*/ 79193 w 8967629"/>
                <a:gd name="connsiteY1" fmla="*/ 953993 h 1919811"/>
                <a:gd name="connsiteX2" fmla="*/ 307793 w 8967629"/>
                <a:gd name="connsiteY2" fmla="*/ 1754093 h 1919811"/>
                <a:gd name="connsiteX3" fmla="*/ 2822393 w 8967629"/>
                <a:gd name="connsiteY3" fmla="*/ 1830293 h 1919811"/>
                <a:gd name="connsiteX4" fmla="*/ 3889193 w 8967629"/>
                <a:gd name="connsiteY4" fmla="*/ 1868393 h 1919811"/>
                <a:gd name="connsiteX5" fmla="*/ 6460943 w 8967629"/>
                <a:gd name="connsiteY5" fmla="*/ 1906493 h 1919811"/>
                <a:gd name="connsiteX6" fmla="*/ 8537393 w 8967629"/>
                <a:gd name="connsiteY6" fmla="*/ 1620743 h 1919811"/>
                <a:gd name="connsiteX7" fmla="*/ 8956493 w 8967629"/>
                <a:gd name="connsiteY7" fmla="*/ 706343 h 1919811"/>
                <a:gd name="connsiteX8" fmla="*/ 8308793 w 8967629"/>
                <a:gd name="connsiteY8" fmla="*/ 249143 h 1919811"/>
                <a:gd name="connsiteX9" fmla="*/ 5622743 w 8967629"/>
                <a:gd name="connsiteY9" fmla="*/ 134843 h 1919811"/>
                <a:gd name="connsiteX10" fmla="*/ 2898593 w 8967629"/>
                <a:gd name="connsiteY10" fmla="*/ 1493 h 1919811"/>
                <a:gd name="connsiteX11" fmla="*/ 650693 w 8967629"/>
                <a:gd name="connsiteY11" fmla="*/ 134843 h 1919811"/>
                <a:gd name="connsiteX0" fmla="*/ 650693 w 8967629"/>
                <a:gd name="connsiteY0" fmla="*/ 134843 h 1919811"/>
                <a:gd name="connsiteX1" fmla="*/ 79193 w 8967629"/>
                <a:gd name="connsiteY1" fmla="*/ 953993 h 1919811"/>
                <a:gd name="connsiteX2" fmla="*/ 307793 w 8967629"/>
                <a:gd name="connsiteY2" fmla="*/ 1754093 h 1919811"/>
                <a:gd name="connsiteX3" fmla="*/ 2822393 w 8967629"/>
                <a:gd name="connsiteY3" fmla="*/ 1830293 h 1919811"/>
                <a:gd name="connsiteX4" fmla="*/ 3889193 w 8967629"/>
                <a:gd name="connsiteY4" fmla="*/ 1868393 h 1919811"/>
                <a:gd name="connsiteX5" fmla="*/ 6460943 w 8967629"/>
                <a:gd name="connsiteY5" fmla="*/ 1906493 h 1919811"/>
                <a:gd name="connsiteX6" fmla="*/ 8537393 w 8967629"/>
                <a:gd name="connsiteY6" fmla="*/ 1620743 h 1919811"/>
                <a:gd name="connsiteX7" fmla="*/ 8956493 w 8967629"/>
                <a:gd name="connsiteY7" fmla="*/ 706343 h 1919811"/>
                <a:gd name="connsiteX8" fmla="*/ 8308793 w 8967629"/>
                <a:gd name="connsiteY8" fmla="*/ 249143 h 1919811"/>
                <a:gd name="connsiteX9" fmla="*/ 5622743 w 8967629"/>
                <a:gd name="connsiteY9" fmla="*/ 134843 h 1919811"/>
                <a:gd name="connsiteX10" fmla="*/ 2898593 w 8967629"/>
                <a:gd name="connsiteY10" fmla="*/ 1493 h 1919811"/>
                <a:gd name="connsiteX11" fmla="*/ 650693 w 8967629"/>
                <a:gd name="connsiteY11" fmla="*/ 134843 h 1919811"/>
                <a:gd name="connsiteX0" fmla="*/ 650693 w 8967629"/>
                <a:gd name="connsiteY0" fmla="*/ 168172 h 1953140"/>
                <a:gd name="connsiteX1" fmla="*/ 79193 w 8967629"/>
                <a:gd name="connsiteY1" fmla="*/ 987322 h 1953140"/>
                <a:gd name="connsiteX2" fmla="*/ 307793 w 8967629"/>
                <a:gd name="connsiteY2" fmla="*/ 1787422 h 1953140"/>
                <a:gd name="connsiteX3" fmla="*/ 2822393 w 8967629"/>
                <a:gd name="connsiteY3" fmla="*/ 1863622 h 1953140"/>
                <a:gd name="connsiteX4" fmla="*/ 3889193 w 8967629"/>
                <a:gd name="connsiteY4" fmla="*/ 1901722 h 1953140"/>
                <a:gd name="connsiteX5" fmla="*/ 6460943 w 8967629"/>
                <a:gd name="connsiteY5" fmla="*/ 1939822 h 1953140"/>
                <a:gd name="connsiteX6" fmla="*/ 8537393 w 8967629"/>
                <a:gd name="connsiteY6" fmla="*/ 1654072 h 1953140"/>
                <a:gd name="connsiteX7" fmla="*/ 8956493 w 8967629"/>
                <a:gd name="connsiteY7" fmla="*/ 739672 h 1953140"/>
                <a:gd name="connsiteX8" fmla="*/ 8308793 w 8967629"/>
                <a:gd name="connsiteY8" fmla="*/ 282472 h 1953140"/>
                <a:gd name="connsiteX9" fmla="*/ 5622743 w 8967629"/>
                <a:gd name="connsiteY9" fmla="*/ 168172 h 1953140"/>
                <a:gd name="connsiteX10" fmla="*/ 2898593 w 8967629"/>
                <a:gd name="connsiteY10" fmla="*/ 34822 h 1953140"/>
                <a:gd name="connsiteX11" fmla="*/ 650693 w 8967629"/>
                <a:gd name="connsiteY11" fmla="*/ 168172 h 1953140"/>
                <a:gd name="connsiteX0" fmla="*/ 650693 w 8967629"/>
                <a:gd name="connsiteY0" fmla="*/ 101243 h 1886211"/>
                <a:gd name="connsiteX1" fmla="*/ 79193 w 8967629"/>
                <a:gd name="connsiteY1" fmla="*/ 920393 h 1886211"/>
                <a:gd name="connsiteX2" fmla="*/ 307793 w 8967629"/>
                <a:gd name="connsiteY2" fmla="*/ 1720493 h 1886211"/>
                <a:gd name="connsiteX3" fmla="*/ 2822393 w 8967629"/>
                <a:gd name="connsiteY3" fmla="*/ 1796693 h 1886211"/>
                <a:gd name="connsiteX4" fmla="*/ 3889193 w 8967629"/>
                <a:gd name="connsiteY4" fmla="*/ 1834793 h 1886211"/>
                <a:gd name="connsiteX5" fmla="*/ 6460943 w 8967629"/>
                <a:gd name="connsiteY5" fmla="*/ 1872893 h 1886211"/>
                <a:gd name="connsiteX6" fmla="*/ 8537393 w 8967629"/>
                <a:gd name="connsiteY6" fmla="*/ 1587143 h 1886211"/>
                <a:gd name="connsiteX7" fmla="*/ 8956493 w 8967629"/>
                <a:gd name="connsiteY7" fmla="*/ 672743 h 1886211"/>
                <a:gd name="connsiteX8" fmla="*/ 8308793 w 8967629"/>
                <a:gd name="connsiteY8" fmla="*/ 215543 h 1886211"/>
                <a:gd name="connsiteX9" fmla="*/ 5622743 w 8967629"/>
                <a:gd name="connsiteY9" fmla="*/ 101243 h 1886211"/>
                <a:gd name="connsiteX10" fmla="*/ 2860493 w 8967629"/>
                <a:gd name="connsiteY10" fmla="*/ 63143 h 1886211"/>
                <a:gd name="connsiteX11" fmla="*/ 650693 w 8967629"/>
                <a:gd name="connsiteY11" fmla="*/ 101243 h 1886211"/>
                <a:gd name="connsiteX0" fmla="*/ 650693 w 8967629"/>
                <a:gd name="connsiteY0" fmla="*/ 200038 h 1985006"/>
                <a:gd name="connsiteX1" fmla="*/ 79193 w 8967629"/>
                <a:gd name="connsiteY1" fmla="*/ 1019188 h 1985006"/>
                <a:gd name="connsiteX2" fmla="*/ 307793 w 8967629"/>
                <a:gd name="connsiteY2" fmla="*/ 1819288 h 1985006"/>
                <a:gd name="connsiteX3" fmla="*/ 2822393 w 8967629"/>
                <a:gd name="connsiteY3" fmla="*/ 1895488 h 1985006"/>
                <a:gd name="connsiteX4" fmla="*/ 3889193 w 8967629"/>
                <a:gd name="connsiteY4" fmla="*/ 1933588 h 1985006"/>
                <a:gd name="connsiteX5" fmla="*/ 6460943 w 8967629"/>
                <a:gd name="connsiteY5" fmla="*/ 1971688 h 1985006"/>
                <a:gd name="connsiteX6" fmla="*/ 8537393 w 8967629"/>
                <a:gd name="connsiteY6" fmla="*/ 1685938 h 1985006"/>
                <a:gd name="connsiteX7" fmla="*/ 8956493 w 8967629"/>
                <a:gd name="connsiteY7" fmla="*/ 771538 h 1985006"/>
                <a:gd name="connsiteX8" fmla="*/ 8308793 w 8967629"/>
                <a:gd name="connsiteY8" fmla="*/ 314338 h 1985006"/>
                <a:gd name="connsiteX9" fmla="*/ 5622743 w 8967629"/>
                <a:gd name="connsiteY9" fmla="*/ 200038 h 1985006"/>
                <a:gd name="connsiteX10" fmla="*/ 2879543 w 8967629"/>
                <a:gd name="connsiteY10" fmla="*/ 28588 h 1985006"/>
                <a:gd name="connsiteX11" fmla="*/ 650693 w 8967629"/>
                <a:gd name="connsiteY11" fmla="*/ 200038 h 1985006"/>
                <a:gd name="connsiteX0" fmla="*/ 650693 w 8967629"/>
                <a:gd name="connsiteY0" fmla="*/ 227800 h 2012768"/>
                <a:gd name="connsiteX1" fmla="*/ 79193 w 8967629"/>
                <a:gd name="connsiteY1" fmla="*/ 1046950 h 2012768"/>
                <a:gd name="connsiteX2" fmla="*/ 307793 w 8967629"/>
                <a:gd name="connsiteY2" fmla="*/ 1847050 h 2012768"/>
                <a:gd name="connsiteX3" fmla="*/ 2822393 w 8967629"/>
                <a:gd name="connsiteY3" fmla="*/ 1923250 h 2012768"/>
                <a:gd name="connsiteX4" fmla="*/ 3889193 w 8967629"/>
                <a:gd name="connsiteY4" fmla="*/ 1961350 h 2012768"/>
                <a:gd name="connsiteX5" fmla="*/ 6460943 w 8967629"/>
                <a:gd name="connsiteY5" fmla="*/ 1999450 h 2012768"/>
                <a:gd name="connsiteX6" fmla="*/ 8537393 w 8967629"/>
                <a:gd name="connsiteY6" fmla="*/ 1713700 h 2012768"/>
                <a:gd name="connsiteX7" fmla="*/ 8956493 w 8967629"/>
                <a:gd name="connsiteY7" fmla="*/ 799300 h 2012768"/>
                <a:gd name="connsiteX8" fmla="*/ 8308793 w 8967629"/>
                <a:gd name="connsiteY8" fmla="*/ 342100 h 2012768"/>
                <a:gd name="connsiteX9" fmla="*/ 5622743 w 8967629"/>
                <a:gd name="connsiteY9" fmla="*/ 227800 h 2012768"/>
                <a:gd name="connsiteX10" fmla="*/ 2879543 w 8967629"/>
                <a:gd name="connsiteY10" fmla="*/ 56350 h 2012768"/>
                <a:gd name="connsiteX11" fmla="*/ 650693 w 8967629"/>
                <a:gd name="connsiteY11" fmla="*/ 227800 h 2012768"/>
                <a:gd name="connsiteX0" fmla="*/ 650693 w 8967629"/>
                <a:gd name="connsiteY0" fmla="*/ 183438 h 1968406"/>
                <a:gd name="connsiteX1" fmla="*/ 79193 w 8967629"/>
                <a:gd name="connsiteY1" fmla="*/ 100258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68406"/>
                <a:gd name="connsiteX1" fmla="*/ 79193 w 8967629"/>
                <a:gd name="connsiteY1" fmla="*/ 100258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68406"/>
                <a:gd name="connsiteX1" fmla="*/ 79193 w 8967629"/>
                <a:gd name="connsiteY1" fmla="*/ 100258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68406"/>
                <a:gd name="connsiteX1" fmla="*/ 79193 w 8967629"/>
                <a:gd name="connsiteY1" fmla="*/ 105973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58881"/>
                <a:gd name="connsiteX1" fmla="*/ 79193 w 8967629"/>
                <a:gd name="connsiteY1" fmla="*/ 1059738 h 1958881"/>
                <a:gd name="connsiteX2" fmla="*/ 307793 w 8967629"/>
                <a:gd name="connsiteY2" fmla="*/ 1802688 h 1958881"/>
                <a:gd name="connsiteX3" fmla="*/ 2822393 w 8967629"/>
                <a:gd name="connsiteY3" fmla="*/ 1878888 h 1958881"/>
                <a:gd name="connsiteX4" fmla="*/ 3889193 w 8967629"/>
                <a:gd name="connsiteY4" fmla="*/ 1916988 h 1958881"/>
                <a:gd name="connsiteX5" fmla="*/ 6460943 w 8967629"/>
                <a:gd name="connsiteY5" fmla="*/ 1955088 h 1958881"/>
                <a:gd name="connsiteX6" fmla="*/ 8537393 w 8967629"/>
                <a:gd name="connsiteY6" fmla="*/ 1669338 h 1958881"/>
                <a:gd name="connsiteX7" fmla="*/ 8956493 w 8967629"/>
                <a:gd name="connsiteY7" fmla="*/ 754938 h 1958881"/>
                <a:gd name="connsiteX8" fmla="*/ 8308793 w 8967629"/>
                <a:gd name="connsiteY8" fmla="*/ 297738 h 1958881"/>
                <a:gd name="connsiteX9" fmla="*/ 5622743 w 8967629"/>
                <a:gd name="connsiteY9" fmla="*/ 183438 h 1958881"/>
                <a:gd name="connsiteX10" fmla="*/ 2879543 w 8967629"/>
                <a:gd name="connsiteY10" fmla="*/ 11988 h 1958881"/>
                <a:gd name="connsiteX11" fmla="*/ 650693 w 8967629"/>
                <a:gd name="connsiteY11" fmla="*/ 183438 h 1958881"/>
                <a:gd name="connsiteX0" fmla="*/ 650693 w 8967629"/>
                <a:gd name="connsiteY0" fmla="*/ 183438 h 1974386"/>
                <a:gd name="connsiteX1" fmla="*/ 79193 w 8967629"/>
                <a:gd name="connsiteY1" fmla="*/ 1059738 h 1974386"/>
                <a:gd name="connsiteX2" fmla="*/ 307793 w 8967629"/>
                <a:gd name="connsiteY2" fmla="*/ 1802688 h 1974386"/>
                <a:gd name="connsiteX3" fmla="*/ 2822393 w 8967629"/>
                <a:gd name="connsiteY3" fmla="*/ 1878888 h 1974386"/>
                <a:gd name="connsiteX4" fmla="*/ 3889193 w 8967629"/>
                <a:gd name="connsiteY4" fmla="*/ 1916988 h 1974386"/>
                <a:gd name="connsiteX5" fmla="*/ 6460943 w 8967629"/>
                <a:gd name="connsiteY5" fmla="*/ 1955088 h 1974386"/>
                <a:gd name="connsiteX6" fmla="*/ 8537393 w 8967629"/>
                <a:gd name="connsiteY6" fmla="*/ 1669338 h 1974386"/>
                <a:gd name="connsiteX7" fmla="*/ 8956493 w 8967629"/>
                <a:gd name="connsiteY7" fmla="*/ 754938 h 1974386"/>
                <a:gd name="connsiteX8" fmla="*/ 8308793 w 8967629"/>
                <a:gd name="connsiteY8" fmla="*/ 297738 h 1974386"/>
                <a:gd name="connsiteX9" fmla="*/ 5622743 w 8967629"/>
                <a:gd name="connsiteY9" fmla="*/ 183438 h 1974386"/>
                <a:gd name="connsiteX10" fmla="*/ 2879543 w 8967629"/>
                <a:gd name="connsiteY10" fmla="*/ 11988 h 1974386"/>
                <a:gd name="connsiteX11" fmla="*/ 650693 w 8967629"/>
                <a:gd name="connsiteY11" fmla="*/ 183438 h 1974386"/>
                <a:gd name="connsiteX0" fmla="*/ 718633 w 9035569"/>
                <a:gd name="connsiteY0" fmla="*/ 183438 h 1970142"/>
                <a:gd name="connsiteX1" fmla="*/ 147133 w 9035569"/>
                <a:gd name="connsiteY1" fmla="*/ 1059738 h 1970142"/>
                <a:gd name="connsiteX2" fmla="*/ 375733 w 9035569"/>
                <a:gd name="connsiteY2" fmla="*/ 1802688 h 1970142"/>
                <a:gd name="connsiteX3" fmla="*/ 3957133 w 9035569"/>
                <a:gd name="connsiteY3" fmla="*/ 1916988 h 1970142"/>
                <a:gd name="connsiteX4" fmla="*/ 6528883 w 9035569"/>
                <a:gd name="connsiteY4" fmla="*/ 1955088 h 1970142"/>
                <a:gd name="connsiteX5" fmla="*/ 8605333 w 9035569"/>
                <a:gd name="connsiteY5" fmla="*/ 1669338 h 1970142"/>
                <a:gd name="connsiteX6" fmla="*/ 9024433 w 9035569"/>
                <a:gd name="connsiteY6" fmla="*/ 754938 h 1970142"/>
                <a:gd name="connsiteX7" fmla="*/ 8376733 w 9035569"/>
                <a:gd name="connsiteY7" fmla="*/ 297738 h 1970142"/>
                <a:gd name="connsiteX8" fmla="*/ 5690683 w 9035569"/>
                <a:gd name="connsiteY8" fmla="*/ 183438 h 1970142"/>
                <a:gd name="connsiteX9" fmla="*/ 2947483 w 9035569"/>
                <a:gd name="connsiteY9" fmla="*/ 11988 h 1970142"/>
                <a:gd name="connsiteX10" fmla="*/ 718633 w 9035569"/>
                <a:gd name="connsiteY10" fmla="*/ 183438 h 1970142"/>
                <a:gd name="connsiteX0" fmla="*/ 718633 w 9035569"/>
                <a:gd name="connsiteY0" fmla="*/ 183438 h 1962283"/>
                <a:gd name="connsiteX1" fmla="*/ 147133 w 9035569"/>
                <a:gd name="connsiteY1" fmla="*/ 1059738 h 1962283"/>
                <a:gd name="connsiteX2" fmla="*/ 375733 w 9035569"/>
                <a:gd name="connsiteY2" fmla="*/ 1802688 h 1962283"/>
                <a:gd name="connsiteX3" fmla="*/ 3957133 w 9035569"/>
                <a:gd name="connsiteY3" fmla="*/ 1916988 h 1962283"/>
                <a:gd name="connsiteX4" fmla="*/ 6528883 w 9035569"/>
                <a:gd name="connsiteY4" fmla="*/ 1955088 h 1962283"/>
                <a:gd name="connsiteX5" fmla="*/ 8605333 w 9035569"/>
                <a:gd name="connsiteY5" fmla="*/ 1669338 h 1962283"/>
                <a:gd name="connsiteX6" fmla="*/ 9024433 w 9035569"/>
                <a:gd name="connsiteY6" fmla="*/ 754938 h 1962283"/>
                <a:gd name="connsiteX7" fmla="*/ 8376733 w 9035569"/>
                <a:gd name="connsiteY7" fmla="*/ 297738 h 1962283"/>
                <a:gd name="connsiteX8" fmla="*/ 5690683 w 9035569"/>
                <a:gd name="connsiteY8" fmla="*/ 183438 h 1962283"/>
                <a:gd name="connsiteX9" fmla="*/ 2947483 w 9035569"/>
                <a:gd name="connsiteY9" fmla="*/ 11988 h 1962283"/>
                <a:gd name="connsiteX10" fmla="*/ 718633 w 9035569"/>
                <a:gd name="connsiteY10" fmla="*/ 183438 h 1962283"/>
                <a:gd name="connsiteX0" fmla="*/ 718633 w 9035569"/>
                <a:gd name="connsiteY0" fmla="*/ 72229 h 1851074"/>
                <a:gd name="connsiteX1" fmla="*/ 147133 w 9035569"/>
                <a:gd name="connsiteY1" fmla="*/ 948529 h 1851074"/>
                <a:gd name="connsiteX2" fmla="*/ 375733 w 9035569"/>
                <a:gd name="connsiteY2" fmla="*/ 1691479 h 1851074"/>
                <a:gd name="connsiteX3" fmla="*/ 3957133 w 9035569"/>
                <a:gd name="connsiteY3" fmla="*/ 1805779 h 1851074"/>
                <a:gd name="connsiteX4" fmla="*/ 6528883 w 9035569"/>
                <a:gd name="connsiteY4" fmla="*/ 1843879 h 1851074"/>
                <a:gd name="connsiteX5" fmla="*/ 8605333 w 9035569"/>
                <a:gd name="connsiteY5" fmla="*/ 1558129 h 1851074"/>
                <a:gd name="connsiteX6" fmla="*/ 9024433 w 9035569"/>
                <a:gd name="connsiteY6" fmla="*/ 643729 h 1851074"/>
                <a:gd name="connsiteX7" fmla="*/ 8376733 w 9035569"/>
                <a:gd name="connsiteY7" fmla="*/ 186529 h 1851074"/>
                <a:gd name="connsiteX8" fmla="*/ 5690683 w 9035569"/>
                <a:gd name="connsiteY8" fmla="*/ 72229 h 1851074"/>
                <a:gd name="connsiteX9" fmla="*/ 2852233 w 9035569"/>
                <a:gd name="connsiteY9" fmla="*/ 15079 h 1851074"/>
                <a:gd name="connsiteX10" fmla="*/ 718633 w 9035569"/>
                <a:gd name="connsiteY10" fmla="*/ 72229 h 1851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035569" h="1851074">
                  <a:moveTo>
                    <a:pt x="718633" y="72229"/>
                  </a:moveTo>
                  <a:cubicBezTo>
                    <a:pt x="267783" y="227804"/>
                    <a:pt x="204283" y="678654"/>
                    <a:pt x="147133" y="948529"/>
                  </a:cubicBezTo>
                  <a:cubicBezTo>
                    <a:pt x="89983" y="1218404"/>
                    <a:pt x="-259267" y="1548604"/>
                    <a:pt x="375733" y="1691479"/>
                  </a:cubicBezTo>
                  <a:cubicBezTo>
                    <a:pt x="1010733" y="1834354"/>
                    <a:pt x="2722058" y="1894679"/>
                    <a:pt x="3957133" y="1805779"/>
                  </a:cubicBezTo>
                  <a:cubicBezTo>
                    <a:pt x="4980325" y="1732130"/>
                    <a:pt x="5754183" y="1885154"/>
                    <a:pt x="6528883" y="1843879"/>
                  </a:cubicBezTo>
                  <a:cubicBezTo>
                    <a:pt x="7303583" y="1802604"/>
                    <a:pt x="8189408" y="1758154"/>
                    <a:pt x="8605333" y="1558129"/>
                  </a:cubicBezTo>
                  <a:cubicBezTo>
                    <a:pt x="9021258" y="1358104"/>
                    <a:pt x="9062533" y="872329"/>
                    <a:pt x="9024433" y="643729"/>
                  </a:cubicBezTo>
                  <a:cubicBezTo>
                    <a:pt x="8986333" y="415129"/>
                    <a:pt x="8932358" y="281779"/>
                    <a:pt x="8376733" y="186529"/>
                  </a:cubicBezTo>
                  <a:cubicBezTo>
                    <a:pt x="7821108" y="91279"/>
                    <a:pt x="6954333" y="-76996"/>
                    <a:pt x="5690683" y="72229"/>
                  </a:cubicBezTo>
                  <a:cubicBezTo>
                    <a:pt x="4655633" y="316704"/>
                    <a:pt x="4119058" y="-80171"/>
                    <a:pt x="2852233" y="15079"/>
                  </a:cubicBezTo>
                  <a:cubicBezTo>
                    <a:pt x="2109283" y="72229"/>
                    <a:pt x="1169483" y="-83346"/>
                    <a:pt x="718633" y="72229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rgbClr val="3E702E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r>
                <a:rPr kumimoji="0" lang="en-US" altLang="ko-KR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kumimoji="0" lang="en-US" altLang="ko-KR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a </a:t>
              </a:r>
              <a:r>
                <a:rPr kumimoji="0" lang="en-US" altLang="ko-KR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kumimoji="0" lang="en-US" altLang="ko-KR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b.</a:t>
              </a:r>
              <a:endPara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02920" y="1365452"/>
            <a:ext cx="11582400" cy="716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600" b="1" i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b="1" i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600" b="1" i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ngã</a:t>
            </a:r>
            <a:r>
              <a:rPr lang="en-US" sz="3600" b="1" i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8" descr="Kỹ năng xử lý lông sâu róm - Benh.vn">
            <a:extLst>
              <a:ext uri="{FF2B5EF4-FFF2-40B4-BE49-F238E27FC236}">
                <a16:creationId xmlns:a16="http://schemas.microsoft.com/office/drawing/2014/main" id="{0BA6ABC7-024B-31B3-8DC5-50805666006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" name="组合 44">
            <a:extLst>
              <a:ext uri="{FF2B5EF4-FFF2-40B4-BE49-F238E27FC236}">
                <a16:creationId xmlns:a16="http://schemas.microsoft.com/office/drawing/2014/main" id="{8236F304-FF11-FC43-ADC9-8C413A4263C7}"/>
              </a:ext>
            </a:extLst>
          </p:cNvPr>
          <p:cNvGrpSpPr/>
          <p:nvPr/>
        </p:nvGrpSpPr>
        <p:grpSpPr>
          <a:xfrm>
            <a:off x="502920" y="2452772"/>
            <a:ext cx="3795655" cy="625645"/>
            <a:chOff x="2360277" y="2671670"/>
            <a:chExt cx="3089358" cy="892629"/>
          </a:xfrm>
        </p:grpSpPr>
        <p:grpSp>
          <p:nvGrpSpPr>
            <p:cNvPr id="8" name="组合 30">
              <a:extLst>
                <a:ext uri="{FF2B5EF4-FFF2-40B4-BE49-F238E27FC236}">
                  <a16:creationId xmlns:a16="http://schemas.microsoft.com/office/drawing/2014/main" id="{0BAE40F6-B82B-BABC-72CE-2C4165E4031E}"/>
                </a:ext>
              </a:extLst>
            </p:cNvPr>
            <p:cNvGrpSpPr/>
            <p:nvPr/>
          </p:nvGrpSpPr>
          <p:grpSpPr>
            <a:xfrm>
              <a:off x="2360277" y="2671670"/>
              <a:ext cx="3089358" cy="892629"/>
              <a:chOff x="1336246" y="3302000"/>
              <a:chExt cx="2413000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10" name="圆角矩形 27">
                <a:extLst>
                  <a:ext uri="{FF2B5EF4-FFF2-40B4-BE49-F238E27FC236}">
                    <a16:creationId xmlns:a16="http://schemas.microsoft.com/office/drawing/2014/main" id="{26F28D89-66A1-72CB-A6F4-1270AAC2E62D}"/>
                  </a:ext>
                </a:extLst>
              </p:cNvPr>
              <p:cNvSpPr/>
              <p:nvPr/>
            </p:nvSpPr>
            <p:spPr>
              <a:xfrm>
                <a:off x="1336246" y="3302000"/>
                <a:ext cx="2413000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11" name="圆角矩形 28">
                <a:extLst>
                  <a:ext uri="{FF2B5EF4-FFF2-40B4-BE49-F238E27FC236}">
                    <a16:creationId xmlns:a16="http://schemas.microsoft.com/office/drawing/2014/main" id="{352D5150-9FA7-B57B-B886-62D8E16D82BE}"/>
                  </a:ext>
                </a:extLst>
              </p:cNvPr>
              <p:cNvSpPr/>
              <p:nvPr/>
            </p:nvSpPr>
            <p:spPr>
              <a:xfrm>
                <a:off x="1386922" y="3378199"/>
                <a:ext cx="2308778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F26D1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9" name="文本框 40">
              <a:extLst>
                <a:ext uri="{FF2B5EF4-FFF2-40B4-BE49-F238E27FC236}">
                  <a16:creationId xmlns:a16="http://schemas.microsoft.com/office/drawing/2014/main" id="{8A41CCD7-9763-BCD1-278C-AAB61F1EEB4B}"/>
                </a:ext>
              </a:extLst>
            </p:cNvPr>
            <p:cNvSpPr txBox="1"/>
            <p:nvPr/>
          </p:nvSpPr>
          <p:spPr>
            <a:xfrm>
              <a:off x="2730374" y="2672938"/>
              <a:ext cx="2227411" cy="8343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- </a:t>
              </a:r>
              <a:r>
                <a:rPr kumimoji="0" lang="en-US" altLang="zh-CN" sz="320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Nhát</a:t>
              </a:r>
              <a:r>
                <a:rPr kumimoji="0" lang="en-US" altLang="zh-CN" sz="320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như</a:t>
              </a:r>
              <a:r>
                <a:rPr kumimoji="0" lang="en-US" altLang="zh-CN" sz="320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tho</a:t>
              </a:r>
              <a:endParaRPr kumimoji="0" lang="zh-CN" alt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12" name="组合 44">
            <a:extLst>
              <a:ext uri="{FF2B5EF4-FFF2-40B4-BE49-F238E27FC236}">
                <a16:creationId xmlns:a16="http://schemas.microsoft.com/office/drawing/2014/main" id="{41C60568-B4AB-DE5C-7F72-EFA8C5951878}"/>
              </a:ext>
            </a:extLst>
          </p:cNvPr>
          <p:cNvGrpSpPr/>
          <p:nvPr/>
        </p:nvGrpSpPr>
        <p:grpSpPr>
          <a:xfrm>
            <a:off x="519521" y="3581400"/>
            <a:ext cx="3779054" cy="632902"/>
            <a:chOff x="2360277" y="2661316"/>
            <a:chExt cx="3089358" cy="902983"/>
          </a:xfrm>
        </p:grpSpPr>
        <p:grpSp>
          <p:nvGrpSpPr>
            <p:cNvPr id="13" name="组合 30">
              <a:extLst>
                <a:ext uri="{FF2B5EF4-FFF2-40B4-BE49-F238E27FC236}">
                  <a16:creationId xmlns:a16="http://schemas.microsoft.com/office/drawing/2014/main" id="{AA827D9C-3570-3A02-1D1E-6C4FE60CEA06}"/>
                </a:ext>
              </a:extLst>
            </p:cNvPr>
            <p:cNvGrpSpPr/>
            <p:nvPr/>
          </p:nvGrpSpPr>
          <p:grpSpPr>
            <a:xfrm>
              <a:off x="2360277" y="2671670"/>
              <a:ext cx="3089358" cy="892629"/>
              <a:chOff x="1336246" y="3302000"/>
              <a:chExt cx="2413000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15" name="圆角矩形 27">
                <a:extLst>
                  <a:ext uri="{FF2B5EF4-FFF2-40B4-BE49-F238E27FC236}">
                    <a16:creationId xmlns:a16="http://schemas.microsoft.com/office/drawing/2014/main" id="{EB92CF3A-34D6-B64D-0EBB-D9C3D5E9867B}"/>
                  </a:ext>
                </a:extLst>
              </p:cNvPr>
              <p:cNvSpPr/>
              <p:nvPr/>
            </p:nvSpPr>
            <p:spPr>
              <a:xfrm>
                <a:off x="1336246" y="3302000"/>
                <a:ext cx="2413000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16" name="圆角矩形 28">
                <a:extLst>
                  <a:ext uri="{FF2B5EF4-FFF2-40B4-BE49-F238E27FC236}">
                    <a16:creationId xmlns:a16="http://schemas.microsoft.com/office/drawing/2014/main" id="{8D89B388-D834-61A2-A3A2-C738FE69BF26}"/>
                  </a:ext>
                </a:extLst>
              </p:cNvPr>
              <p:cNvSpPr/>
              <p:nvPr/>
            </p:nvSpPr>
            <p:spPr>
              <a:xfrm>
                <a:off x="1386922" y="3378199"/>
                <a:ext cx="2308778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F26D1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14" name="文本框 40">
              <a:extLst>
                <a:ext uri="{FF2B5EF4-FFF2-40B4-BE49-F238E27FC236}">
                  <a16:creationId xmlns:a16="http://schemas.microsoft.com/office/drawing/2014/main" id="{ACF5365F-F0E9-AD94-40A8-107BA5841689}"/>
                </a:ext>
              </a:extLst>
            </p:cNvPr>
            <p:cNvSpPr txBox="1"/>
            <p:nvPr/>
          </p:nvSpPr>
          <p:spPr>
            <a:xfrm>
              <a:off x="2642048" y="2661316"/>
              <a:ext cx="2412113" cy="834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- </a:t>
              </a:r>
              <a:r>
                <a:rPr kumimoji="0" lang="en-US" altLang="zh-CN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Khoe</a:t>
              </a:r>
              <a:r>
                <a:rPr kumimoji="0" lang="en-US" altLang="zh-CN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như</a:t>
              </a:r>
              <a:r>
                <a:rPr kumimoji="0" lang="en-US" altLang="zh-CN" sz="320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trâu</a:t>
              </a:r>
              <a:endParaRPr kumimoji="0" lang="zh-CN" altLang="en-US" sz="32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28" name="组合 44">
            <a:extLst>
              <a:ext uri="{FF2B5EF4-FFF2-40B4-BE49-F238E27FC236}">
                <a16:creationId xmlns:a16="http://schemas.microsoft.com/office/drawing/2014/main" id="{DC3661C9-F430-595A-1587-893D6F2AA585}"/>
              </a:ext>
            </a:extLst>
          </p:cNvPr>
          <p:cNvGrpSpPr/>
          <p:nvPr/>
        </p:nvGrpSpPr>
        <p:grpSpPr>
          <a:xfrm>
            <a:off x="519521" y="4828318"/>
            <a:ext cx="3779054" cy="632902"/>
            <a:chOff x="2360277" y="2661316"/>
            <a:chExt cx="3089358" cy="902983"/>
          </a:xfrm>
        </p:grpSpPr>
        <p:grpSp>
          <p:nvGrpSpPr>
            <p:cNvPr id="29" name="组合 30">
              <a:extLst>
                <a:ext uri="{FF2B5EF4-FFF2-40B4-BE49-F238E27FC236}">
                  <a16:creationId xmlns:a16="http://schemas.microsoft.com/office/drawing/2014/main" id="{92098520-BF7F-CC62-2852-37481A448506}"/>
                </a:ext>
              </a:extLst>
            </p:cNvPr>
            <p:cNvGrpSpPr/>
            <p:nvPr/>
          </p:nvGrpSpPr>
          <p:grpSpPr>
            <a:xfrm>
              <a:off x="2360277" y="2671670"/>
              <a:ext cx="3089358" cy="892629"/>
              <a:chOff x="1336246" y="3302000"/>
              <a:chExt cx="2413000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31" name="圆角矩形 27">
                <a:extLst>
                  <a:ext uri="{FF2B5EF4-FFF2-40B4-BE49-F238E27FC236}">
                    <a16:creationId xmlns:a16="http://schemas.microsoft.com/office/drawing/2014/main" id="{1477B449-AA46-D475-5814-FBEC7040E1C5}"/>
                  </a:ext>
                </a:extLst>
              </p:cNvPr>
              <p:cNvSpPr/>
              <p:nvPr/>
            </p:nvSpPr>
            <p:spPr>
              <a:xfrm>
                <a:off x="1336246" y="3302000"/>
                <a:ext cx="2413000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32" name="圆角矩形 28">
                <a:extLst>
                  <a:ext uri="{FF2B5EF4-FFF2-40B4-BE49-F238E27FC236}">
                    <a16:creationId xmlns:a16="http://schemas.microsoft.com/office/drawing/2014/main" id="{549F2689-6AE6-32BB-EDE4-6279ECCF7DB6}"/>
                  </a:ext>
                </a:extLst>
              </p:cNvPr>
              <p:cNvSpPr/>
              <p:nvPr/>
            </p:nvSpPr>
            <p:spPr>
              <a:xfrm>
                <a:off x="1386922" y="3378199"/>
                <a:ext cx="2308778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F26D1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30" name="文本框 40">
              <a:extLst>
                <a:ext uri="{FF2B5EF4-FFF2-40B4-BE49-F238E27FC236}">
                  <a16:creationId xmlns:a16="http://schemas.microsoft.com/office/drawing/2014/main" id="{FB6AF7A6-F7A8-B7A4-E50D-0064DBEF6338}"/>
                </a:ext>
              </a:extLst>
            </p:cNvPr>
            <p:cNvSpPr txBox="1"/>
            <p:nvPr/>
          </p:nvSpPr>
          <p:spPr>
            <a:xfrm>
              <a:off x="2918210" y="2661316"/>
              <a:ext cx="1859787" cy="834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- </a:t>
              </a:r>
              <a:r>
                <a:rPr kumimoji="0" lang="en-US" altLang="zh-CN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Dư</a:t>
              </a:r>
              <a:r>
                <a:rPr kumimoji="0" lang="en-US" altLang="zh-CN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như</a:t>
              </a:r>
              <a:r>
                <a:rPr kumimoji="0" lang="en-US" altLang="zh-CN" sz="320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hổ</a:t>
              </a:r>
              <a:endParaRPr kumimoji="0" lang="zh-CN" altLang="en-US" sz="32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33" name="组合 44">
            <a:extLst>
              <a:ext uri="{FF2B5EF4-FFF2-40B4-BE49-F238E27FC236}">
                <a16:creationId xmlns:a16="http://schemas.microsoft.com/office/drawing/2014/main" id="{22DEBA82-04C3-EF60-C798-D060473DAA1C}"/>
              </a:ext>
            </a:extLst>
          </p:cNvPr>
          <p:cNvGrpSpPr/>
          <p:nvPr/>
        </p:nvGrpSpPr>
        <p:grpSpPr>
          <a:xfrm>
            <a:off x="4643251" y="2412791"/>
            <a:ext cx="3795655" cy="625645"/>
            <a:chOff x="2360277" y="2671670"/>
            <a:chExt cx="3089358" cy="892629"/>
          </a:xfrm>
        </p:grpSpPr>
        <p:grpSp>
          <p:nvGrpSpPr>
            <p:cNvPr id="34" name="组合 30">
              <a:extLst>
                <a:ext uri="{FF2B5EF4-FFF2-40B4-BE49-F238E27FC236}">
                  <a16:creationId xmlns:a16="http://schemas.microsoft.com/office/drawing/2014/main" id="{97BA6CD8-7487-ABFD-6D95-10D1DFF70F26}"/>
                </a:ext>
              </a:extLst>
            </p:cNvPr>
            <p:cNvGrpSpPr/>
            <p:nvPr/>
          </p:nvGrpSpPr>
          <p:grpSpPr>
            <a:xfrm>
              <a:off x="2360277" y="2671670"/>
              <a:ext cx="3089358" cy="892629"/>
              <a:chOff x="1336246" y="3302000"/>
              <a:chExt cx="2413000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36" name="圆角矩形 27">
                <a:extLst>
                  <a:ext uri="{FF2B5EF4-FFF2-40B4-BE49-F238E27FC236}">
                    <a16:creationId xmlns:a16="http://schemas.microsoft.com/office/drawing/2014/main" id="{0B963234-C1C5-B76E-49A1-CFDD131C6B2C}"/>
                  </a:ext>
                </a:extLst>
              </p:cNvPr>
              <p:cNvSpPr/>
              <p:nvPr/>
            </p:nvSpPr>
            <p:spPr>
              <a:xfrm>
                <a:off x="1336246" y="3302000"/>
                <a:ext cx="2413000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37" name="圆角矩形 28">
                <a:extLst>
                  <a:ext uri="{FF2B5EF4-FFF2-40B4-BE49-F238E27FC236}">
                    <a16:creationId xmlns:a16="http://schemas.microsoft.com/office/drawing/2014/main" id="{148B62C8-C9ED-5B5F-53A4-55C8638538AC}"/>
                  </a:ext>
                </a:extLst>
              </p:cNvPr>
              <p:cNvSpPr/>
              <p:nvPr/>
            </p:nvSpPr>
            <p:spPr>
              <a:xfrm>
                <a:off x="1386922" y="3378199"/>
                <a:ext cx="2308778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F26D1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35" name="文本框 40">
              <a:extLst>
                <a:ext uri="{FF2B5EF4-FFF2-40B4-BE49-F238E27FC236}">
                  <a16:creationId xmlns:a16="http://schemas.microsoft.com/office/drawing/2014/main" id="{CA387EE0-65DD-6CE9-D341-DFE90EB85A91}"/>
                </a:ext>
              </a:extLst>
            </p:cNvPr>
            <p:cNvSpPr txBox="1"/>
            <p:nvPr/>
          </p:nvSpPr>
          <p:spPr>
            <a:xfrm>
              <a:off x="2730374" y="2672938"/>
              <a:ext cx="2227411" cy="8343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- </a:t>
              </a:r>
              <a:r>
                <a:rPr kumimoji="0" lang="en-US" altLang="zh-CN" sz="320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Nhát</a:t>
              </a:r>
              <a:r>
                <a:rPr kumimoji="0" lang="en-US" altLang="zh-CN" sz="320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như</a:t>
              </a:r>
              <a:r>
                <a:rPr kumimoji="0" lang="en-US" altLang="zh-CN" sz="320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th</a:t>
              </a:r>
              <a:r>
                <a:rPr kumimoji="0" lang="en-US" altLang="zh-CN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ỏ</a:t>
              </a:r>
              <a:endParaRPr kumimoji="0" lang="zh-CN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38" name="组合 44">
            <a:extLst>
              <a:ext uri="{FF2B5EF4-FFF2-40B4-BE49-F238E27FC236}">
                <a16:creationId xmlns:a16="http://schemas.microsoft.com/office/drawing/2014/main" id="{E862F683-FCAD-B3C8-475A-CB13095D1D3F}"/>
              </a:ext>
            </a:extLst>
          </p:cNvPr>
          <p:cNvGrpSpPr/>
          <p:nvPr/>
        </p:nvGrpSpPr>
        <p:grpSpPr>
          <a:xfrm>
            <a:off x="4662964" y="3533273"/>
            <a:ext cx="3779054" cy="632902"/>
            <a:chOff x="2360277" y="2661316"/>
            <a:chExt cx="3089358" cy="902983"/>
          </a:xfrm>
        </p:grpSpPr>
        <p:grpSp>
          <p:nvGrpSpPr>
            <p:cNvPr id="39" name="组合 30">
              <a:extLst>
                <a:ext uri="{FF2B5EF4-FFF2-40B4-BE49-F238E27FC236}">
                  <a16:creationId xmlns:a16="http://schemas.microsoft.com/office/drawing/2014/main" id="{71B340F2-F0FF-AEFE-7BD1-A95E6ADCBB32}"/>
                </a:ext>
              </a:extLst>
            </p:cNvPr>
            <p:cNvGrpSpPr/>
            <p:nvPr/>
          </p:nvGrpSpPr>
          <p:grpSpPr>
            <a:xfrm>
              <a:off x="2360277" y="2671670"/>
              <a:ext cx="3089358" cy="892629"/>
              <a:chOff x="1336246" y="3302000"/>
              <a:chExt cx="2413000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41" name="圆角矩形 27">
                <a:extLst>
                  <a:ext uri="{FF2B5EF4-FFF2-40B4-BE49-F238E27FC236}">
                    <a16:creationId xmlns:a16="http://schemas.microsoft.com/office/drawing/2014/main" id="{5CB925D9-C467-3AA2-55A7-97609AEEFF9C}"/>
                  </a:ext>
                </a:extLst>
              </p:cNvPr>
              <p:cNvSpPr/>
              <p:nvPr/>
            </p:nvSpPr>
            <p:spPr>
              <a:xfrm>
                <a:off x="1336246" y="3302000"/>
                <a:ext cx="2413000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42" name="圆角矩形 28">
                <a:extLst>
                  <a:ext uri="{FF2B5EF4-FFF2-40B4-BE49-F238E27FC236}">
                    <a16:creationId xmlns:a16="http://schemas.microsoft.com/office/drawing/2014/main" id="{824C04F2-1FF0-7033-1AF6-E00880980EAF}"/>
                  </a:ext>
                </a:extLst>
              </p:cNvPr>
              <p:cNvSpPr/>
              <p:nvPr/>
            </p:nvSpPr>
            <p:spPr>
              <a:xfrm>
                <a:off x="1386922" y="3378199"/>
                <a:ext cx="2308778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F26D1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40" name="文本框 40">
              <a:extLst>
                <a:ext uri="{FF2B5EF4-FFF2-40B4-BE49-F238E27FC236}">
                  <a16:creationId xmlns:a16="http://schemas.microsoft.com/office/drawing/2014/main" id="{F126D1F0-B3DE-76C1-B33A-E14A34DEBA0A}"/>
                </a:ext>
              </a:extLst>
            </p:cNvPr>
            <p:cNvSpPr txBox="1"/>
            <p:nvPr/>
          </p:nvSpPr>
          <p:spPr>
            <a:xfrm>
              <a:off x="2642048" y="2661316"/>
              <a:ext cx="2412114" cy="834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- </a:t>
              </a:r>
              <a:r>
                <a:rPr kumimoji="0" lang="en-US" altLang="zh-CN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Kh</a:t>
              </a:r>
              <a:r>
                <a:rPr kumimoji="0" lang="en-US" altLang="zh-CN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ỏ</a:t>
              </a:r>
              <a:r>
                <a:rPr kumimoji="0" lang="en-US" altLang="zh-CN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e</a:t>
              </a:r>
              <a:r>
                <a:rPr kumimoji="0" lang="en-US" altLang="zh-CN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như</a:t>
              </a:r>
              <a:r>
                <a:rPr kumimoji="0" lang="en-US" altLang="zh-CN" sz="320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trâu</a:t>
              </a:r>
              <a:endParaRPr kumimoji="0" lang="zh-CN" altLang="en-US" sz="32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43" name="组合 44">
            <a:extLst>
              <a:ext uri="{FF2B5EF4-FFF2-40B4-BE49-F238E27FC236}">
                <a16:creationId xmlns:a16="http://schemas.microsoft.com/office/drawing/2014/main" id="{3BF0D595-495C-2958-6BCE-CBD975FFAA97}"/>
              </a:ext>
            </a:extLst>
          </p:cNvPr>
          <p:cNvGrpSpPr/>
          <p:nvPr/>
        </p:nvGrpSpPr>
        <p:grpSpPr>
          <a:xfrm>
            <a:off x="4659852" y="4788337"/>
            <a:ext cx="3779054" cy="632902"/>
            <a:chOff x="2360277" y="2661316"/>
            <a:chExt cx="3089358" cy="902983"/>
          </a:xfrm>
        </p:grpSpPr>
        <p:grpSp>
          <p:nvGrpSpPr>
            <p:cNvPr id="44" name="组合 30">
              <a:extLst>
                <a:ext uri="{FF2B5EF4-FFF2-40B4-BE49-F238E27FC236}">
                  <a16:creationId xmlns:a16="http://schemas.microsoft.com/office/drawing/2014/main" id="{13336889-234C-E04A-1447-0E39AD9BD1E3}"/>
                </a:ext>
              </a:extLst>
            </p:cNvPr>
            <p:cNvGrpSpPr/>
            <p:nvPr/>
          </p:nvGrpSpPr>
          <p:grpSpPr>
            <a:xfrm>
              <a:off x="2360277" y="2671670"/>
              <a:ext cx="3089358" cy="892629"/>
              <a:chOff x="1336246" y="3302000"/>
              <a:chExt cx="2413000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46" name="圆角矩形 27">
                <a:extLst>
                  <a:ext uri="{FF2B5EF4-FFF2-40B4-BE49-F238E27FC236}">
                    <a16:creationId xmlns:a16="http://schemas.microsoft.com/office/drawing/2014/main" id="{E38175ED-5095-70B0-D320-AF1216A48E37}"/>
                  </a:ext>
                </a:extLst>
              </p:cNvPr>
              <p:cNvSpPr/>
              <p:nvPr/>
            </p:nvSpPr>
            <p:spPr>
              <a:xfrm>
                <a:off x="1336246" y="3302000"/>
                <a:ext cx="2413000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47" name="圆角矩形 28">
                <a:extLst>
                  <a:ext uri="{FF2B5EF4-FFF2-40B4-BE49-F238E27FC236}">
                    <a16:creationId xmlns:a16="http://schemas.microsoft.com/office/drawing/2014/main" id="{DAB92B0C-80B7-CB1D-9443-615FF6596BE8}"/>
                  </a:ext>
                </a:extLst>
              </p:cNvPr>
              <p:cNvSpPr/>
              <p:nvPr/>
            </p:nvSpPr>
            <p:spPr>
              <a:xfrm>
                <a:off x="1386922" y="3378199"/>
                <a:ext cx="2308778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F26D1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45" name="文本框 40">
              <a:extLst>
                <a:ext uri="{FF2B5EF4-FFF2-40B4-BE49-F238E27FC236}">
                  <a16:creationId xmlns:a16="http://schemas.microsoft.com/office/drawing/2014/main" id="{9422787E-53E7-86D7-C0F6-F7F042F8F1E2}"/>
                </a:ext>
              </a:extLst>
            </p:cNvPr>
            <p:cNvSpPr txBox="1"/>
            <p:nvPr/>
          </p:nvSpPr>
          <p:spPr>
            <a:xfrm>
              <a:off x="2918210" y="2661316"/>
              <a:ext cx="1859787" cy="834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- </a:t>
              </a:r>
              <a:r>
                <a:rPr kumimoji="0" lang="en-US" altLang="zh-CN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D</a:t>
              </a:r>
              <a:r>
                <a:rPr kumimoji="0" lang="en-US" altLang="zh-CN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ữ</a:t>
              </a:r>
              <a:r>
                <a:rPr kumimoji="0" lang="en-US" altLang="zh-CN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như</a:t>
              </a:r>
              <a:r>
                <a:rPr kumimoji="0" lang="en-US" altLang="zh-CN" sz="320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hổ</a:t>
              </a:r>
              <a:endParaRPr kumimoji="0" lang="zh-CN" altLang="en-US" sz="32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897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115" y="1090975"/>
            <a:ext cx="11010330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71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916" t="20343" r="10625" b="22728"/>
          <a:stretch/>
        </p:blipFill>
        <p:spPr>
          <a:xfrm>
            <a:off x="711201" y="883919"/>
            <a:ext cx="10891520" cy="363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32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6" descr="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861" y="1244600"/>
            <a:ext cx="9149080" cy="4531995"/>
          </a:xfrm>
          <a:prstGeom prst="rect">
            <a:avLst/>
          </a:prstGeom>
        </p:spPr>
      </p:pic>
      <p:pic>
        <p:nvPicPr>
          <p:cNvPr id="13" name="图片 9" descr="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4615"/>
            <a:ext cx="2322830" cy="5143500"/>
          </a:xfrm>
          <a:prstGeom prst="rect">
            <a:avLst/>
          </a:prstGeom>
        </p:spPr>
      </p:pic>
      <p:pic>
        <p:nvPicPr>
          <p:cNvPr id="14" name="图片 11" descr="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3825" y="5287645"/>
            <a:ext cx="1545590" cy="1218565"/>
          </a:xfrm>
          <a:prstGeom prst="rect">
            <a:avLst/>
          </a:prstGeom>
        </p:spPr>
      </p:pic>
      <p:pic>
        <p:nvPicPr>
          <p:cNvPr id="15" name="图片 14" descr="20"/>
          <p:cNvPicPr>
            <a:picLocks noChangeAspect="1"/>
          </p:cNvPicPr>
          <p:nvPr/>
        </p:nvPicPr>
        <p:blipFill>
          <a:blip r:embed="rId5"/>
          <a:srcRect l="69989" t="-208" b="84615"/>
          <a:stretch>
            <a:fillRect/>
          </a:stretch>
        </p:blipFill>
        <p:spPr>
          <a:xfrm>
            <a:off x="10494010" y="0"/>
            <a:ext cx="1697990" cy="1568450"/>
          </a:xfrm>
          <a:prstGeom prst="rect">
            <a:avLst/>
          </a:prstGeom>
        </p:spPr>
      </p:pic>
      <p:pic>
        <p:nvPicPr>
          <p:cNvPr id="16" name="图片 7" descr="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0690" y="3023235"/>
            <a:ext cx="2362835" cy="3253740"/>
          </a:xfrm>
          <a:prstGeom prst="rect">
            <a:avLst/>
          </a:prstGeom>
        </p:spPr>
      </p:pic>
      <p:pic>
        <p:nvPicPr>
          <p:cNvPr id="17" name="图片 13" descr="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14435" y="620395"/>
            <a:ext cx="1214120" cy="1214120"/>
          </a:xfrm>
          <a:prstGeom prst="rect">
            <a:avLst/>
          </a:prstGeom>
        </p:spPr>
      </p:pic>
      <p:pic>
        <p:nvPicPr>
          <p:cNvPr id="18" name="图片 10" descr="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911350" y="2357755"/>
            <a:ext cx="999490" cy="9791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15BDA5-D330-57B0-465A-25D1ED1DBF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22830" y="860825"/>
            <a:ext cx="7456054" cy="564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07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1" descr="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3825" y="5287645"/>
            <a:ext cx="1545590" cy="1218565"/>
          </a:xfrm>
          <a:prstGeom prst="rect">
            <a:avLst/>
          </a:prstGeom>
        </p:spPr>
      </p:pic>
      <p:pic>
        <p:nvPicPr>
          <p:cNvPr id="15" name="图片 14" descr="20"/>
          <p:cNvPicPr>
            <a:picLocks noChangeAspect="1"/>
          </p:cNvPicPr>
          <p:nvPr/>
        </p:nvPicPr>
        <p:blipFill>
          <a:blip r:embed="rId3"/>
          <a:srcRect l="69989" t="-208" b="84615"/>
          <a:stretch>
            <a:fillRect/>
          </a:stretch>
        </p:blipFill>
        <p:spPr>
          <a:xfrm>
            <a:off x="10494010" y="0"/>
            <a:ext cx="1697990" cy="1568450"/>
          </a:xfrm>
          <a:prstGeom prst="rect">
            <a:avLst/>
          </a:prstGeom>
        </p:spPr>
      </p:pic>
      <p:pic>
        <p:nvPicPr>
          <p:cNvPr id="17" name="图片 13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4435" y="620395"/>
            <a:ext cx="1214120" cy="1214120"/>
          </a:xfrm>
          <a:prstGeom prst="rect">
            <a:avLst/>
          </a:prstGeom>
        </p:spPr>
      </p:pic>
      <p:pic>
        <p:nvPicPr>
          <p:cNvPr id="18" name="图片 10" descr="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911350" y="2357755"/>
            <a:ext cx="999490" cy="979170"/>
          </a:xfrm>
          <a:prstGeom prst="rect">
            <a:avLst/>
          </a:prstGeom>
        </p:spPr>
      </p:pic>
      <p:grpSp>
        <p:nvGrpSpPr>
          <p:cNvPr id="2" name="组合 6">
            <a:extLst>
              <a:ext uri="{FF2B5EF4-FFF2-40B4-BE49-F238E27FC236}">
                <a16:creationId xmlns:a16="http://schemas.microsoft.com/office/drawing/2014/main" id="{FB012B9C-5205-94BE-4D50-AEB5F2A8B4FD}"/>
              </a:ext>
            </a:extLst>
          </p:cNvPr>
          <p:cNvGrpSpPr/>
          <p:nvPr/>
        </p:nvGrpSpPr>
        <p:grpSpPr>
          <a:xfrm>
            <a:off x="193431" y="351790"/>
            <a:ext cx="11778761" cy="6433185"/>
            <a:chOff x="666750" y="666750"/>
            <a:chExt cx="11049000" cy="569595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5" name="圆角矩形 4">
              <a:extLst>
                <a:ext uri="{FF2B5EF4-FFF2-40B4-BE49-F238E27FC236}">
                  <a16:creationId xmlns:a16="http://schemas.microsoft.com/office/drawing/2014/main" id="{14FADD75-ADF5-C477-8E14-3D254F263F97}"/>
                </a:ext>
              </a:extLst>
            </p:cNvPr>
            <p:cNvSpPr/>
            <p:nvPr userDrawn="1"/>
          </p:nvSpPr>
          <p:spPr>
            <a:xfrm>
              <a:off x="666750" y="666750"/>
              <a:ext cx="11049000" cy="56959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圆角矩形 5">
              <a:extLst>
                <a:ext uri="{FF2B5EF4-FFF2-40B4-BE49-F238E27FC236}">
                  <a16:creationId xmlns:a16="http://schemas.microsoft.com/office/drawing/2014/main" id="{8A04EE7A-3173-D746-C594-B638603AF707}"/>
                </a:ext>
              </a:extLst>
            </p:cNvPr>
            <p:cNvSpPr/>
            <p:nvPr userDrawn="1"/>
          </p:nvSpPr>
          <p:spPr>
            <a:xfrm>
              <a:off x="876301" y="857250"/>
              <a:ext cx="10687050" cy="53149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3D64A708-8803-627F-A260-0BB78705DA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4278" y="490812"/>
            <a:ext cx="9557065" cy="25131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2B634DF-6383-5E5F-FB44-6A78B1D38023}"/>
              </a:ext>
            </a:extLst>
          </p:cNvPr>
          <p:cNvSpPr txBox="1"/>
          <p:nvPr/>
        </p:nvSpPr>
        <p:spPr>
          <a:xfrm>
            <a:off x="777660" y="1834515"/>
            <a:ext cx="10671228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</a:rPr>
              <a:t>	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Cánh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cam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có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đôi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cánh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xanh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biếc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,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óng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ánh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dưới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nắng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mặt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trời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.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Chú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đi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lạc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vào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nhà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Bống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.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Chân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chú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bị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thương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,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bước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đi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tập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tễnh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.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Bống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thương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quá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,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đặt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cánh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cam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vào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một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chiếc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lọ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nhỏ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đựng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đầy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cỏ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.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Từ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ngày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đó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,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cánh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cam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trở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thành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người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bạn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nhỏ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xíu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của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Bống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. 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 CN"/>
            </a:endParaRPr>
          </a:p>
        </p:txBody>
      </p:sp>
    </p:spTree>
    <p:extLst>
      <p:ext uri="{BB962C8B-B14F-4D97-AF65-F5344CB8AC3E}">
        <p14:creationId xmlns:p14="http://schemas.microsoft.com/office/powerpoint/2010/main" val="171568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1" descr="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3825" y="5287645"/>
            <a:ext cx="1545590" cy="1218565"/>
          </a:xfrm>
          <a:prstGeom prst="rect">
            <a:avLst/>
          </a:prstGeom>
        </p:spPr>
      </p:pic>
      <p:pic>
        <p:nvPicPr>
          <p:cNvPr id="15" name="图片 14" descr="20"/>
          <p:cNvPicPr>
            <a:picLocks noChangeAspect="1"/>
          </p:cNvPicPr>
          <p:nvPr/>
        </p:nvPicPr>
        <p:blipFill>
          <a:blip r:embed="rId3"/>
          <a:srcRect l="69989" t="-208" b="84615"/>
          <a:stretch>
            <a:fillRect/>
          </a:stretch>
        </p:blipFill>
        <p:spPr>
          <a:xfrm>
            <a:off x="10494010" y="0"/>
            <a:ext cx="1697990" cy="1568450"/>
          </a:xfrm>
          <a:prstGeom prst="rect">
            <a:avLst/>
          </a:prstGeom>
        </p:spPr>
      </p:pic>
      <p:pic>
        <p:nvPicPr>
          <p:cNvPr id="17" name="图片 13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4435" y="620395"/>
            <a:ext cx="1214120" cy="1214120"/>
          </a:xfrm>
          <a:prstGeom prst="rect">
            <a:avLst/>
          </a:prstGeom>
        </p:spPr>
      </p:pic>
      <p:pic>
        <p:nvPicPr>
          <p:cNvPr id="18" name="图片 10" descr="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911350" y="2357755"/>
            <a:ext cx="999490" cy="979170"/>
          </a:xfrm>
          <a:prstGeom prst="rect">
            <a:avLst/>
          </a:prstGeom>
        </p:spPr>
      </p:pic>
      <p:grpSp>
        <p:nvGrpSpPr>
          <p:cNvPr id="2" name="组合 6">
            <a:extLst>
              <a:ext uri="{FF2B5EF4-FFF2-40B4-BE49-F238E27FC236}">
                <a16:creationId xmlns:a16="http://schemas.microsoft.com/office/drawing/2014/main" id="{FB012B9C-5205-94BE-4D50-AEB5F2A8B4FD}"/>
              </a:ext>
            </a:extLst>
          </p:cNvPr>
          <p:cNvGrpSpPr/>
          <p:nvPr/>
        </p:nvGrpSpPr>
        <p:grpSpPr>
          <a:xfrm>
            <a:off x="193431" y="351790"/>
            <a:ext cx="11778761" cy="6433185"/>
            <a:chOff x="666750" y="666750"/>
            <a:chExt cx="11049000" cy="569595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5" name="圆角矩形 4">
              <a:extLst>
                <a:ext uri="{FF2B5EF4-FFF2-40B4-BE49-F238E27FC236}">
                  <a16:creationId xmlns:a16="http://schemas.microsoft.com/office/drawing/2014/main" id="{14FADD75-ADF5-C477-8E14-3D254F263F97}"/>
                </a:ext>
              </a:extLst>
            </p:cNvPr>
            <p:cNvSpPr/>
            <p:nvPr userDrawn="1"/>
          </p:nvSpPr>
          <p:spPr>
            <a:xfrm>
              <a:off x="666750" y="666750"/>
              <a:ext cx="11049000" cy="56959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圆角矩形 5">
              <a:extLst>
                <a:ext uri="{FF2B5EF4-FFF2-40B4-BE49-F238E27FC236}">
                  <a16:creationId xmlns:a16="http://schemas.microsoft.com/office/drawing/2014/main" id="{8A04EE7A-3173-D746-C594-B638603AF707}"/>
                </a:ext>
              </a:extLst>
            </p:cNvPr>
            <p:cNvSpPr/>
            <p:nvPr userDrawn="1"/>
          </p:nvSpPr>
          <p:spPr>
            <a:xfrm>
              <a:off x="876301" y="857250"/>
              <a:ext cx="10687050" cy="53149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8E2BE92-A4F8-9B4C-5B49-92C980E85BE6}"/>
              </a:ext>
            </a:extLst>
          </p:cNvPr>
          <p:cNvSpPr txBox="1"/>
          <p:nvPr/>
        </p:nvSpPr>
        <p:spPr>
          <a:xfrm>
            <a:off x="947926" y="1989815"/>
            <a:ext cx="251665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Cần</a:t>
            </a:r>
            <a:r>
              <a:rPr lang="en-US" sz="3200" b="1" i="0" dirty="0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viết</a:t>
            </a:r>
            <a:r>
              <a:rPr lang="en-US" sz="3200" b="1" i="0" dirty="0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hoa</a:t>
            </a:r>
            <a:r>
              <a:rPr lang="en-US" sz="3200" b="1" i="0" dirty="0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 ở </a:t>
            </a:r>
            <a:r>
              <a:rPr lang="en-US" sz="3200" b="1" i="0" dirty="0" err="1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những</a:t>
            </a:r>
            <a:r>
              <a:rPr lang="en-US" sz="3200" b="1" i="0" dirty="0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chữ</a:t>
            </a:r>
            <a:r>
              <a:rPr lang="en-US" sz="3200" b="1" i="0" dirty="0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cái</a:t>
            </a:r>
            <a:r>
              <a:rPr lang="en-US" sz="3200" b="1" i="0" dirty="0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nào</a:t>
            </a:r>
            <a:r>
              <a:rPr lang="en-US" sz="3200" b="1" i="0" dirty="0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?</a:t>
            </a:r>
            <a:endParaRPr lang="en-US" sz="3200" b="1" dirty="0">
              <a:solidFill>
                <a:srgbClr val="035F96"/>
              </a:solidFill>
              <a:latin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92CF84-8F3E-301E-F56C-ADA9FC19BC14}"/>
              </a:ext>
            </a:extLst>
          </p:cNvPr>
          <p:cNvSpPr txBox="1"/>
          <p:nvPr/>
        </p:nvSpPr>
        <p:spPr>
          <a:xfrm>
            <a:off x="947926" y="3624114"/>
            <a:ext cx="251665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Viết</a:t>
            </a:r>
            <a:r>
              <a:rPr lang="en-US" sz="3200" b="1" i="0" dirty="0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hoa</a:t>
            </a:r>
            <a:r>
              <a:rPr lang="en-US" sz="3200" b="1" i="0" dirty="0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 ở </a:t>
            </a:r>
            <a:r>
              <a:rPr lang="en-US" sz="3200" b="1" i="0" dirty="0" err="1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những</a:t>
            </a:r>
            <a:r>
              <a:rPr lang="en-US" sz="3200" b="1" i="0" dirty="0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chữ</a:t>
            </a:r>
            <a:r>
              <a:rPr lang="en-US" sz="3200" b="1" i="0" dirty="0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cái</a:t>
            </a:r>
            <a:r>
              <a:rPr lang="en-US" sz="3200" b="1" i="0" dirty="0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đầu</a:t>
            </a:r>
            <a:r>
              <a:rPr lang="en-US" sz="3200" b="1" i="0" dirty="0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câu</a:t>
            </a:r>
            <a:r>
              <a:rPr lang="en-US" sz="3200" b="1" i="0" dirty="0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.</a:t>
            </a:r>
            <a:endParaRPr lang="en-US" sz="3200" b="1" dirty="0">
              <a:solidFill>
                <a:srgbClr val="D8353E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C9499A-3D0D-D376-0F70-52EB7C853D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9917" y="237785"/>
            <a:ext cx="8224217" cy="23532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5342AD-CEF0-B347-EA3B-094531348F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0781" y="1682455"/>
            <a:ext cx="7548946" cy="4266955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4EB5118-B538-08EF-B017-642C4C6700E7}"/>
              </a:ext>
            </a:extLst>
          </p:cNvPr>
          <p:cNvCxnSpPr>
            <a:cxnSpLocks/>
          </p:cNvCxnSpPr>
          <p:nvPr/>
        </p:nvCxnSpPr>
        <p:spPr>
          <a:xfrm>
            <a:off x="5399688" y="3183920"/>
            <a:ext cx="270375" cy="0"/>
          </a:xfrm>
          <a:prstGeom prst="line">
            <a:avLst/>
          </a:prstGeom>
          <a:ln w="38100">
            <a:solidFill>
              <a:srgbClr val="E530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E26A59A-14FF-E0E6-224B-6EDD9C1601AF}"/>
              </a:ext>
            </a:extLst>
          </p:cNvPr>
          <p:cNvCxnSpPr>
            <a:cxnSpLocks/>
          </p:cNvCxnSpPr>
          <p:nvPr/>
        </p:nvCxnSpPr>
        <p:spPr>
          <a:xfrm>
            <a:off x="8472122" y="3559475"/>
            <a:ext cx="270375" cy="0"/>
          </a:xfrm>
          <a:prstGeom prst="line">
            <a:avLst/>
          </a:prstGeom>
          <a:ln w="38100">
            <a:solidFill>
              <a:srgbClr val="E530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5E7027A-BC70-367C-4CBF-8AA462004708}"/>
              </a:ext>
            </a:extLst>
          </p:cNvPr>
          <p:cNvCxnSpPr>
            <a:cxnSpLocks/>
          </p:cNvCxnSpPr>
          <p:nvPr/>
        </p:nvCxnSpPr>
        <p:spPr>
          <a:xfrm>
            <a:off x="5825625" y="3978705"/>
            <a:ext cx="270375" cy="0"/>
          </a:xfrm>
          <a:prstGeom prst="line">
            <a:avLst/>
          </a:prstGeom>
          <a:ln w="38100">
            <a:solidFill>
              <a:srgbClr val="E530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7119905-3B28-51A6-D261-A6795CC632D7}"/>
              </a:ext>
            </a:extLst>
          </p:cNvPr>
          <p:cNvCxnSpPr>
            <a:cxnSpLocks/>
          </p:cNvCxnSpPr>
          <p:nvPr/>
        </p:nvCxnSpPr>
        <p:spPr>
          <a:xfrm>
            <a:off x="4860944" y="4388044"/>
            <a:ext cx="270375" cy="0"/>
          </a:xfrm>
          <a:prstGeom prst="line">
            <a:avLst/>
          </a:prstGeom>
          <a:ln w="38100">
            <a:solidFill>
              <a:srgbClr val="E530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6ACA7FD-34F2-4652-7979-B11DED65388F}"/>
              </a:ext>
            </a:extLst>
          </p:cNvPr>
          <p:cNvCxnSpPr>
            <a:cxnSpLocks/>
          </p:cNvCxnSpPr>
          <p:nvPr/>
        </p:nvCxnSpPr>
        <p:spPr>
          <a:xfrm>
            <a:off x="8740213" y="4793363"/>
            <a:ext cx="270375" cy="0"/>
          </a:xfrm>
          <a:prstGeom prst="line">
            <a:avLst/>
          </a:prstGeom>
          <a:ln w="38100">
            <a:solidFill>
              <a:srgbClr val="E530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042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1" descr="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3825" y="5287645"/>
            <a:ext cx="1545590" cy="1218565"/>
          </a:xfrm>
          <a:prstGeom prst="rect">
            <a:avLst/>
          </a:prstGeom>
        </p:spPr>
      </p:pic>
      <p:pic>
        <p:nvPicPr>
          <p:cNvPr id="15" name="图片 14" descr="20"/>
          <p:cNvPicPr>
            <a:picLocks noChangeAspect="1"/>
          </p:cNvPicPr>
          <p:nvPr/>
        </p:nvPicPr>
        <p:blipFill>
          <a:blip r:embed="rId3"/>
          <a:srcRect l="69989" t="-208" b="84615"/>
          <a:stretch>
            <a:fillRect/>
          </a:stretch>
        </p:blipFill>
        <p:spPr>
          <a:xfrm>
            <a:off x="10494010" y="0"/>
            <a:ext cx="1697990" cy="1568450"/>
          </a:xfrm>
          <a:prstGeom prst="rect">
            <a:avLst/>
          </a:prstGeom>
        </p:spPr>
      </p:pic>
      <p:pic>
        <p:nvPicPr>
          <p:cNvPr id="17" name="图片 13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4435" y="620395"/>
            <a:ext cx="1214120" cy="1214120"/>
          </a:xfrm>
          <a:prstGeom prst="rect">
            <a:avLst/>
          </a:prstGeom>
        </p:spPr>
      </p:pic>
      <p:pic>
        <p:nvPicPr>
          <p:cNvPr id="18" name="图片 10" descr="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911350" y="2357755"/>
            <a:ext cx="999490" cy="979170"/>
          </a:xfrm>
          <a:prstGeom prst="rect">
            <a:avLst/>
          </a:prstGeom>
        </p:spPr>
      </p:pic>
      <p:grpSp>
        <p:nvGrpSpPr>
          <p:cNvPr id="2" name="组合 6">
            <a:extLst>
              <a:ext uri="{FF2B5EF4-FFF2-40B4-BE49-F238E27FC236}">
                <a16:creationId xmlns:a16="http://schemas.microsoft.com/office/drawing/2014/main" id="{FB012B9C-5205-94BE-4D50-AEB5F2A8B4FD}"/>
              </a:ext>
            </a:extLst>
          </p:cNvPr>
          <p:cNvGrpSpPr/>
          <p:nvPr/>
        </p:nvGrpSpPr>
        <p:grpSpPr>
          <a:xfrm>
            <a:off x="193431" y="351790"/>
            <a:ext cx="11778761" cy="6433185"/>
            <a:chOff x="666750" y="666750"/>
            <a:chExt cx="11049000" cy="569595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5" name="圆角矩形 4">
              <a:extLst>
                <a:ext uri="{FF2B5EF4-FFF2-40B4-BE49-F238E27FC236}">
                  <a16:creationId xmlns:a16="http://schemas.microsoft.com/office/drawing/2014/main" id="{14FADD75-ADF5-C477-8E14-3D254F263F97}"/>
                </a:ext>
              </a:extLst>
            </p:cNvPr>
            <p:cNvSpPr/>
            <p:nvPr userDrawn="1"/>
          </p:nvSpPr>
          <p:spPr>
            <a:xfrm>
              <a:off x="666750" y="666750"/>
              <a:ext cx="11049000" cy="56959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圆角矩形 5">
              <a:extLst>
                <a:ext uri="{FF2B5EF4-FFF2-40B4-BE49-F238E27FC236}">
                  <a16:creationId xmlns:a16="http://schemas.microsoft.com/office/drawing/2014/main" id="{8A04EE7A-3173-D746-C594-B638603AF707}"/>
                </a:ext>
              </a:extLst>
            </p:cNvPr>
            <p:cNvSpPr/>
            <p:nvPr userDrawn="1"/>
          </p:nvSpPr>
          <p:spPr>
            <a:xfrm>
              <a:off x="876301" y="857250"/>
              <a:ext cx="10687050" cy="53149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8" name="组合 47">
            <a:extLst>
              <a:ext uri="{FF2B5EF4-FFF2-40B4-BE49-F238E27FC236}">
                <a16:creationId xmlns:a16="http://schemas.microsoft.com/office/drawing/2014/main" id="{7816F58E-F116-96A6-3808-25C19D423100}"/>
              </a:ext>
            </a:extLst>
          </p:cNvPr>
          <p:cNvGrpSpPr/>
          <p:nvPr/>
        </p:nvGrpSpPr>
        <p:grpSpPr>
          <a:xfrm>
            <a:off x="2796919" y="2262289"/>
            <a:ext cx="3289693" cy="997675"/>
            <a:chOff x="3151567" y="4106353"/>
            <a:chExt cx="4182027" cy="1023787"/>
          </a:xfrm>
        </p:grpSpPr>
        <p:grpSp>
          <p:nvGrpSpPr>
            <p:cNvPr id="9" name="组合 31">
              <a:extLst>
                <a:ext uri="{FF2B5EF4-FFF2-40B4-BE49-F238E27FC236}">
                  <a16:creationId xmlns:a16="http://schemas.microsoft.com/office/drawing/2014/main" id="{E4061836-2132-8AA2-3947-46297C7385BD}"/>
                </a:ext>
              </a:extLst>
            </p:cNvPr>
            <p:cNvGrpSpPr/>
            <p:nvPr/>
          </p:nvGrpSpPr>
          <p:grpSpPr>
            <a:xfrm>
              <a:off x="3151567" y="4106353"/>
              <a:ext cx="4182027" cy="1023787"/>
              <a:chOff x="1346199" y="3302000"/>
              <a:chExt cx="3636545" cy="1136153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11" name="圆角矩形 32">
                <a:extLst>
                  <a:ext uri="{FF2B5EF4-FFF2-40B4-BE49-F238E27FC236}">
                    <a16:creationId xmlns:a16="http://schemas.microsoft.com/office/drawing/2014/main" id="{CD952E6F-7045-5335-A3A2-8BD30310FF15}"/>
                  </a:ext>
                </a:extLst>
              </p:cNvPr>
              <p:cNvSpPr/>
              <p:nvPr/>
            </p:nvSpPr>
            <p:spPr>
              <a:xfrm>
                <a:off x="1346199" y="3302000"/>
                <a:ext cx="3636545" cy="113615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12" name="圆角矩形 33">
                <a:extLst>
                  <a:ext uri="{FF2B5EF4-FFF2-40B4-BE49-F238E27FC236}">
                    <a16:creationId xmlns:a16="http://schemas.microsoft.com/office/drawing/2014/main" id="{32FC5D82-0F93-559A-39ED-C27F93DD463A}"/>
                  </a:ext>
                </a:extLst>
              </p:cNvPr>
              <p:cNvSpPr/>
              <p:nvPr/>
            </p:nvSpPr>
            <p:spPr>
              <a:xfrm>
                <a:off x="1425654" y="3451354"/>
                <a:ext cx="3477633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10" name="文本框 41">
              <a:extLst>
                <a:ext uri="{FF2B5EF4-FFF2-40B4-BE49-F238E27FC236}">
                  <a16:creationId xmlns:a16="http://schemas.microsoft.com/office/drawing/2014/main" id="{1CB2BF21-7956-0DFE-724E-16D4B327E51A}"/>
                </a:ext>
              </a:extLst>
            </p:cNvPr>
            <p:cNvSpPr txBox="1"/>
            <p:nvPr/>
          </p:nvSpPr>
          <p:spPr>
            <a:xfrm>
              <a:off x="3490598" y="4268995"/>
              <a:ext cx="2800535" cy="6632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xanh</a:t>
              </a:r>
              <a:r>
                <a:rPr lang="en-US" altLang="zh-C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lang="en-US" altLang="zh-CN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biếc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13" name="组合 47">
            <a:extLst>
              <a:ext uri="{FF2B5EF4-FFF2-40B4-BE49-F238E27FC236}">
                <a16:creationId xmlns:a16="http://schemas.microsoft.com/office/drawing/2014/main" id="{19CCF78C-5492-2F3A-D423-054F5D3C8701}"/>
              </a:ext>
            </a:extLst>
          </p:cNvPr>
          <p:cNvGrpSpPr/>
          <p:nvPr/>
        </p:nvGrpSpPr>
        <p:grpSpPr>
          <a:xfrm>
            <a:off x="7047625" y="2181770"/>
            <a:ext cx="3114956" cy="997675"/>
            <a:chOff x="3151568" y="4106352"/>
            <a:chExt cx="2774950" cy="892629"/>
          </a:xfrm>
        </p:grpSpPr>
        <p:grpSp>
          <p:nvGrpSpPr>
            <p:cNvPr id="16" name="组合 31">
              <a:extLst>
                <a:ext uri="{FF2B5EF4-FFF2-40B4-BE49-F238E27FC236}">
                  <a16:creationId xmlns:a16="http://schemas.microsoft.com/office/drawing/2014/main" id="{A7DF96C4-3DA4-14E0-0CB6-4D6BC7532CF5}"/>
                </a:ext>
              </a:extLst>
            </p:cNvPr>
            <p:cNvGrpSpPr/>
            <p:nvPr/>
          </p:nvGrpSpPr>
          <p:grpSpPr>
            <a:xfrm>
              <a:off x="3151568" y="4106352"/>
              <a:ext cx="2774950" cy="892629"/>
              <a:chOff x="1346200" y="3302000"/>
              <a:chExt cx="2413000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20" name="圆角矩形 32">
                <a:extLst>
                  <a:ext uri="{FF2B5EF4-FFF2-40B4-BE49-F238E27FC236}">
                    <a16:creationId xmlns:a16="http://schemas.microsoft.com/office/drawing/2014/main" id="{C16402FB-3018-6EAD-FB87-AFC246C591B3}"/>
                  </a:ext>
                </a:extLst>
              </p:cNvPr>
              <p:cNvSpPr/>
              <p:nvPr/>
            </p:nvSpPr>
            <p:spPr>
              <a:xfrm>
                <a:off x="1346200" y="3302000"/>
                <a:ext cx="2413000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21" name="圆角矩形 33">
                <a:extLst>
                  <a:ext uri="{FF2B5EF4-FFF2-40B4-BE49-F238E27FC236}">
                    <a16:creationId xmlns:a16="http://schemas.microsoft.com/office/drawing/2014/main" id="{DBBD3F44-AAFD-549A-E46B-90BF36F0FBC8}"/>
                  </a:ext>
                </a:extLst>
              </p:cNvPr>
              <p:cNvSpPr/>
              <p:nvPr/>
            </p:nvSpPr>
            <p:spPr>
              <a:xfrm>
                <a:off x="1402080" y="3378199"/>
                <a:ext cx="2293620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19" name="文本框 41">
              <a:extLst>
                <a:ext uri="{FF2B5EF4-FFF2-40B4-BE49-F238E27FC236}">
                  <a16:creationId xmlns:a16="http://schemas.microsoft.com/office/drawing/2014/main" id="{FD4C8620-14DA-5868-BF8C-EA4CFA4CB673}"/>
                </a:ext>
              </a:extLst>
            </p:cNvPr>
            <p:cNvSpPr txBox="1"/>
            <p:nvPr/>
          </p:nvSpPr>
          <p:spPr>
            <a:xfrm>
              <a:off x="3720966" y="4190424"/>
              <a:ext cx="1665370" cy="578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óng</a:t>
              </a:r>
              <a:r>
                <a:rPr lang="en-US" altLang="zh-C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lang="en-US" altLang="zh-CN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ánh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22" name="组合 47">
            <a:extLst>
              <a:ext uri="{FF2B5EF4-FFF2-40B4-BE49-F238E27FC236}">
                <a16:creationId xmlns:a16="http://schemas.microsoft.com/office/drawing/2014/main" id="{16EBAB15-CB2B-33E3-2A2D-21A8B971CDE3}"/>
              </a:ext>
            </a:extLst>
          </p:cNvPr>
          <p:cNvGrpSpPr/>
          <p:nvPr/>
        </p:nvGrpSpPr>
        <p:grpSpPr>
          <a:xfrm>
            <a:off x="7119761" y="3482344"/>
            <a:ext cx="3114956" cy="997675"/>
            <a:chOff x="3151568" y="4106352"/>
            <a:chExt cx="2774950" cy="892629"/>
          </a:xfrm>
        </p:grpSpPr>
        <p:grpSp>
          <p:nvGrpSpPr>
            <p:cNvPr id="23" name="组合 31">
              <a:extLst>
                <a:ext uri="{FF2B5EF4-FFF2-40B4-BE49-F238E27FC236}">
                  <a16:creationId xmlns:a16="http://schemas.microsoft.com/office/drawing/2014/main" id="{76B60728-56D5-C3A8-1C70-42B04A333EBE}"/>
                </a:ext>
              </a:extLst>
            </p:cNvPr>
            <p:cNvGrpSpPr/>
            <p:nvPr/>
          </p:nvGrpSpPr>
          <p:grpSpPr>
            <a:xfrm>
              <a:off x="3151568" y="4106352"/>
              <a:ext cx="2774950" cy="892629"/>
              <a:chOff x="1346200" y="3302000"/>
              <a:chExt cx="2413000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25" name="圆角矩形 32">
                <a:extLst>
                  <a:ext uri="{FF2B5EF4-FFF2-40B4-BE49-F238E27FC236}">
                    <a16:creationId xmlns:a16="http://schemas.microsoft.com/office/drawing/2014/main" id="{E03F51F4-EA93-A144-6A2E-78A2EED4A3CE}"/>
                  </a:ext>
                </a:extLst>
              </p:cNvPr>
              <p:cNvSpPr/>
              <p:nvPr/>
            </p:nvSpPr>
            <p:spPr>
              <a:xfrm>
                <a:off x="1346200" y="3302000"/>
                <a:ext cx="2413000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26" name="圆角矩形 33">
                <a:extLst>
                  <a:ext uri="{FF2B5EF4-FFF2-40B4-BE49-F238E27FC236}">
                    <a16:creationId xmlns:a16="http://schemas.microsoft.com/office/drawing/2014/main" id="{84F6282C-A62A-85CA-A5CE-9B7F8DEABEA5}"/>
                  </a:ext>
                </a:extLst>
              </p:cNvPr>
              <p:cNvSpPr/>
              <p:nvPr/>
            </p:nvSpPr>
            <p:spPr>
              <a:xfrm>
                <a:off x="1402080" y="3378199"/>
                <a:ext cx="2293620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24" name="文本框 41">
              <a:extLst>
                <a:ext uri="{FF2B5EF4-FFF2-40B4-BE49-F238E27FC236}">
                  <a16:creationId xmlns:a16="http://schemas.microsoft.com/office/drawing/2014/main" id="{A0489026-9762-7FF8-52BA-06F688A32E5E}"/>
                </a:ext>
              </a:extLst>
            </p:cNvPr>
            <p:cNvSpPr txBox="1"/>
            <p:nvPr/>
          </p:nvSpPr>
          <p:spPr>
            <a:xfrm>
              <a:off x="3953918" y="4279671"/>
              <a:ext cx="1169843" cy="578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đi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lạc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27" name="组合 47">
            <a:extLst>
              <a:ext uri="{FF2B5EF4-FFF2-40B4-BE49-F238E27FC236}">
                <a16:creationId xmlns:a16="http://schemas.microsoft.com/office/drawing/2014/main" id="{135E5C40-F422-8ADE-79E2-CAF540560EA4}"/>
              </a:ext>
            </a:extLst>
          </p:cNvPr>
          <p:cNvGrpSpPr/>
          <p:nvPr/>
        </p:nvGrpSpPr>
        <p:grpSpPr>
          <a:xfrm>
            <a:off x="2884287" y="3513532"/>
            <a:ext cx="3114956" cy="997675"/>
            <a:chOff x="3151568" y="4106352"/>
            <a:chExt cx="2774950" cy="892629"/>
          </a:xfrm>
        </p:grpSpPr>
        <p:grpSp>
          <p:nvGrpSpPr>
            <p:cNvPr id="28" name="组合 31">
              <a:extLst>
                <a:ext uri="{FF2B5EF4-FFF2-40B4-BE49-F238E27FC236}">
                  <a16:creationId xmlns:a16="http://schemas.microsoft.com/office/drawing/2014/main" id="{A10DB9C0-C2C9-0964-C00C-2842A2608956}"/>
                </a:ext>
              </a:extLst>
            </p:cNvPr>
            <p:cNvGrpSpPr/>
            <p:nvPr/>
          </p:nvGrpSpPr>
          <p:grpSpPr>
            <a:xfrm>
              <a:off x="3151568" y="4106352"/>
              <a:ext cx="2774950" cy="892629"/>
              <a:chOff x="1346200" y="3302000"/>
              <a:chExt cx="2413000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30" name="圆角矩形 32">
                <a:extLst>
                  <a:ext uri="{FF2B5EF4-FFF2-40B4-BE49-F238E27FC236}">
                    <a16:creationId xmlns:a16="http://schemas.microsoft.com/office/drawing/2014/main" id="{BBB908B8-919F-139D-B7C2-A148AE314286}"/>
                  </a:ext>
                </a:extLst>
              </p:cNvPr>
              <p:cNvSpPr/>
              <p:nvPr/>
            </p:nvSpPr>
            <p:spPr>
              <a:xfrm>
                <a:off x="1346200" y="3302000"/>
                <a:ext cx="2413000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31" name="圆角矩形 33">
                <a:extLst>
                  <a:ext uri="{FF2B5EF4-FFF2-40B4-BE49-F238E27FC236}">
                    <a16:creationId xmlns:a16="http://schemas.microsoft.com/office/drawing/2014/main" id="{F6C84F46-EFFD-4DDC-1760-207AFBC7B653}"/>
                  </a:ext>
                </a:extLst>
              </p:cNvPr>
              <p:cNvSpPr/>
              <p:nvPr/>
            </p:nvSpPr>
            <p:spPr>
              <a:xfrm>
                <a:off x="1402080" y="3378199"/>
                <a:ext cx="2293620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29" name="文本框 41">
              <a:extLst>
                <a:ext uri="{FF2B5EF4-FFF2-40B4-BE49-F238E27FC236}">
                  <a16:creationId xmlns:a16="http://schemas.microsoft.com/office/drawing/2014/main" id="{D58287F9-2963-80D4-FFFD-27E2622DCEEA}"/>
                </a:ext>
              </a:extLst>
            </p:cNvPr>
            <p:cNvSpPr txBox="1"/>
            <p:nvPr/>
          </p:nvSpPr>
          <p:spPr>
            <a:xfrm>
              <a:off x="3675399" y="4279671"/>
              <a:ext cx="1726889" cy="578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tập</a:t>
              </a:r>
              <a:r>
                <a:rPr lang="en-US" altLang="zh-C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lang="en-US" altLang="zh-CN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tễnh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A8DDB6B2-CC9C-1224-DED4-8A0E04FA89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7191" y="371543"/>
            <a:ext cx="8218120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99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1" descr="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3825" y="5287645"/>
            <a:ext cx="1545590" cy="1218565"/>
          </a:xfrm>
          <a:prstGeom prst="rect">
            <a:avLst/>
          </a:prstGeom>
        </p:spPr>
      </p:pic>
      <p:pic>
        <p:nvPicPr>
          <p:cNvPr id="15" name="图片 14" descr="20"/>
          <p:cNvPicPr>
            <a:picLocks noChangeAspect="1"/>
          </p:cNvPicPr>
          <p:nvPr/>
        </p:nvPicPr>
        <p:blipFill>
          <a:blip r:embed="rId3"/>
          <a:srcRect l="69989" t="-208" b="84615"/>
          <a:stretch>
            <a:fillRect/>
          </a:stretch>
        </p:blipFill>
        <p:spPr>
          <a:xfrm>
            <a:off x="10494010" y="0"/>
            <a:ext cx="1697990" cy="1568450"/>
          </a:xfrm>
          <a:prstGeom prst="rect">
            <a:avLst/>
          </a:prstGeom>
        </p:spPr>
      </p:pic>
      <p:pic>
        <p:nvPicPr>
          <p:cNvPr id="17" name="图片 13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4435" y="620395"/>
            <a:ext cx="1214120" cy="1214120"/>
          </a:xfrm>
          <a:prstGeom prst="rect">
            <a:avLst/>
          </a:prstGeom>
        </p:spPr>
      </p:pic>
      <p:pic>
        <p:nvPicPr>
          <p:cNvPr id="18" name="图片 10" descr="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911350" y="2357755"/>
            <a:ext cx="999490" cy="979170"/>
          </a:xfrm>
          <a:prstGeom prst="rect">
            <a:avLst/>
          </a:prstGeom>
        </p:spPr>
      </p:pic>
      <p:grpSp>
        <p:nvGrpSpPr>
          <p:cNvPr id="2" name="组合 6">
            <a:extLst>
              <a:ext uri="{FF2B5EF4-FFF2-40B4-BE49-F238E27FC236}">
                <a16:creationId xmlns:a16="http://schemas.microsoft.com/office/drawing/2014/main" id="{FB012B9C-5205-94BE-4D50-AEB5F2A8B4FD}"/>
              </a:ext>
            </a:extLst>
          </p:cNvPr>
          <p:cNvGrpSpPr/>
          <p:nvPr/>
        </p:nvGrpSpPr>
        <p:grpSpPr>
          <a:xfrm>
            <a:off x="193431" y="351790"/>
            <a:ext cx="11778761" cy="6433185"/>
            <a:chOff x="666750" y="666750"/>
            <a:chExt cx="11049000" cy="569595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5" name="圆角矩形 4">
              <a:extLst>
                <a:ext uri="{FF2B5EF4-FFF2-40B4-BE49-F238E27FC236}">
                  <a16:creationId xmlns:a16="http://schemas.microsoft.com/office/drawing/2014/main" id="{14FADD75-ADF5-C477-8E14-3D254F263F97}"/>
                </a:ext>
              </a:extLst>
            </p:cNvPr>
            <p:cNvSpPr/>
            <p:nvPr userDrawn="1"/>
          </p:nvSpPr>
          <p:spPr>
            <a:xfrm>
              <a:off x="666750" y="666750"/>
              <a:ext cx="11049000" cy="56959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圆角矩形 5">
              <a:extLst>
                <a:ext uri="{FF2B5EF4-FFF2-40B4-BE49-F238E27FC236}">
                  <a16:creationId xmlns:a16="http://schemas.microsoft.com/office/drawing/2014/main" id="{8A04EE7A-3173-D746-C594-B638603AF707}"/>
                </a:ext>
              </a:extLst>
            </p:cNvPr>
            <p:cNvSpPr/>
            <p:nvPr userDrawn="1"/>
          </p:nvSpPr>
          <p:spPr>
            <a:xfrm>
              <a:off x="876301" y="857250"/>
              <a:ext cx="10687050" cy="53149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A3D4620-BC4E-BE2C-5E87-21DB76F9A6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1130" y="837892"/>
            <a:ext cx="9069737" cy="530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98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6" descr="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861" y="1244600"/>
            <a:ext cx="9149080" cy="4531995"/>
          </a:xfrm>
          <a:prstGeom prst="rect">
            <a:avLst/>
          </a:prstGeom>
        </p:spPr>
      </p:pic>
      <p:pic>
        <p:nvPicPr>
          <p:cNvPr id="13" name="图片 9" descr="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4615"/>
            <a:ext cx="2322830" cy="5143500"/>
          </a:xfrm>
          <a:prstGeom prst="rect">
            <a:avLst/>
          </a:prstGeom>
        </p:spPr>
      </p:pic>
      <p:pic>
        <p:nvPicPr>
          <p:cNvPr id="14" name="图片 11" descr="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3825" y="5287645"/>
            <a:ext cx="1545590" cy="1218565"/>
          </a:xfrm>
          <a:prstGeom prst="rect">
            <a:avLst/>
          </a:prstGeom>
        </p:spPr>
      </p:pic>
      <p:pic>
        <p:nvPicPr>
          <p:cNvPr id="15" name="图片 14" descr="20"/>
          <p:cNvPicPr>
            <a:picLocks noChangeAspect="1"/>
          </p:cNvPicPr>
          <p:nvPr/>
        </p:nvPicPr>
        <p:blipFill>
          <a:blip r:embed="rId5"/>
          <a:srcRect l="69989" t="-208" b="84615"/>
          <a:stretch>
            <a:fillRect/>
          </a:stretch>
        </p:blipFill>
        <p:spPr>
          <a:xfrm>
            <a:off x="10494010" y="0"/>
            <a:ext cx="1697990" cy="1568450"/>
          </a:xfrm>
          <a:prstGeom prst="rect">
            <a:avLst/>
          </a:prstGeom>
        </p:spPr>
      </p:pic>
      <p:pic>
        <p:nvPicPr>
          <p:cNvPr id="16" name="图片 7" descr="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0690" y="3023235"/>
            <a:ext cx="2362835" cy="3253740"/>
          </a:xfrm>
          <a:prstGeom prst="rect">
            <a:avLst/>
          </a:prstGeom>
        </p:spPr>
      </p:pic>
      <p:pic>
        <p:nvPicPr>
          <p:cNvPr id="17" name="图片 13" descr="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14435" y="620395"/>
            <a:ext cx="1214120" cy="1214120"/>
          </a:xfrm>
          <a:prstGeom prst="rect">
            <a:avLst/>
          </a:prstGeom>
        </p:spPr>
      </p:pic>
      <p:pic>
        <p:nvPicPr>
          <p:cNvPr id="18" name="图片 10" descr="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911350" y="2357755"/>
            <a:ext cx="999490" cy="9791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BC2E21-3C12-1FB3-1849-09C19CFC6E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97700" y="784225"/>
            <a:ext cx="7413379" cy="58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83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6" descr="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861" y="1244600"/>
            <a:ext cx="9149080" cy="4531995"/>
          </a:xfrm>
          <a:prstGeom prst="rect">
            <a:avLst/>
          </a:prstGeom>
        </p:spPr>
      </p:pic>
      <p:pic>
        <p:nvPicPr>
          <p:cNvPr id="13" name="图片 9" descr="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4615"/>
            <a:ext cx="2322830" cy="5143500"/>
          </a:xfrm>
          <a:prstGeom prst="rect">
            <a:avLst/>
          </a:prstGeom>
        </p:spPr>
      </p:pic>
      <p:pic>
        <p:nvPicPr>
          <p:cNvPr id="14" name="图片 11" descr="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3825" y="5287645"/>
            <a:ext cx="1545590" cy="1218565"/>
          </a:xfrm>
          <a:prstGeom prst="rect">
            <a:avLst/>
          </a:prstGeom>
        </p:spPr>
      </p:pic>
      <p:pic>
        <p:nvPicPr>
          <p:cNvPr id="15" name="图片 14" descr="20"/>
          <p:cNvPicPr>
            <a:picLocks noChangeAspect="1"/>
          </p:cNvPicPr>
          <p:nvPr/>
        </p:nvPicPr>
        <p:blipFill>
          <a:blip r:embed="rId5"/>
          <a:srcRect l="69989" t="-208" b="84615"/>
          <a:stretch>
            <a:fillRect/>
          </a:stretch>
        </p:blipFill>
        <p:spPr>
          <a:xfrm>
            <a:off x="10494010" y="0"/>
            <a:ext cx="1697990" cy="1568450"/>
          </a:xfrm>
          <a:prstGeom prst="rect">
            <a:avLst/>
          </a:prstGeom>
        </p:spPr>
      </p:pic>
      <p:pic>
        <p:nvPicPr>
          <p:cNvPr id="16" name="图片 7" descr="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0690" y="3023235"/>
            <a:ext cx="2362835" cy="3253740"/>
          </a:xfrm>
          <a:prstGeom prst="rect">
            <a:avLst/>
          </a:prstGeom>
        </p:spPr>
      </p:pic>
      <p:pic>
        <p:nvPicPr>
          <p:cNvPr id="17" name="图片 13" descr="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14435" y="620395"/>
            <a:ext cx="1214120" cy="1214120"/>
          </a:xfrm>
          <a:prstGeom prst="rect">
            <a:avLst/>
          </a:prstGeom>
        </p:spPr>
      </p:pic>
      <p:pic>
        <p:nvPicPr>
          <p:cNvPr id="18" name="图片 10" descr="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911350" y="2357755"/>
            <a:ext cx="999490" cy="9791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1A6E51-34EB-1738-0ED9-62B34D8E51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65246" y="882915"/>
            <a:ext cx="11627044" cy="562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80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ntserrat Black - Montserrat Light">
      <a:majorFont>
        <a:latin typeface="Montserrat Black"/>
        <a:ea typeface="Arial Unicode MS"/>
        <a:cs typeface=""/>
      </a:majorFont>
      <a:minorFont>
        <a:latin typeface="Montserrat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09180"/>
        </a:solidFill>
        <a:ln w="12700" cap="flat">
          <a:noFill/>
          <a:prstDash val="solid"/>
          <a:miter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dirty="0" smtClean="0">
            <a:solidFill>
              <a:srgbClr val="DDF6DD"/>
            </a:solidFill>
            <a:latin typeface="+mj-lt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130</Words>
  <Application>Microsoft Office PowerPoint</Application>
  <PresentationFormat>Widescreen</PresentationFormat>
  <Paragraphs>33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字魂131号-酷乐潮玩体</vt:lpstr>
      <vt:lpstr>Arial</vt:lpstr>
      <vt:lpstr>Arial Unicode MS</vt:lpstr>
      <vt:lpstr>Montserrat Black</vt:lpstr>
      <vt:lpstr>#9Slide07 Hillda</vt:lpstr>
      <vt:lpstr>Cambria</vt:lpstr>
      <vt:lpstr>Montserrat Light</vt:lpstr>
      <vt:lpstr>思源黑体 CN</vt:lpstr>
      <vt:lpstr>PPTMON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MANGNON</dc:creator>
  <cp:keywords>Mangnon</cp:keywords>
  <cp:lastModifiedBy>ismail - [2010]</cp:lastModifiedBy>
  <cp:revision>6</cp:revision>
  <dcterms:created xsi:type="dcterms:W3CDTF">2023-03-01T07:16:30Z</dcterms:created>
  <dcterms:modified xsi:type="dcterms:W3CDTF">2025-03-21T14:53:47Z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2023-03-01T08:39:59Z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fb3ef9c4-a9f6-4c7b-939e-86cf2e58a49f</vt:lpwstr>
  </property>
  <property fmtid="{D5CDD505-2E9C-101B-9397-08002B2CF9AE}" pid="8" name="MSIP_Label_defa4170-0d19-0005-0004-bc88714345d2_ContentBits">
    <vt:lpwstr>0</vt:lpwstr>
  </property>
</Properties>
</file>