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7" r:id="rId2"/>
    <p:sldId id="292" r:id="rId3"/>
    <p:sldId id="258" r:id="rId4"/>
    <p:sldId id="311" r:id="rId5"/>
    <p:sldId id="294" r:id="rId6"/>
    <p:sldId id="304" r:id="rId7"/>
    <p:sldId id="265" r:id="rId8"/>
    <p:sldId id="279" r:id="rId9"/>
    <p:sldId id="280" r:id="rId10"/>
    <p:sldId id="291" r:id="rId11"/>
    <p:sldId id="296" r:id="rId12"/>
    <p:sldId id="297" r:id="rId13"/>
    <p:sldId id="309" r:id="rId14"/>
    <p:sldId id="298" r:id="rId15"/>
    <p:sldId id="306" r:id="rId16"/>
    <p:sldId id="308" r:id="rId17"/>
    <p:sldId id="288" r:id="rId18"/>
    <p:sldId id="300" r:id="rId19"/>
    <p:sldId id="260" r:id="rId20"/>
    <p:sldId id="302" r:id="rId21"/>
  </p:sldIdLst>
  <p:sldSz cx="12192000" cy="6858000"/>
  <p:notesSz cx="6858000" cy="9144000"/>
  <p:embeddedFontLst>
    <p:embeddedFont>
      <p:font typeface="Calibri Light" panose="020F0302020204030204" pitchFamily="34" charset="0"/>
      <p:regular r:id="rId22"/>
      <p:italic r:id="rId23"/>
    </p:embeddedFont>
    <p:embeddedFont>
      <p:font typeface="HP001 4 hàng" panose="020B0603050302020204" pitchFamily="34" charset="0"/>
      <p:regular r:id="rId24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#9Slide07 SVNCinnamoncake" panose="02000000000000000000" charset="0"/>
      <p:regular r:id="rId30"/>
    </p:embeddedFont>
    <p:embeddedFont>
      <p:font typeface="#9Slide07 SVNZiclets" panose="02000603000000000000" charset="0"/>
      <p:regular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HP001 5H" panose="020B0604020202020204" charset="0"/>
      <p:regular r:id="rId36"/>
      <p:bold r:id="rId37"/>
    </p:embeddedFont>
    <p:embeddedFont>
      <p:font typeface="宋体" panose="02010600030101010101" pitchFamily="2" charset="-122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5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3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E0621-D625-D6B3-18B3-B6E8EBE72D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B1B863-0BDD-9B84-8D71-E5794B08EB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0F52F-60A6-F956-A4B5-7D9EA5C3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0D1EB7-DFE6-469A-BE4D-444A76219488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2B65A-27A2-DEEC-8707-7BBB07A8C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2B996E-E702-C2E0-9C94-7359D7824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595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8A2B6-1D80-64A2-B938-50B03ABD1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6AA99E-9C51-A191-CBC6-C6BDAE1B02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F83F6-C91D-B9AE-613B-B93677E02F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0D1EB7-DFE6-469A-BE4D-444A76219488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DB1E6-1CC0-6C05-E701-63B1A9E63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642BC7-8C52-CBA9-EF27-D54F605EE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232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AAB6E1-A297-5B23-BE2F-19425A4604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67168A-55C0-8330-A342-3F1602EF12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6E4C7-2848-A6C7-1857-34257D486A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0D1EB7-DFE6-469A-BE4D-444A76219488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5D666B-F2C8-9583-F30A-6DC75D5A1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B132D-E536-7698-1963-B4FC103F8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852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7018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D9ED4D-CFC4-4836-93DE-5A3E0C021F68}" type="datetimeFigureOut">
              <a:rPr kumimoji="0" lang="zh-CN" alt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32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2025/3/21</a:t>
            </a:fld>
            <a:endParaRPr kumimoji="0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68EB9A-3794-40D5-BD96-AB4AD446DDC2}" type="slidenum">
              <a:rPr kumimoji="0" lang="zh-CN" alt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32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439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8" descr="A picture containing food&#10;&#10;Description automatically generated">
            <a:extLst>
              <a:ext uri="{FF2B5EF4-FFF2-40B4-BE49-F238E27FC236}">
                <a16:creationId xmlns:a16="http://schemas.microsoft.com/office/drawing/2014/main" id="{19738448-96B8-E661-6837-9873636292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BE9738-A46A-15AA-93B5-AB6F917479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4069" y="-96358"/>
            <a:ext cx="12192000" cy="159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539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89905-4BAF-130B-EC5D-B59F7A2DC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94F54-4612-26A9-7043-E74CF3888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CB96B-8B85-AF40-CB3F-DF759EE089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0D1EB7-DFE6-469A-BE4D-444A76219488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520F3-262F-58F5-3A3E-75E4B335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1B505-59FE-E365-DF95-CBFD39825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16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7D908-9476-4AFF-6AB8-FA0D46092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3CAB5-32FA-772F-985E-9090155FE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E6B43-A0FD-76F0-4648-1B4345CE08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0D1EB7-DFE6-469A-BE4D-444A76219488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E270F-C1CD-AB33-EC7A-3117D8EFE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D86EED-3B33-E25C-66B8-587F525AE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283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37D00-9BDB-95FF-F9BD-11288160B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A3304-6DDF-0D1B-73C4-3CD78A76DA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78A8EF-7EE4-61E0-AC19-FCD37DFDD9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E6AE3-4AEE-C728-6467-F1E62115EB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0D1EB7-DFE6-469A-BE4D-444A76219488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880313-4AB1-E0A2-9AA1-81CFB6A2A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8D8E6A-D07A-1480-7284-9B63F4156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952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A9293-E4FE-948A-14A7-DCD8192DE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613BA7-FB57-7125-0B67-4A0819894C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C16F89-36BF-E64A-31B7-A8F65B368A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C08C05-C8EF-3959-44FA-C1E24C9781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876864-BD4B-73C7-70AB-1EF06B0E4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738EBD-F4CB-7CB6-E340-A19E7E1D95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0D1EB7-DFE6-469A-BE4D-444A76219488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2FAD6C-316F-4902-BFE1-26792BCD5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84D96A-DAB4-FA28-CAE1-063CB5362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014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DF8D4-E375-DC9A-2892-DA3FF4B4B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0D748E-D647-9902-CF17-804C8E3469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0D1EB7-DFE6-469A-BE4D-444A76219488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A656D8-677B-E12E-AB8C-9E2B33391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55F90F-1F3C-DD8B-9293-DB3322CA1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332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221785-4BF9-78F7-55B8-3F1BF0956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0D1EB7-DFE6-469A-BE4D-444A76219488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82BB21-0AA4-DA39-AAFA-30C9C10DB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0DD8BE-9E8B-C9EF-CE74-400EB1F58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807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1CB3D-8C45-385B-0619-19986FBC5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C9192-0FFD-9E1B-899E-04B405761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3E46C0-2514-B7F1-2DF3-64DD6A4C4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177140-9458-FC24-5BDE-0C74F794B4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0D1EB7-DFE6-469A-BE4D-444A76219488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E66092-DE86-FB6F-7DA9-FE1967B9A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44D546-277D-613D-B774-DB63496D6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237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CA74B-EF34-8A8D-77E1-AD0CE12BF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752875-C639-5DBA-9CC2-13BF578950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D3199-20C1-F940-AD04-B66483B79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F6EBF3-1A37-CC21-EB55-BDB5B67C0C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0D1EB7-DFE6-469A-BE4D-444A76219488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987A7A-7AD6-9F4B-82DB-6FB142D2D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79D76D-3C0B-0FF5-F10E-D3035E7C4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459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4C4605D-7FC0-A4E2-7D4A-092085504A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r="10582"/>
          <a:stretch/>
        </p:blipFill>
        <p:spPr>
          <a:xfrm>
            <a:off x="0" y="0"/>
            <a:ext cx="10078278" cy="159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531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4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plant, palm, green, leaf&#10;&#10;Description automatically generated">
            <a:extLst>
              <a:ext uri="{FF2B5EF4-FFF2-40B4-BE49-F238E27FC236}">
                <a16:creationId xmlns:a16="http://schemas.microsoft.com/office/drawing/2014/main" id="{DDBCC0EE-04ED-1F4A-7BD5-E7D69CD4B8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105"/>
            <a:ext cx="12192000" cy="6988617"/>
          </a:xfrm>
        </p:spPr>
      </p:pic>
      <p:grpSp>
        <p:nvGrpSpPr>
          <p:cNvPr id="28" name="组合 226">
            <a:extLst>
              <a:ext uri="{FF2B5EF4-FFF2-40B4-BE49-F238E27FC236}">
                <a16:creationId xmlns:a16="http://schemas.microsoft.com/office/drawing/2014/main" id="{75D2FC4D-12DD-EC3B-114D-DF4B86224029}"/>
              </a:ext>
            </a:extLst>
          </p:cNvPr>
          <p:cNvGrpSpPr/>
          <p:nvPr/>
        </p:nvGrpSpPr>
        <p:grpSpPr>
          <a:xfrm>
            <a:off x="6096000" y="1002865"/>
            <a:ext cx="3162208" cy="1753957"/>
            <a:chOff x="8726219" y="-661205"/>
            <a:chExt cx="2154936" cy="1322409"/>
          </a:xfrm>
        </p:grpSpPr>
        <p:sp>
          <p:nvSpPr>
            <p:cNvPr id="29" name="任意多边形 227">
              <a:extLst>
                <a:ext uri="{FF2B5EF4-FFF2-40B4-BE49-F238E27FC236}">
                  <a16:creationId xmlns:a16="http://schemas.microsoft.com/office/drawing/2014/main" id="{4A6F9F23-0141-2AB2-D053-4E9F5D8A361A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0" name="任意多边形 228">
              <a:extLst>
                <a:ext uri="{FF2B5EF4-FFF2-40B4-BE49-F238E27FC236}">
                  <a16:creationId xmlns:a16="http://schemas.microsoft.com/office/drawing/2014/main" id="{1C58CDE5-03EC-686E-B5E3-2D8B30BA24BA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31" name="组合 226">
            <a:extLst>
              <a:ext uri="{FF2B5EF4-FFF2-40B4-BE49-F238E27FC236}">
                <a16:creationId xmlns:a16="http://schemas.microsoft.com/office/drawing/2014/main" id="{950AC20F-470C-340E-81BE-2B301C391862}"/>
              </a:ext>
            </a:extLst>
          </p:cNvPr>
          <p:cNvGrpSpPr/>
          <p:nvPr/>
        </p:nvGrpSpPr>
        <p:grpSpPr>
          <a:xfrm>
            <a:off x="2739789" y="1268732"/>
            <a:ext cx="4614858" cy="2537815"/>
            <a:chOff x="8726219" y="-661205"/>
            <a:chExt cx="2154936" cy="1322409"/>
          </a:xfrm>
        </p:grpSpPr>
        <p:sp>
          <p:nvSpPr>
            <p:cNvPr id="32" name="任意多边形 227">
              <a:extLst>
                <a:ext uri="{FF2B5EF4-FFF2-40B4-BE49-F238E27FC236}">
                  <a16:creationId xmlns:a16="http://schemas.microsoft.com/office/drawing/2014/main" id="{08E50112-4B31-7807-9B37-B81D966875C0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3" name="任意多边形 228">
              <a:extLst>
                <a:ext uri="{FF2B5EF4-FFF2-40B4-BE49-F238E27FC236}">
                  <a16:creationId xmlns:a16="http://schemas.microsoft.com/office/drawing/2014/main" id="{2E8D4383-AF50-7C4A-1065-1C61224D8011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20" name="组合 226">
            <a:extLst>
              <a:ext uri="{FF2B5EF4-FFF2-40B4-BE49-F238E27FC236}">
                <a16:creationId xmlns:a16="http://schemas.microsoft.com/office/drawing/2014/main" id="{B2F0912E-446B-4BAD-E0C4-B40E2A235138}"/>
              </a:ext>
            </a:extLst>
          </p:cNvPr>
          <p:cNvGrpSpPr/>
          <p:nvPr/>
        </p:nvGrpSpPr>
        <p:grpSpPr>
          <a:xfrm rot="20227941">
            <a:off x="166664" y="1649495"/>
            <a:ext cx="4233972" cy="3120419"/>
            <a:chOff x="8726219" y="-661205"/>
            <a:chExt cx="2154936" cy="1322409"/>
          </a:xfrm>
        </p:grpSpPr>
        <p:sp>
          <p:nvSpPr>
            <p:cNvPr id="21" name="任意多边形 227">
              <a:extLst>
                <a:ext uri="{FF2B5EF4-FFF2-40B4-BE49-F238E27FC236}">
                  <a16:creationId xmlns:a16="http://schemas.microsoft.com/office/drawing/2014/main" id="{16D7A9D3-71C8-50FC-9C41-0A612E9BBB03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2" name="任意多边形 228">
              <a:extLst>
                <a:ext uri="{FF2B5EF4-FFF2-40B4-BE49-F238E27FC236}">
                  <a16:creationId xmlns:a16="http://schemas.microsoft.com/office/drawing/2014/main" id="{8AB50B91-6538-1564-B5EB-54C058BB3270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23" name="组合 226">
            <a:extLst>
              <a:ext uri="{FF2B5EF4-FFF2-40B4-BE49-F238E27FC236}">
                <a16:creationId xmlns:a16="http://schemas.microsoft.com/office/drawing/2014/main" id="{AA2E2F6E-ADE2-B771-527A-27DE9AA0FB6B}"/>
              </a:ext>
            </a:extLst>
          </p:cNvPr>
          <p:cNvGrpSpPr/>
          <p:nvPr/>
        </p:nvGrpSpPr>
        <p:grpSpPr>
          <a:xfrm>
            <a:off x="8029455" y="611144"/>
            <a:ext cx="3162208" cy="1753957"/>
            <a:chOff x="8726219" y="-661205"/>
            <a:chExt cx="2154936" cy="1322409"/>
          </a:xfrm>
        </p:grpSpPr>
        <p:sp>
          <p:nvSpPr>
            <p:cNvPr id="24" name="任意多边形 227">
              <a:extLst>
                <a:ext uri="{FF2B5EF4-FFF2-40B4-BE49-F238E27FC236}">
                  <a16:creationId xmlns:a16="http://schemas.microsoft.com/office/drawing/2014/main" id="{02457911-20E3-E33B-6C2D-9B5AB5C71484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5" name="任意多边形 228">
              <a:extLst>
                <a:ext uri="{FF2B5EF4-FFF2-40B4-BE49-F238E27FC236}">
                  <a16:creationId xmlns:a16="http://schemas.microsoft.com/office/drawing/2014/main" id="{76B447A5-CEB9-3CEB-3758-75B05EA7A63E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sp>
        <p:nvSpPr>
          <p:cNvPr id="26" name="Freeform: Shape 17">
            <a:extLst>
              <a:ext uri="{FF2B5EF4-FFF2-40B4-BE49-F238E27FC236}">
                <a16:creationId xmlns:a16="http://schemas.microsoft.com/office/drawing/2014/main" id="{506611CB-16B0-94EA-1E3B-2CC12AF24073}"/>
              </a:ext>
            </a:extLst>
          </p:cNvPr>
          <p:cNvSpPr/>
          <p:nvPr/>
        </p:nvSpPr>
        <p:spPr>
          <a:xfrm>
            <a:off x="10264015" y="-4762280"/>
            <a:ext cx="4556671" cy="2363017"/>
          </a:xfrm>
          <a:custGeom>
            <a:avLst/>
            <a:gdLst>
              <a:gd name="connsiteX0" fmla="*/ 1954709 w 3973596"/>
              <a:gd name="connsiteY0" fmla="*/ 0 h 1801466"/>
              <a:gd name="connsiteX1" fmla="*/ 2537121 w 3973596"/>
              <a:gd name="connsiteY1" fmla="*/ 309666 h 1801466"/>
              <a:gd name="connsiteX2" fmla="*/ 2596640 w 3973596"/>
              <a:gd name="connsiteY2" fmla="*/ 419321 h 1801466"/>
              <a:gd name="connsiteX3" fmla="*/ 2602905 w 3973596"/>
              <a:gd name="connsiteY3" fmla="*/ 411727 h 1801466"/>
              <a:gd name="connsiteX4" fmla="*/ 2879048 w 3973596"/>
              <a:gd name="connsiteY4" fmla="*/ 297345 h 1801466"/>
              <a:gd name="connsiteX5" fmla="*/ 3261639 w 3973596"/>
              <a:gd name="connsiteY5" fmla="*/ 609166 h 1801466"/>
              <a:gd name="connsiteX6" fmla="*/ 3268062 w 3973596"/>
              <a:gd name="connsiteY6" fmla="*/ 672885 h 1801466"/>
              <a:gd name="connsiteX7" fmla="*/ 3316027 w 3973596"/>
              <a:gd name="connsiteY7" fmla="*/ 662260 h 1801466"/>
              <a:gd name="connsiteX8" fmla="*/ 3426322 w 3973596"/>
              <a:gd name="connsiteY8" fmla="*/ 654326 h 1801466"/>
              <a:gd name="connsiteX9" fmla="*/ 3973596 w 3973596"/>
              <a:gd name="connsiteY9" fmla="*/ 1044851 h 1801466"/>
              <a:gd name="connsiteX10" fmla="*/ 3426322 w 3973596"/>
              <a:gd name="connsiteY10" fmla="*/ 1435376 h 1801466"/>
              <a:gd name="connsiteX11" fmla="*/ 3120336 w 3973596"/>
              <a:gd name="connsiteY11" fmla="*/ 1368681 h 1801466"/>
              <a:gd name="connsiteX12" fmla="*/ 3065917 w 3973596"/>
              <a:gd name="connsiteY12" fmla="*/ 1336641 h 1801466"/>
              <a:gd name="connsiteX13" fmla="*/ 3060829 w 3973596"/>
              <a:gd name="connsiteY13" fmla="*/ 1370354 h 1801466"/>
              <a:gd name="connsiteX14" fmla="*/ 2351125 w 3973596"/>
              <a:gd name="connsiteY14" fmla="*/ 1756740 h 1801466"/>
              <a:gd name="connsiteX15" fmla="*/ 1731580 w 3973596"/>
              <a:gd name="connsiteY15" fmla="*/ 1523755 h 1801466"/>
              <a:gd name="connsiteX16" fmla="*/ 1724686 w 3973596"/>
              <a:gd name="connsiteY16" fmla="*/ 1514481 h 1801466"/>
              <a:gd name="connsiteX17" fmla="*/ 1712498 w 3973596"/>
              <a:gd name="connsiteY17" fmla="*/ 1549293 h 1801466"/>
              <a:gd name="connsiteX18" fmla="*/ 1283400 w 3973596"/>
              <a:gd name="connsiteY18" fmla="*/ 1801466 h 1801466"/>
              <a:gd name="connsiteX19" fmla="*/ 827167 w 3973596"/>
              <a:gd name="connsiteY19" fmla="*/ 1471790 h 1801466"/>
              <a:gd name="connsiteX20" fmla="*/ 823474 w 3973596"/>
              <a:gd name="connsiteY20" fmla="*/ 1439308 h 1801466"/>
              <a:gd name="connsiteX21" fmla="*/ 794990 w 3973596"/>
              <a:gd name="connsiteY21" fmla="*/ 1465281 h 1801466"/>
              <a:gd name="connsiteX22" fmla="*/ 465694 w 3973596"/>
              <a:gd name="connsiteY22" fmla="*/ 1567897 h 1801466"/>
              <a:gd name="connsiteX23" fmla="*/ 0 w 3973596"/>
              <a:gd name="connsiteY23" fmla="*/ 1217542 h 1801466"/>
              <a:gd name="connsiteX24" fmla="*/ 465694 w 3973596"/>
              <a:gd name="connsiteY24" fmla="*/ 867187 h 1801466"/>
              <a:gd name="connsiteX25" fmla="*/ 646963 w 3973596"/>
              <a:gd name="connsiteY25" fmla="*/ 894720 h 1801466"/>
              <a:gd name="connsiteX26" fmla="*/ 692529 w 3973596"/>
              <a:gd name="connsiteY26" fmla="*/ 913327 h 1801466"/>
              <a:gd name="connsiteX27" fmla="*/ 679602 w 3973596"/>
              <a:gd name="connsiteY27" fmla="*/ 851452 h 1801466"/>
              <a:gd name="connsiteX28" fmla="*/ 1042166 w 3973596"/>
              <a:gd name="connsiteY28" fmla="*/ 501097 h 1801466"/>
              <a:gd name="connsiteX29" fmla="*/ 1244879 w 3973596"/>
              <a:gd name="connsiteY29" fmla="*/ 560932 h 1801466"/>
              <a:gd name="connsiteX30" fmla="*/ 1264986 w 3973596"/>
              <a:gd name="connsiteY30" fmla="*/ 576963 h 1801466"/>
              <a:gd name="connsiteX31" fmla="*/ 1266614 w 3973596"/>
              <a:gd name="connsiteY31" fmla="*/ 560814 h 1801466"/>
              <a:gd name="connsiteX32" fmla="*/ 1954709 w 3973596"/>
              <a:gd name="connsiteY32" fmla="*/ 0 h 1801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973596" h="1801466">
                <a:moveTo>
                  <a:pt x="1954709" y="0"/>
                </a:moveTo>
                <a:cubicBezTo>
                  <a:pt x="2197150" y="0"/>
                  <a:pt x="2410901" y="122836"/>
                  <a:pt x="2537121" y="309666"/>
                </a:cubicBezTo>
                <a:lnTo>
                  <a:pt x="2596640" y="419321"/>
                </a:lnTo>
                <a:lnTo>
                  <a:pt x="2602905" y="411727"/>
                </a:lnTo>
                <a:cubicBezTo>
                  <a:pt x="2673576" y="341056"/>
                  <a:pt x="2771208" y="297345"/>
                  <a:pt x="2879048" y="297345"/>
                </a:cubicBezTo>
                <a:cubicBezTo>
                  <a:pt x="3067769" y="297345"/>
                  <a:pt x="3225224" y="431210"/>
                  <a:pt x="3261639" y="609166"/>
                </a:cubicBezTo>
                <a:lnTo>
                  <a:pt x="3268062" y="672885"/>
                </a:lnTo>
                <a:lnTo>
                  <a:pt x="3316027" y="662260"/>
                </a:lnTo>
                <a:cubicBezTo>
                  <a:pt x="3351654" y="657058"/>
                  <a:pt x="3388541" y="654326"/>
                  <a:pt x="3426322" y="654326"/>
                </a:cubicBezTo>
                <a:cubicBezTo>
                  <a:pt x="3728573" y="654326"/>
                  <a:pt x="3973596" y="829170"/>
                  <a:pt x="3973596" y="1044851"/>
                </a:cubicBezTo>
                <a:cubicBezTo>
                  <a:pt x="3973596" y="1260532"/>
                  <a:pt x="3728573" y="1435376"/>
                  <a:pt x="3426322" y="1435376"/>
                </a:cubicBezTo>
                <a:cubicBezTo>
                  <a:pt x="3312978" y="1435376"/>
                  <a:pt x="3207682" y="1410789"/>
                  <a:pt x="3120336" y="1368681"/>
                </a:cubicBezTo>
                <a:lnTo>
                  <a:pt x="3065917" y="1336641"/>
                </a:lnTo>
                <a:lnTo>
                  <a:pt x="3060829" y="1370354"/>
                </a:lnTo>
                <a:cubicBezTo>
                  <a:pt x="2993280" y="1590864"/>
                  <a:pt x="2701201" y="1756740"/>
                  <a:pt x="2351125" y="1756740"/>
                </a:cubicBezTo>
                <a:cubicBezTo>
                  <a:pt x="2088568" y="1756740"/>
                  <a:pt x="1858635" y="1663435"/>
                  <a:pt x="1731580" y="1523755"/>
                </a:cubicBezTo>
                <a:lnTo>
                  <a:pt x="1724686" y="1514481"/>
                </a:lnTo>
                <a:lnTo>
                  <a:pt x="1712498" y="1549293"/>
                </a:lnTo>
                <a:cubicBezTo>
                  <a:pt x="1641801" y="1697485"/>
                  <a:pt x="1476297" y="1801466"/>
                  <a:pt x="1283400" y="1801466"/>
                </a:cubicBezTo>
                <a:cubicBezTo>
                  <a:pt x="1058354" y="1801466"/>
                  <a:pt x="870591" y="1659936"/>
                  <a:pt x="827167" y="1471790"/>
                </a:cubicBezTo>
                <a:lnTo>
                  <a:pt x="823474" y="1439308"/>
                </a:lnTo>
                <a:lnTo>
                  <a:pt x="794990" y="1465281"/>
                </a:lnTo>
                <a:cubicBezTo>
                  <a:pt x="710716" y="1528682"/>
                  <a:pt x="594292" y="1567897"/>
                  <a:pt x="465694" y="1567897"/>
                </a:cubicBezTo>
                <a:cubicBezTo>
                  <a:pt x="208498" y="1567897"/>
                  <a:pt x="0" y="1411038"/>
                  <a:pt x="0" y="1217542"/>
                </a:cubicBezTo>
                <a:cubicBezTo>
                  <a:pt x="0" y="1024046"/>
                  <a:pt x="208498" y="867187"/>
                  <a:pt x="465694" y="867187"/>
                </a:cubicBezTo>
                <a:cubicBezTo>
                  <a:pt x="529993" y="867187"/>
                  <a:pt x="591248" y="876991"/>
                  <a:pt x="646963" y="894720"/>
                </a:cubicBezTo>
                <a:lnTo>
                  <a:pt x="692529" y="913327"/>
                </a:lnTo>
                <a:lnTo>
                  <a:pt x="679602" y="851452"/>
                </a:lnTo>
                <a:cubicBezTo>
                  <a:pt x="679602" y="657956"/>
                  <a:pt x="841927" y="501097"/>
                  <a:pt x="1042166" y="501097"/>
                </a:cubicBezTo>
                <a:cubicBezTo>
                  <a:pt x="1117256" y="501097"/>
                  <a:pt x="1187014" y="523155"/>
                  <a:pt x="1244879" y="560932"/>
                </a:cubicBezTo>
                <a:lnTo>
                  <a:pt x="1264986" y="576963"/>
                </a:lnTo>
                <a:lnTo>
                  <a:pt x="1266614" y="560814"/>
                </a:lnTo>
                <a:cubicBezTo>
                  <a:pt x="1332107" y="240759"/>
                  <a:pt x="1615292" y="0"/>
                  <a:pt x="19547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EC968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Freeform: Shape 17">
            <a:extLst>
              <a:ext uri="{FF2B5EF4-FFF2-40B4-BE49-F238E27FC236}">
                <a16:creationId xmlns:a16="http://schemas.microsoft.com/office/drawing/2014/main" id="{0DA8B652-9F9C-C1B9-581D-5176B76B5DE0}"/>
              </a:ext>
            </a:extLst>
          </p:cNvPr>
          <p:cNvSpPr/>
          <p:nvPr/>
        </p:nvSpPr>
        <p:spPr>
          <a:xfrm>
            <a:off x="12192000" y="-3639094"/>
            <a:ext cx="4556671" cy="2363017"/>
          </a:xfrm>
          <a:custGeom>
            <a:avLst/>
            <a:gdLst>
              <a:gd name="connsiteX0" fmla="*/ 1954709 w 3973596"/>
              <a:gd name="connsiteY0" fmla="*/ 0 h 1801466"/>
              <a:gd name="connsiteX1" fmla="*/ 2537121 w 3973596"/>
              <a:gd name="connsiteY1" fmla="*/ 309666 h 1801466"/>
              <a:gd name="connsiteX2" fmla="*/ 2596640 w 3973596"/>
              <a:gd name="connsiteY2" fmla="*/ 419321 h 1801466"/>
              <a:gd name="connsiteX3" fmla="*/ 2602905 w 3973596"/>
              <a:gd name="connsiteY3" fmla="*/ 411727 h 1801466"/>
              <a:gd name="connsiteX4" fmla="*/ 2879048 w 3973596"/>
              <a:gd name="connsiteY4" fmla="*/ 297345 h 1801466"/>
              <a:gd name="connsiteX5" fmla="*/ 3261639 w 3973596"/>
              <a:gd name="connsiteY5" fmla="*/ 609166 h 1801466"/>
              <a:gd name="connsiteX6" fmla="*/ 3268062 w 3973596"/>
              <a:gd name="connsiteY6" fmla="*/ 672885 h 1801466"/>
              <a:gd name="connsiteX7" fmla="*/ 3316027 w 3973596"/>
              <a:gd name="connsiteY7" fmla="*/ 662260 h 1801466"/>
              <a:gd name="connsiteX8" fmla="*/ 3426322 w 3973596"/>
              <a:gd name="connsiteY8" fmla="*/ 654326 h 1801466"/>
              <a:gd name="connsiteX9" fmla="*/ 3973596 w 3973596"/>
              <a:gd name="connsiteY9" fmla="*/ 1044851 h 1801466"/>
              <a:gd name="connsiteX10" fmla="*/ 3426322 w 3973596"/>
              <a:gd name="connsiteY10" fmla="*/ 1435376 h 1801466"/>
              <a:gd name="connsiteX11" fmla="*/ 3120336 w 3973596"/>
              <a:gd name="connsiteY11" fmla="*/ 1368681 h 1801466"/>
              <a:gd name="connsiteX12" fmla="*/ 3065917 w 3973596"/>
              <a:gd name="connsiteY12" fmla="*/ 1336641 h 1801466"/>
              <a:gd name="connsiteX13" fmla="*/ 3060829 w 3973596"/>
              <a:gd name="connsiteY13" fmla="*/ 1370354 h 1801466"/>
              <a:gd name="connsiteX14" fmla="*/ 2351125 w 3973596"/>
              <a:gd name="connsiteY14" fmla="*/ 1756740 h 1801466"/>
              <a:gd name="connsiteX15" fmla="*/ 1731580 w 3973596"/>
              <a:gd name="connsiteY15" fmla="*/ 1523755 h 1801466"/>
              <a:gd name="connsiteX16" fmla="*/ 1724686 w 3973596"/>
              <a:gd name="connsiteY16" fmla="*/ 1514481 h 1801466"/>
              <a:gd name="connsiteX17" fmla="*/ 1712498 w 3973596"/>
              <a:gd name="connsiteY17" fmla="*/ 1549293 h 1801466"/>
              <a:gd name="connsiteX18" fmla="*/ 1283400 w 3973596"/>
              <a:gd name="connsiteY18" fmla="*/ 1801466 h 1801466"/>
              <a:gd name="connsiteX19" fmla="*/ 827167 w 3973596"/>
              <a:gd name="connsiteY19" fmla="*/ 1471790 h 1801466"/>
              <a:gd name="connsiteX20" fmla="*/ 823474 w 3973596"/>
              <a:gd name="connsiteY20" fmla="*/ 1439308 h 1801466"/>
              <a:gd name="connsiteX21" fmla="*/ 794990 w 3973596"/>
              <a:gd name="connsiteY21" fmla="*/ 1465281 h 1801466"/>
              <a:gd name="connsiteX22" fmla="*/ 465694 w 3973596"/>
              <a:gd name="connsiteY22" fmla="*/ 1567897 h 1801466"/>
              <a:gd name="connsiteX23" fmla="*/ 0 w 3973596"/>
              <a:gd name="connsiteY23" fmla="*/ 1217542 h 1801466"/>
              <a:gd name="connsiteX24" fmla="*/ 465694 w 3973596"/>
              <a:gd name="connsiteY24" fmla="*/ 867187 h 1801466"/>
              <a:gd name="connsiteX25" fmla="*/ 646963 w 3973596"/>
              <a:gd name="connsiteY25" fmla="*/ 894720 h 1801466"/>
              <a:gd name="connsiteX26" fmla="*/ 692529 w 3973596"/>
              <a:gd name="connsiteY26" fmla="*/ 913327 h 1801466"/>
              <a:gd name="connsiteX27" fmla="*/ 679602 w 3973596"/>
              <a:gd name="connsiteY27" fmla="*/ 851452 h 1801466"/>
              <a:gd name="connsiteX28" fmla="*/ 1042166 w 3973596"/>
              <a:gd name="connsiteY28" fmla="*/ 501097 h 1801466"/>
              <a:gd name="connsiteX29" fmla="*/ 1244879 w 3973596"/>
              <a:gd name="connsiteY29" fmla="*/ 560932 h 1801466"/>
              <a:gd name="connsiteX30" fmla="*/ 1264986 w 3973596"/>
              <a:gd name="connsiteY30" fmla="*/ 576963 h 1801466"/>
              <a:gd name="connsiteX31" fmla="*/ 1266614 w 3973596"/>
              <a:gd name="connsiteY31" fmla="*/ 560814 h 1801466"/>
              <a:gd name="connsiteX32" fmla="*/ 1954709 w 3973596"/>
              <a:gd name="connsiteY32" fmla="*/ 0 h 1801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973596" h="1801466">
                <a:moveTo>
                  <a:pt x="1954709" y="0"/>
                </a:moveTo>
                <a:cubicBezTo>
                  <a:pt x="2197150" y="0"/>
                  <a:pt x="2410901" y="122836"/>
                  <a:pt x="2537121" y="309666"/>
                </a:cubicBezTo>
                <a:lnTo>
                  <a:pt x="2596640" y="419321"/>
                </a:lnTo>
                <a:lnTo>
                  <a:pt x="2602905" y="411727"/>
                </a:lnTo>
                <a:cubicBezTo>
                  <a:pt x="2673576" y="341056"/>
                  <a:pt x="2771208" y="297345"/>
                  <a:pt x="2879048" y="297345"/>
                </a:cubicBezTo>
                <a:cubicBezTo>
                  <a:pt x="3067769" y="297345"/>
                  <a:pt x="3225224" y="431210"/>
                  <a:pt x="3261639" y="609166"/>
                </a:cubicBezTo>
                <a:lnTo>
                  <a:pt x="3268062" y="672885"/>
                </a:lnTo>
                <a:lnTo>
                  <a:pt x="3316027" y="662260"/>
                </a:lnTo>
                <a:cubicBezTo>
                  <a:pt x="3351654" y="657058"/>
                  <a:pt x="3388541" y="654326"/>
                  <a:pt x="3426322" y="654326"/>
                </a:cubicBezTo>
                <a:cubicBezTo>
                  <a:pt x="3728573" y="654326"/>
                  <a:pt x="3973596" y="829170"/>
                  <a:pt x="3973596" y="1044851"/>
                </a:cubicBezTo>
                <a:cubicBezTo>
                  <a:pt x="3973596" y="1260532"/>
                  <a:pt x="3728573" y="1435376"/>
                  <a:pt x="3426322" y="1435376"/>
                </a:cubicBezTo>
                <a:cubicBezTo>
                  <a:pt x="3312978" y="1435376"/>
                  <a:pt x="3207682" y="1410789"/>
                  <a:pt x="3120336" y="1368681"/>
                </a:cubicBezTo>
                <a:lnTo>
                  <a:pt x="3065917" y="1336641"/>
                </a:lnTo>
                <a:lnTo>
                  <a:pt x="3060829" y="1370354"/>
                </a:lnTo>
                <a:cubicBezTo>
                  <a:pt x="2993280" y="1590864"/>
                  <a:pt x="2701201" y="1756740"/>
                  <a:pt x="2351125" y="1756740"/>
                </a:cubicBezTo>
                <a:cubicBezTo>
                  <a:pt x="2088568" y="1756740"/>
                  <a:pt x="1858635" y="1663435"/>
                  <a:pt x="1731580" y="1523755"/>
                </a:cubicBezTo>
                <a:lnTo>
                  <a:pt x="1724686" y="1514481"/>
                </a:lnTo>
                <a:lnTo>
                  <a:pt x="1712498" y="1549293"/>
                </a:lnTo>
                <a:cubicBezTo>
                  <a:pt x="1641801" y="1697485"/>
                  <a:pt x="1476297" y="1801466"/>
                  <a:pt x="1283400" y="1801466"/>
                </a:cubicBezTo>
                <a:cubicBezTo>
                  <a:pt x="1058354" y="1801466"/>
                  <a:pt x="870591" y="1659936"/>
                  <a:pt x="827167" y="1471790"/>
                </a:cubicBezTo>
                <a:lnTo>
                  <a:pt x="823474" y="1439308"/>
                </a:lnTo>
                <a:lnTo>
                  <a:pt x="794990" y="1465281"/>
                </a:lnTo>
                <a:cubicBezTo>
                  <a:pt x="710716" y="1528682"/>
                  <a:pt x="594292" y="1567897"/>
                  <a:pt x="465694" y="1567897"/>
                </a:cubicBezTo>
                <a:cubicBezTo>
                  <a:pt x="208498" y="1567897"/>
                  <a:pt x="0" y="1411038"/>
                  <a:pt x="0" y="1217542"/>
                </a:cubicBezTo>
                <a:cubicBezTo>
                  <a:pt x="0" y="1024046"/>
                  <a:pt x="208498" y="867187"/>
                  <a:pt x="465694" y="867187"/>
                </a:cubicBezTo>
                <a:cubicBezTo>
                  <a:pt x="529993" y="867187"/>
                  <a:pt x="591248" y="876991"/>
                  <a:pt x="646963" y="894720"/>
                </a:cubicBezTo>
                <a:lnTo>
                  <a:pt x="692529" y="913327"/>
                </a:lnTo>
                <a:lnTo>
                  <a:pt x="679602" y="851452"/>
                </a:lnTo>
                <a:cubicBezTo>
                  <a:pt x="679602" y="657956"/>
                  <a:pt x="841927" y="501097"/>
                  <a:pt x="1042166" y="501097"/>
                </a:cubicBezTo>
                <a:cubicBezTo>
                  <a:pt x="1117256" y="501097"/>
                  <a:pt x="1187014" y="523155"/>
                  <a:pt x="1244879" y="560932"/>
                </a:cubicBezTo>
                <a:lnTo>
                  <a:pt x="1264986" y="576963"/>
                </a:lnTo>
                <a:lnTo>
                  <a:pt x="1266614" y="560814"/>
                </a:lnTo>
                <a:cubicBezTo>
                  <a:pt x="1332107" y="240759"/>
                  <a:pt x="1615292" y="0"/>
                  <a:pt x="19547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EC968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2649CD-B8EC-C68C-0090-24638DFDC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964" y="-2254873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0582CC-B739-CBF3-7E51-5E2CA6C94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069" y="41707"/>
            <a:ext cx="12192000" cy="15900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00D7B8-A569-F4CA-C0FC-FCA63231A15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65" b="97939" l="9988" r="89988">
                        <a14:foregroundMark x1="43055" y1="34182" x2="43976" y2="43273"/>
                        <a14:foregroundMark x1="50958" y1="32040" x2="53018" y2="38424"/>
                        <a14:foregroundMark x1="46036" y1="9212" x2="46036" y2="9212"/>
                        <a14:foregroundMark x1="46958" y1="2545" x2="46958" y2="2545"/>
                        <a14:foregroundMark x1="46545" y1="3273" x2="49600" y2="6384"/>
                        <a14:foregroundMark x1="61430" y1="26505" x2="63903" y2="34182"/>
                        <a14:foregroundMark x1="60582" y1="30505" x2="62109" y2="33616"/>
                        <a14:foregroundMark x1="59976" y1="27798" x2="59976" y2="27798"/>
                        <a14:foregroundMark x1="59127" y1="26667" x2="59127" y2="26667"/>
                        <a14:foregroundMark x1="58376" y1="26828" x2="58376" y2="26828"/>
                        <a14:foregroundMark x1="58545" y1="28242" x2="58545" y2="28242"/>
                        <a14:foregroundMark x1="34958" y1="88929" x2="41770" y2="95192"/>
                        <a14:foregroundMark x1="50885" y1="86384" x2="61697" y2="92768"/>
                        <a14:foregroundMark x1="33382" y1="85616" x2="36315" y2="84162"/>
                        <a14:foregroundMark x1="44412" y1="96727" x2="53552" y2="97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7263" y="3798235"/>
            <a:ext cx="4943922" cy="2966353"/>
          </a:xfrm>
          <a:prstGeom prst="rect">
            <a:avLst/>
          </a:prstGeom>
        </p:spPr>
      </p:pic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id="{ECD2D00F-AC4E-1754-2E46-6AEFA69821C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424" b="95879" l="9988" r="89988">
                        <a14:foregroundMark x1="31612" y1="8768" x2="33430" y2="10990"/>
                        <a14:foregroundMark x1="44267" y1="7071" x2="47297" y2="12808"/>
                        <a14:foregroundMark x1="29770" y1="81333" x2="43152" y2="86747"/>
                        <a14:foregroundMark x1="33527" y1="92485" x2="49212" y2="94869"/>
                        <a14:foregroundMark x1="68461" y1="95879" x2="68461" y2="95879"/>
                        <a14:foregroundMark x1="33333" y1="6424" x2="33333" y2="64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16" r="20044"/>
          <a:stretch/>
        </p:blipFill>
        <p:spPr>
          <a:xfrm>
            <a:off x="8524241" y="2547685"/>
            <a:ext cx="4304323" cy="4480477"/>
          </a:xfrm>
          <a:prstGeom prst="rect">
            <a:avLst/>
          </a:prstGeom>
        </p:spPr>
      </p:pic>
      <p:grpSp>
        <p:nvGrpSpPr>
          <p:cNvPr id="13" name="组合 9">
            <a:extLst>
              <a:ext uri="{FF2B5EF4-FFF2-40B4-BE49-F238E27FC236}">
                <a16:creationId xmlns:a16="http://schemas.microsoft.com/office/drawing/2014/main" id="{0E15D3DE-071A-4A72-35C6-65BA885D9164}"/>
              </a:ext>
            </a:extLst>
          </p:cNvPr>
          <p:cNvGrpSpPr/>
          <p:nvPr/>
        </p:nvGrpSpPr>
        <p:grpSpPr>
          <a:xfrm>
            <a:off x="3033825" y="1699103"/>
            <a:ext cx="230216" cy="1121597"/>
            <a:chOff x="3771007" y="1083236"/>
            <a:chExt cx="184731" cy="1121597"/>
          </a:xfrm>
        </p:grpSpPr>
        <p:sp>
          <p:nvSpPr>
            <p:cNvPr id="14" name="矩形 10">
              <a:extLst>
                <a:ext uri="{FF2B5EF4-FFF2-40B4-BE49-F238E27FC236}">
                  <a16:creationId xmlns:a16="http://schemas.microsoft.com/office/drawing/2014/main" id="{D2353CEE-EAD4-7BC3-E2F6-EBC0FF4BD37A}"/>
                </a:ext>
              </a:extLst>
            </p:cNvPr>
            <p:cNvSpPr/>
            <p:nvPr/>
          </p:nvSpPr>
          <p:spPr>
            <a:xfrm>
              <a:off x="3771007" y="1083236"/>
              <a:ext cx="184731" cy="1107996"/>
            </a:xfrm>
            <a:prstGeom prst="rect">
              <a:avLst/>
            </a:prstGeom>
          </p:spPr>
          <p:txBody>
            <a:bodyPr wrap="none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9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7 SVNZiclets" panose="02000603000000000000" pitchFamily="2" charset="0"/>
                <a:ea typeface="字魂27号-布丁体" panose="00000505000000000000" pitchFamily="2" charset="-122"/>
                <a:cs typeface="+mn-cs"/>
              </a:endParaRPr>
            </a:p>
          </p:txBody>
        </p:sp>
        <p:sp>
          <p:nvSpPr>
            <p:cNvPr id="15" name="矩形 11">
              <a:extLst>
                <a:ext uri="{FF2B5EF4-FFF2-40B4-BE49-F238E27FC236}">
                  <a16:creationId xmlns:a16="http://schemas.microsoft.com/office/drawing/2014/main" id="{1CD3D90E-6485-AB36-C227-0351FB44CBDB}"/>
                </a:ext>
              </a:extLst>
            </p:cNvPr>
            <p:cNvSpPr/>
            <p:nvPr/>
          </p:nvSpPr>
          <p:spPr>
            <a:xfrm>
              <a:off x="3771007" y="1096837"/>
              <a:ext cx="184731" cy="1107996"/>
            </a:xfrm>
            <a:prstGeom prst="rect">
              <a:avLst/>
            </a:prstGeom>
          </p:spPr>
          <p:txBody>
            <a:bodyPr wrap="none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9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67000">
                      <a:srgbClr val="5997D0"/>
                    </a:gs>
                    <a:gs pos="0">
                      <a:srgbClr val="FF99CC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#9Slide07 SVNZiclets" panose="02000603000000000000" pitchFamily="2" charset="0"/>
                <a:ea typeface="字魂27号-布丁体" panose="00000505000000000000" pitchFamily="2" charset="-122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F8A9159F-F995-2A6A-8A76-CA2B43D3A1AB}"/>
              </a:ext>
            </a:extLst>
          </p:cNvPr>
          <p:cNvSpPr txBox="1"/>
          <p:nvPr/>
        </p:nvSpPr>
        <p:spPr>
          <a:xfrm>
            <a:off x="8621135" y="6373306"/>
            <a:ext cx="415925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Novido" panose="02040603050506020204" pitchFamily="18" charset="0"/>
                <a:ea typeface="字魂27号-布丁体" panose="00000505000000000000" pitchFamily="2" charset="-122"/>
                <a:cs typeface="+mn-cs"/>
              </a:rPr>
              <a:t>Măng</a:t>
            </a:r>
            <a:r>
              <a:rPr kumimoji="0" lang="en-US" altLang="zh-CN" sz="25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Novido" panose="02040603050506020204" pitchFamily="18" charset="0"/>
                <a:ea typeface="字魂27号-布丁体" panose="00000505000000000000" pitchFamily="2" charset="-122"/>
                <a:cs typeface="+mn-cs"/>
              </a:rPr>
              <a:t> Non</a:t>
            </a:r>
            <a:endParaRPr kumimoji="0" lang="zh-CN" altLang="en-US" sz="2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Novido" panose="02040603050506020204" pitchFamily="18" charset="0"/>
              <a:ea typeface="字魂27号-布丁体" panose="00000505000000000000" pitchFamily="2" charset="-122"/>
              <a:cs typeface="+mn-cs"/>
            </a:endParaRPr>
          </a:p>
        </p:txBody>
      </p:sp>
      <p:pic>
        <p:nvPicPr>
          <p:cNvPr id="35" name="Picture 34" descr="A picture containing watch, green&#10;&#10;Description automatically generated">
            <a:extLst>
              <a:ext uri="{FF2B5EF4-FFF2-40B4-BE49-F238E27FC236}">
                <a16:creationId xmlns:a16="http://schemas.microsoft.com/office/drawing/2014/main" id="{44CDCB2B-6985-15DB-A2F5-C884626046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156" y="5815468"/>
            <a:ext cx="950815" cy="1008872"/>
          </a:xfrm>
          <a:prstGeom prst="rect">
            <a:avLst/>
          </a:prstGeom>
        </p:spPr>
      </p:pic>
      <p:pic>
        <p:nvPicPr>
          <p:cNvPr id="37" name="Picture 36" descr="A picture containing clipart&#10;&#10;Description automatically generated">
            <a:extLst>
              <a:ext uri="{FF2B5EF4-FFF2-40B4-BE49-F238E27FC236}">
                <a16:creationId xmlns:a16="http://schemas.microsoft.com/office/drawing/2014/main" id="{3D455BDB-C6B6-BC0E-1D16-B87FD668368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869" b="96889" l="9988" r="89988">
                        <a14:foregroundMark x1="51467" y1="6909" x2="48533" y2="21576"/>
                        <a14:foregroundMark x1="57479" y1="22222" x2="62279" y2="25778"/>
                        <a14:foregroundMark x1="63467" y1="18667" x2="60000" y2="27354"/>
                        <a14:foregroundMark x1="60000" y1="27354" x2="60000" y2="27354"/>
                        <a14:foregroundMark x1="63879" y1="20000" x2="63879" y2="20000"/>
                        <a14:foregroundMark x1="64533" y1="23111" x2="64533" y2="23111"/>
                        <a14:foregroundMark x1="56800" y1="20889" x2="59467" y2="23798"/>
                        <a14:foregroundMark x1="56800" y1="22020" x2="60533" y2="24687"/>
                        <a14:foregroundMark x1="59733" y1="26222" x2="59733" y2="26222"/>
                        <a14:foregroundMark x1="64412" y1="25131" x2="64412" y2="25131"/>
                        <a14:foregroundMark x1="29745" y1="84444" x2="48533" y2="96889"/>
                        <a14:foregroundMark x1="62667" y1="95111" x2="62667" y2="95111"/>
                        <a14:foregroundMark x1="32679" y1="96000" x2="34133" y2="94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616" y="3007819"/>
            <a:ext cx="6666005" cy="39996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385ACD-A8AC-CE39-D42F-176470A1E0C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32993"/>
          <a:stretch/>
        </p:blipFill>
        <p:spPr>
          <a:xfrm>
            <a:off x="-1668616" y="907209"/>
            <a:ext cx="10672752" cy="77914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91F365-D396-FB04-311F-3CFD65932F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81964" y="927455"/>
            <a:ext cx="2786113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211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4E5D905-E241-3405-736C-7AE0C451E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322" y="-254643"/>
            <a:ext cx="12535383" cy="71126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05025" y="494598"/>
            <a:ext cx="89614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Hãy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quan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sát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video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sau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78BEB7-E985-5EF7-135B-A6C05B567D10}"/>
              </a:ext>
            </a:extLst>
          </p:cNvPr>
          <p:cNvSpPr txBox="1"/>
          <p:nvPr/>
        </p:nvSpPr>
        <p:spPr>
          <a:xfrm>
            <a:off x="9305896" y="6483470"/>
            <a:ext cx="415925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UTM Novido" panose="02040603050506020204" pitchFamily="18" charset="0"/>
                <a:ea typeface="字魂27号-布丁体" panose="00000505000000000000" pitchFamily="2" charset="-122"/>
                <a:cs typeface="+mn-cs"/>
              </a:rPr>
              <a:t>Măng</a:t>
            </a:r>
            <a:r>
              <a:rPr kumimoji="0" lang="en-US" altLang="zh-CN" sz="25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UTM Novido" panose="02040603050506020204" pitchFamily="18" charset="0"/>
                <a:ea typeface="字魂27号-布丁体" panose="00000505000000000000" pitchFamily="2" charset="-122"/>
                <a:cs typeface="+mn-cs"/>
              </a:rPr>
              <a:t> Non</a:t>
            </a:r>
            <a:endParaRPr kumimoji="0" lang="zh-CN" altLang="en-US" sz="25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UTM Novido" panose="02040603050506020204" pitchFamily="18" charset="0"/>
              <a:ea typeface="字魂27号-布丁体" panose="00000505000000000000" pitchFamily="2" charset="-122"/>
              <a:cs typeface="+mn-cs"/>
            </a:endParaRPr>
          </a:p>
        </p:txBody>
      </p:sp>
      <p:pic>
        <p:nvPicPr>
          <p:cNvPr id="15" name="Picture 14" descr="A picture containing watch, green&#10;&#10;Description automatically generated">
            <a:extLst>
              <a:ext uri="{FF2B5EF4-FFF2-40B4-BE49-F238E27FC236}">
                <a16:creationId xmlns:a16="http://schemas.microsoft.com/office/drawing/2014/main" id="{97AEEBF5-4EA8-13F2-476A-F1EF172821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116" y="-254643"/>
            <a:ext cx="950815" cy="1008872"/>
          </a:xfrm>
          <a:prstGeom prst="rect">
            <a:avLst/>
          </a:prstGeom>
        </p:spPr>
      </p:pic>
      <p:pic>
        <p:nvPicPr>
          <p:cNvPr id="16" name="Picture 15" descr="A child reading a book&#10;&#10;Description automatically generated with low confidence">
            <a:extLst>
              <a:ext uri="{FF2B5EF4-FFF2-40B4-BE49-F238E27FC236}">
                <a16:creationId xmlns:a16="http://schemas.microsoft.com/office/drawing/2014/main" id="{BFDBF3DF-9501-4982-8201-9738EE999A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50" y="3749123"/>
            <a:ext cx="3520053" cy="3520053"/>
          </a:xfrm>
          <a:prstGeom prst="rect">
            <a:avLst/>
          </a:prstGeom>
        </p:spPr>
      </p:pic>
      <p:pic>
        <p:nvPicPr>
          <p:cNvPr id="3" name="HƯỚNG DẪN VIẾT CHỮ HOA Y - -KIẾN THỨC TIỂU HỌC-">
            <a:hlinkClick r:id="" action="ppaction://media"/>
            <a:extLst>
              <a:ext uri="{FF2B5EF4-FFF2-40B4-BE49-F238E27FC236}">
                <a16:creationId xmlns:a16="http://schemas.microsoft.com/office/drawing/2014/main" id="{A5F1EA34-7793-5B94-E13E-11361EBBEC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26341" y="1319005"/>
            <a:ext cx="8640418" cy="486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888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13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394438F-FA21-BC51-2566-71DD83C4D82F}"/>
              </a:ext>
            </a:extLst>
          </p:cNvPr>
          <p:cNvGrpSpPr/>
          <p:nvPr/>
        </p:nvGrpSpPr>
        <p:grpSpPr>
          <a:xfrm>
            <a:off x="1001754" y="888974"/>
            <a:ext cx="8692751" cy="1107996"/>
            <a:chOff x="1001754" y="888974"/>
            <a:chExt cx="8692751" cy="110799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4A29C66-6009-920B-2FA4-5DEA53C845FA}"/>
                </a:ext>
              </a:extLst>
            </p:cNvPr>
            <p:cNvSpPr txBox="1"/>
            <p:nvPr/>
          </p:nvSpPr>
          <p:spPr>
            <a:xfrm>
              <a:off x="1001754" y="1057144"/>
              <a:ext cx="86927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          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bảng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con.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6A1BD7F-DC18-4563-BF8B-6E92ADFFE3CF}"/>
                </a:ext>
              </a:extLst>
            </p:cNvPr>
            <p:cNvSpPr txBox="1"/>
            <p:nvPr/>
          </p:nvSpPr>
          <p:spPr>
            <a:xfrm>
              <a:off x="4022841" y="888974"/>
              <a:ext cx="113562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b="1" dirty="0">
                  <a:solidFill>
                    <a:prstClr val="black"/>
                  </a:solidFill>
                  <a:latin typeface="HP001 5H" panose="020B0603050302020204" pitchFamily="34" charset="0"/>
                  <a:cs typeface="HP001 5H" panose="020B0603050302020204" pitchFamily="34" charset="0"/>
                </a:rPr>
                <a:t>Y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H" panose="020B0603050302020204" pitchFamily="34" charset="0"/>
                <a:ea typeface="+mn-ea"/>
                <a:cs typeface="HP001 5H" panose="020B06030503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81D358D-82FC-D11D-A1A6-C25C0BE7A3E0}"/>
              </a:ext>
            </a:extLst>
          </p:cNvPr>
          <p:cNvGrpSpPr/>
          <p:nvPr/>
        </p:nvGrpSpPr>
        <p:grpSpPr>
          <a:xfrm>
            <a:off x="4735592" y="2352021"/>
            <a:ext cx="4562669" cy="3759966"/>
            <a:chOff x="4735592" y="2352021"/>
            <a:chExt cx="4562669" cy="3759966"/>
          </a:xfrm>
        </p:grpSpPr>
        <p:pic>
          <p:nvPicPr>
            <p:cNvPr id="6" name="Picture 2" descr="Bảng gỗ học sinh tiểu học 3477">
              <a:extLst>
                <a:ext uri="{FF2B5EF4-FFF2-40B4-BE49-F238E27FC236}">
                  <a16:creationId xmlns:a16="http://schemas.microsoft.com/office/drawing/2014/main" id="{88258555-5F29-17C0-D33D-A2459FF7F1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25" t="25442" r="15079" b="25986"/>
            <a:stretch/>
          </p:blipFill>
          <p:spPr bwMode="auto">
            <a:xfrm>
              <a:off x="4735592" y="2352021"/>
              <a:ext cx="4562669" cy="3175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AAF6A36-26DC-B2A8-739F-BCA6C291A598}"/>
                </a:ext>
              </a:extLst>
            </p:cNvPr>
            <p:cNvSpPr txBox="1"/>
            <p:nvPr/>
          </p:nvSpPr>
          <p:spPr>
            <a:xfrm>
              <a:off x="5841419" y="5527212"/>
              <a:ext cx="19122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Bảng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con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72304A7-C6EB-A71B-C34E-9745638EB933}"/>
              </a:ext>
            </a:extLst>
          </p:cNvPr>
          <p:cNvGrpSpPr/>
          <p:nvPr/>
        </p:nvGrpSpPr>
        <p:grpSpPr>
          <a:xfrm>
            <a:off x="9568849" y="2539773"/>
            <a:ext cx="1912268" cy="3550026"/>
            <a:chOff x="9568849" y="2539773"/>
            <a:chExt cx="1912268" cy="355002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6192BA2-5C41-ECB2-4631-07421DF07C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415" t="2572" r="20164" b="1592"/>
            <a:stretch/>
          </p:blipFill>
          <p:spPr>
            <a:xfrm>
              <a:off x="9568849" y="2539773"/>
              <a:ext cx="1798679" cy="285293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B1DC89A-0470-C387-EE99-5EF98D1644D4}"/>
                </a:ext>
              </a:extLst>
            </p:cNvPr>
            <p:cNvSpPr txBox="1"/>
            <p:nvPr/>
          </p:nvSpPr>
          <p:spPr>
            <a:xfrm>
              <a:off x="9568849" y="5505024"/>
              <a:ext cx="19122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Phấn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5930E65-7426-7473-09C1-A380DBF86FC0}"/>
              </a:ext>
            </a:extLst>
          </p:cNvPr>
          <p:cNvGrpSpPr/>
          <p:nvPr/>
        </p:nvGrpSpPr>
        <p:grpSpPr>
          <a:xfrm>
            <a:off x="824472" y="3336481"/>
            <a:ext cx="3766180" cy="2588992"/>
            <a:chOff x="3709812" y="3737355"/>
            <a:chExt cx="3766180" cy="258899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5A7E364-8B3D-4BBB-1C6E-A3485E5F3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252" r="71731"/>
            <a:stretch/>
          </p:blipFill>
          <p:spPr>
            <a:xfrm>
              <a:off x="3709812" y="3737355"/>
              <a:ext cx="2005975" cy="254286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898CAA5-06A3-BB5C-E444-909EBB8197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37" t="-1626" b="-1626"/>
            <a:stretch/>
          </p:blipFill>
          <p:spPr>
            <a:xfrm>
              <a:off x="5715787" y="3737355"/>
              <a:ext cx="1760205" cy="2588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0842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7BF51B1-941E-884A-DD47-76C8F7047EC6}"/>
              </a:ext>
            </a:extLst>
          </p:cNvPr>
          <p:cNvGrpSpPr/>
          <p:nvPr/>
        </p:nvGrpSpPr>
        <p:grpSpPr>
          <a:xfrm>
            <a:off x="1001754" y="932527"/>
            <a:ext cx="8692751" cy="1107996"/>
            <a:chOff x="1001754" y="932527"/>
            <a:chExt cx="8692751" cy="110799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BCCACF-61E2-3D4E-55DB-94E2D01EA75B}"/>
                </a:ext>
              </a:extLst>
            </p:cNvPr>
            <p:cNvSpPr txBox="1"/>
            <p:nvPr/>
          </p:nvSpPr>
          <p:spPr>
            <a:xfrm>
              <a:off x="1001754" y="1057144"/>
              <a:ext cx="86927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          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vở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C4426EF-961C-1E03-E9AE-215D3C1BD944}"/>
                </a:ext>
              </a:extLst>
            </p:cNvPr>
            <p:cNvSpPr txBox="1"/>
            <p:nvPr/>
          </p:nvSpPr>
          <p:spPr>
            <a:xfrm>
              <a:off x="3957927" y="932527"/>
              <a:ext cx="112963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b="1" dirty="0">
                  <a:solidFill>
                    <a:prstClr val="black"/>
                  </a:solidFill>
                  <a:latin typeface="HP001 5H" panose="020B0603050302020204" pitchFamily="34" charset="0"/>
                  <a:cs typeface="HP001 5H" panose="020B0603050302020204" pitchFamily="34" charset="0"/>
                </a:rPr>
                <a:t>Y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H" panose="020B0603050302020204" pitchFamily="34" charset="0"/>
                <a:ea typeface="+mn-ea"/>
                <a:cs typeface="HP001 5H" panose="020B06030503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7C330DE-7940-B922-AEF8-2671BA222E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0" t="2059" r="20356" b="14"/>
          <a:stretch/>
        </p:blipFill>
        <p:spPr>
          <a:xfrm>
            <a:off x="617927" y="1947406"/>
            <a:ext cx="6680000" cy="41865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49020B-E043-7787-6AFA-4F421391335D}"/>
              </a:ext>
            </a:extLst>
          </p:cNvPr>
          <p:cNvSpPr txBox="1"/>
          <p:nvPr/>
        </p:nvSpPr>
        <p:spPr>
          <a:xfrm>
            <a:off x="8269124" y="5665922"/>
            <a:ext cx="2522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CF7944-339F-925E-ECEE-05D682C22D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196" t="21594" r="25896" b="22753"/>
          <a:stretch/>
        </p:blipFill>
        <p:spPr>
          <a:xfrm>
            <a:off x="7999032" y="1766536"/>
            <a:ext cx="2792897" cy="381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977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A6E4B-0671-4AD9-4907-1AE4596DB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lant, tree, palm, leaf&#10;&#10;Description automatically generated">
            <a:extLst>
              <a:ext uri="{FF2B5EF4-FFF2-40B4-BE49-F238E27FC236}">
                <a16:creationId xmlns:a16="http://schemas.microsoft.com/office/drawing/2014/main" id="{2643FB53-FEF9-CEEE-65DE-913080DE5C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0" y="0"/>
            <a:ext cx="12171629" cy="685800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306A18-26F2-7A60-9971-E2EAC0AE7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1920" y="-220962"/>
            <a:ext cx="12192000" cy="15900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293FC6-C4E4-DF43-B6CA-52C4971EF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4490" y="2572943"/>
            <a:ext cx="8803387" cy="25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979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5E3E5F-EC63-DC56-C8D9-4CE6DAE65F0D}"/>
              </a:ext>
            </a:extLst>
          </p:cNvPr>
          <p:cNvSpPr txBox="1"/>
          <p:nvPr/>
        </p:nvSpPr>
        <p:spPr>
          <a:xfrm>
            <a:off x="760594" y="723648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92FFC79-7506-B424-A66C-33A0429601E8}"/>
              </a:ext>
            </a:extLst>
          </p:cNvPr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069A8010-9F0E-BFCC-143D-7A4B9E957387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65D67A0-3033-541B-982A-576AB52F59AC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2,5 li?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2A76356-31A0-FBD2-D944-D513BDCE33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1DF732-08DC-4D8D-BFAF-BAD9F85770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26B4FBE-866D-D086-9FAF-077E9D713867}"/>
              </a:ext>
            </a:extLst>
          </p:cNvPr>
          <p:cNvGrpSpPr/>
          <p:nvPr/>
        </p:nvGrpSpPr>
        <p:grpSpPr>
          <a:xfrm>
            <a:off x="5636771" y="4238303"/>
            <a:ext cx="4403204" cy="662484"/>
            <a:chOff x="2965677" y="2642792"/>
            <a:chExt cx="5324212" cy="662484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C8ABC48B-AB1C-A4DC-0A96-F89BB936416A}"/>
                </a:ext>
              </a:extLst>
            </p:cNvPr>
            <p:cNvSpPr/>
            <p:nvPr/>
          </p:nvSpPr>
          <p:spPr>
            <a:xfrm>
              <a:off x="3111906" y="2642792"/>
              <a:ext cx="517798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DEA2EB8-34A6-6717-D0E6-B9F1C5ABD48A}"/>
                </a:ext>
              </a:extLst>
            </p:cNvPr>
            <p:cNvSpPr txBox="1"/>
            <p:nvPr/>
          </p:nvSpPr>
          <p:spPr>
            <a:xfrm>
              <a:off x="2965677" y="2642792"/>
              <a:ext cx="53115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lang="en-US" sz="3200" b="1" i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Y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lang="en-US" sz="3200" b="1" i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lang="en-US" sz="3200" b="1" i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y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,b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2,5 li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EEFFE3F-6BBF-6207-DFDF-50E01E4C2E0A}"/>
              </a:ext>
            </a:extLst>
          </p:cNvPr>
          <p:cNvSpPr txBox="1"/>
          <p:nvPr/>
        </p:nvSpPr>
        <p:spPr>
          <a:xfrm>
            <a:off x="6096000" y="831369"/>
            <a:ext cx="4186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C0097"/>
                </a:solidFill>
                <a:latin typeface="HP001 4 hàng" panose="020B0603050302020204" pitchFamily="34" charset="0"/>
              </a:rPr>
              <a:t>Yêu</a:t>
            </a:r>
            <a:r>
              <a:rPr lang="en-US" b="1" dirty="0">
                <a:solidFill>
                  <a:srgbClr val="CC0097"/>
                </a:solidFill>
                <a:latin typeface="HP001 4 hàng" panose="020B0603050302020204" pitchFamily="34" charset="0"/>
              </a:rPr>
              <a:t> </a:t>
            </a:r>
            <a:r>
              <a:rPr lang="en-US" b="1" dirty="0" err="1">
                <a:solidFill>
                  <a:srgbClr val="CC0097"/>
                </a:solidFill>
                <a:latin typeface="HP001 4 hàng" panose="020B0603050302020204" pitchFamily="34" charset="0"/>
              </a:rPr>
              <a:t>Tổ</a:t>
            </a:r>
            <a:r>
              <a:rPr lang="en-US" b="1" dirty="0">
                <a:solidFill>
                  <a:srgbClr val="CC0097"/>
                </a:solidFill>
                <a:latin typeface="HP001 4 hàng" panose="020B0603050302020204" pitchFamily="34" charset="0"/>
              </a:rPr>
              <a:t> </a:t>
            </a:r>
            <a:r>
              <a:rPr lang="en-US" b="1" dirty="0" err="1">
                <a:solidFill>
                  <a:srgbClr val="CC0097"/>
                </a:solidFill>
                <a:latin typeface="HP001 4 hàng" panose="020B0603050302020204" pitchFamily="34" charset="0"/>
              </a:rPr>
              <a:t>quốc</a:t>
            </a:r>
            <a:r>
              <a:rPr lang="en-US" b="1" dirty="0">
                <a:solidFill>
                  <a:srgbClr val="CC0097"/>
                </a:solidFill>
                <a:latin typeface="HP001 4 hàng" panose="020B0603050302020204" pitchFamily="34" charset="0"/>
              </a:rPr>
              <a:t>, </a:t>
            </a:r>
            <a:r>
              <a:rPr lang="en-US" b="1" dirty="0" err="1">
                <a:solidFill>
                  <a:srgbClr val="CC0097"/>
                </a:solidFill>
                <a:latin typeface="HP001 4 hàng" panose="020B0603050302020204" pitchFamily="34" charset="0"/>
              </a:rPr>
              <a:t>yêu</a:t>
            </a:r>
            <a:r>
              <a:rPr lang="en-US" b="1" dirty="0">
                <a:solidFill>
                  <a:srgbClr val="CC0097"/>
                </a:solidFill>
                <a:latin typeface="HP001 4 hàng" panose="020B0603050302020204" pitchFamily="34" charset="0"/>
              </a:rPr>
              <a:t> </a:t>
            </a:r>
            <a:r>
              <a:rPr lang="en-US" b="1" dirty="0" err="1">
                <a:solidFill>
                  <a:srgbClr val="CC0097"/>
                </a:solidFill>
                <a:latin typeface="HP001 4 hàng" panose="020B0603050302020204" pitchFamily="34" charset="0"/>
              </a:rPr>
              <a:t>đồng</a:t>
            </a:r>
            <a:r>
              <a:rPr lang="en-US" b="1" dirty="0">
                <a:solidFill>
                  <a:srgbClr val="CC0097"/>
                </a:solidFill>
                <a:latin typeface="HP001 4 hàng" panose="020B0603050302020204" pitchFamily="34" charset="0"/>
              </a:rPr>
              <a:t> </a:t>
            </a:r>
            <a:r>
              <a:rPr lang="en-US" b="1" dirty="0" err="1">
                <a:solidFill>
                  <a:srgbClr val="CC0097"/>
                </a:solidFill>
                <a:latin typeface="HP001 4 hàng" panose="020B0603050302020204" pitchFamily="34" charset="0"/>
              </a:rPr>
              <a:t>bào</a:t>
            </a:r>
            <a:r>
              <a:rPr lang="en-US" b="1" dirty="0">
                <a:solidFill>
                  <a:srgbClr val="CC0097"/>
                </a:solidFill>
                <a:latin typeface="HP001 4 hàng" panose="020B0603050302020204" pitchFamily="34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20CEE60-CF60-D42E-6139-08D8281238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136" b="70"/>
          <a:stretch/>
        </p:blipFill>
        <p:spPr>
          <a:xfrm>
            <a:off x="1507251" y="1580905"/>
            <a:ext cx="7709564" cy="156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546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5E3E5F-EC63-DC56-C8D9-4CE6DAE65F0D}"/>
              </a:ext>
            </a:extLst>
          </p:cNvPr>
          <p:cNvSpPr txBox="1"/>
          <p:nvPr/>
        </p:nvSpPr>
        <p:spPr>
          <a:xfrm>
            <a:off x="760594" y="723648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92FFC79-7506-B424-A66C-33A0429601E8}"/>
              </a:ext>
            </a:extLst>
          </p:cNvPr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069A8010-9F0E-BFCC-143D-7A4B9E957387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65D67A0-3033-541B-982A-576AB52F59AC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 li?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2A76356-31A0-FBD2-D944-D513BDCE33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1DF732-08DC-4D8D-BFAF-BAD9F85770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26B4FBE-866D-D086-9FAF-077E9D713867}"/>
              </a:ext>
            </a:extLst>
          </p:cNvPr>
          <p:cNvGrpSpPr/>
          <p:nvPr/>
        </p:nvGrpSpPr>
        <p:grpSpPr>
          <a:xfrm>
            <a:off x="5757705" y="4238303"/>
            <a:ext cx="4282271" cy="662484"/>
            <a:chOff x="3111906" y="2642792"/>
            <a:chExt cx="5177983" cy="662484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C8ABC48B-AB1C-A4DC-0A96-F89BB936416A}"/>
                </a:ext>
              </a:extLst>
            </p:cNvPr>
            <p:cNvSpPr/>
            <p:nvPr/>
          </p:nvSpPr>
          <p:spPr>
            <a:xfrm>
              <a:off x="3111906" y="2642792"/>
              <a:ext cx="517798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DEA2EB8-34A6-6717-D0E6-B9F1C5ABD48A}"/>
                </a:ext>
              </a:extLst>
            </p:cNvPr>
            <p:cNvSpPr txBox="1"/>
            <p:nvPr/>
          </p:nvSpPr>
          <p:spPr>
            <a:xfrm>
              <a:off x="3111906" y="2681646"/>
              <a:ext cx="4986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đ, q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 li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D6330B5-0183-B135-F53C-DA42BCA251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136" b="70"/>
          <a:stretch/>
        </p:blipFill>
        <p:spPr>
          <a:xfrm>
            <a:off x="1507251" y="1580905"/>
            <a:ext cx="7709564" cy="156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853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5E3E5F-EC63-DC56-C8D9-4CE6DAE65F0D}"/>
              </a:ext>
            </a:extLst>
          </p:cNvPr>
          <p:cNvSpPr txBox="1"/>
          <p:nvPr/>
        </p:nvSpPr>
        <p:spPr>
          <a:xfrm>
            <a:off x="760594" y="723648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92FFC79-7506-B424-A66C-33A0429601E8}"/>
              </a:ext>
            </a:extLst>
          </p:cNvPr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069A8010-9F0E-BFCC-143D-7A4B9E957387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65D67A0-3033-541B-982A-576AB52F59AC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 li?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2A76356-31A0-FBD2-D944-D513BDCE33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1DF732-08DC-4D8D-BFAF-BAD9F85770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26B4FBE-866D-D086-9FAF-077E9D713867}"/>
              </a:ext>
            </a:extLst>
          </p:cNvPr>
          <p:cNvGrpSpPr/>
          <p:nvPr/>
        </p:nvGrpSpPr>
        <p:grpSpPr>
          <a:xfrm>
            <a:off x="5757705" y="4238304"/>
            <a:ext cx="4282271" cy="1141665"/>
            <a:chOff x="3111906" y="2642792"/>
            <a:chExt cx="5177983" cy="688295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C8ABC48B-AB1C-A4DC-0A96-F89BB936416A}"/>
                </a:ext>
              </a:extLst>
            </p:cNvPr>
            <p:cNvSpPr/>
            <p:nvPr/>
          </p:nvSpPr>
          <p:spPr>
            <a:xfrm>
              <a:off x="3111906" y="2642792"/>
              <a:ext cx="517798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DEA2EB8-34A6-6717-D0E6-B9F1C5ABD48A}"/>
                </a:ext>
              </a:extLst>
            </p:cNvPr>
            <p:cNvSpPr txBox="1"/>
            <p:nvPr/>
          </p:nvSpPr>
          <p:spPr>
            <a:xfrm>
              <a:off x="3111906" y="2681646"/>
              <a:ext cx="4986315" cy="64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ê, </a:t>
              </a:r>
              <a:r>
                <a:rPr lang="en-US" sz="3200" b="1" i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u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ô, </a:t>
              </a:r>
              <a:r>
                <a:rPr lang="en-US" sz="3200" b="1" i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c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lang="en-US" sz="3200" b="1" i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n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lang="en-US" sz="3200" b="1" i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a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,o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1,5 li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B305755-9A80-65F9-A9EF-88FA86706A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136" b="70"/>
          <a:stretch/>
        </p:blipFill>
        <p:spPr>
          <a:xfrm>
            <a:off x="1507251" y="1580905"/>
            <a:ext cx="7709564" cy="156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432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395411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BA55F74E-437E-44C6-9641-D87A8B1AC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5394" y="4363249"/>
            <a:ext cx="4656606" cy="303216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6923EFB-8771-CAE9-72A8-F523B530B7F4}"/>
              </a:ext>
            </a:extLst>
          </p:cNvPr>
          <p:cNvGrpSpPr/>
          <p:nvPr/>
        </p:nvGrpSpPr>
        <p:grpSpPr>
          <a:xfrm>
            <a:off x="2834021" y="723444"/>
            <a:ext cx="7029676" cy="1569660"/>
            <a:chOff x="2848943" y="923567"/>
            <a:chExt cx="7029676" cy="156966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C64C5A9-7ED9-5487-D929-11071D6EBA8F}"/>
                </a:ext>
              </a:extLst>
            </p:cNvPr>
            <p:cNvSpPr txBox="1"/>
            <p:nvPr/>
          </p:nvSpPr>
          <p:spPr>
            <a:xfrm>
              <a:off x="2863865" y="923567"/>
              <a:ext cx="701475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>
                  <a:ln w="1778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Silk Script" panose="02040603050506020204" pitchFamily="18" charset="0"/>
                  <a:ea typeface="+mn-ea"/>
                  <a:cs typeface="+mn-cs"/>
                </a:rPr>
                <a:t>Viết bài vào vở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D7B0E9C-069D-1D84-D0F8-73A3AB663DB9}"/>
                </a:ext>
              </a:extLst>
            </p:cNvPr>
            <p:cNvSpPr txBox="1"/>
            <p:nvPr/>
          </p:nvSpPr>
          <p:spPr>
            <a:xfrm>
              <a:off x="2848943" y="923567"/>
              <a:ext cx="701475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UTM Silk Script" panose="02040603050506020204" pitchFamily="18" charset="0"/>
                  <a:ea typeface="+mn-ea"/>
                  <a:cs typeface="+mn-cs"/>
                </a:rPr>
                <a:t>Viết</a:t>
              </a: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UTM Silk Script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9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UTM Silk Script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UTM Silk Script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9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UTM Silk Script" panose="02040603050506020204" pitchFamily="18" charset="0"/>
                  <a:ea typeface="+mn-ea"/>
                  <a:cs typeface="+mn-cs"/>
                </a:rPr>
                <a:t>vào</a:t>
              </a: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UTM Silk Script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9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UTM Silk Script" panose="02040603050506020204" pitchFamily="18" charset="0"/>
                  <a:ea typeface="+mn-ea"/>
                  <a:cs typeface="+mn-cs"/>
                </a:rPr>
                <a:t>vở</a:t>
              </a: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UTM Silk Script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8889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6FD1B6-967C-E296-2E5C-9BECE4E83B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136" b="70"/>
          <a:stretch/>
        </p:blipFill>
        <p:spPr>
          <a:xfrm>
            <a:off x="1507251" y="1580905"/>
            <a:ext cx="7709564" cy="15653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DF0814-29A6-8066-5BEB-42F04DD8A9FD}"/>
              </a:ext>
            </a:extLst>
          </p:cNvPr>
          <p:cNvSpPr txBox="1"/>
          <p:nvPr/>
        </p:nvSpPr>
        <p:spPr>
          <a:xfrm>
            <a:off x="1021850" y="961478"/>
            <a:ext cx="8436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ứng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dụng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vở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7D0A15A-DEBB-4823-80F0-D3BCBE8F7A4C}"/>
              </a:ext>
            </a:extLst>
          </p:cNvPr>
          <p:cNvCxnSpPr/>
          <p:nvPr/>
        </p:nvCxnSpPr>
        <p:spPr>
          <a:xfrm>
            <a:off x="2950979" y="2509552"/>
            <a:ext cx="465820" cy="0"/>
          </a:xfrm>
          <a:prstGeom prst="line">
            <a:avLst/>
          </a:prstGeom>
          <a:ln w="5715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ight Arrow 1">
            <a:extLst>
              <a:ext uri="{FF2B5EF4-FFF2-40B4-BE49-F238E27FC236}">
                <a16:creationId xmlns:a16="http://schemas.microsoft.com/office/drawing/2014/main" id="{80FCAC4C-DDA2-6F90-92E0-D17B70F02C46}"/>
              </a:ext>
            </a:extLst>
          </p:cNvPr>
          <p:cNvSpPr/>
          <p:nvPr/>
        </p:nvSpPr>
        <p:spPr>
          <a:xfrm>
            <a:off x="1810289" y="1967684"/>
            <a:ext cx="1051238" cy="395888"/>
          </a:xfrm>
          <a:prstGeom prst="rightArrow">
            <a:avLst/>
          </a:prstGeom>
          <a:solidFill>
            <a:srgbClr val="FF0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9AC1CAC-74B3-A82A-1156-5D35C40C929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30" b="95721" l="2848" r="96371">
                        <a14:foregroundMark x1="31682" y1="95761" x2="31682" y2="95761"/>
                        <a14:foregroundMark x1="13188" y1="32338" x2="13188" y2="32338"/>
                        <a14:foregroundMark x1="15529" y1="21841" x2="27039" y2="31651"/>
                        <a14:foregroundMark x1="30706" y1="25232" x2="35388" y2="28502"/>
                        <a14:foregroundMark x1="6750" y1="29512" x2="6750" y2="29512"/>
                        <a14:foregroundMark x1="6867" y1="38878" x2="6867" y2="38878"/>
                        <a14:foregroundMark x1="17831" y1="39160" x2="17831" y2="39160"/>
                        <a14:foregroundMark x1="30589" y1="39160" x2="30589" y2="39160"/>
                        <a14:foregroundMark x1="35232" y1="30642" x2="28794" y2="37747"/>
                        <a14:foregroundMark x1="19352" y1="28099" x2="6321" y2="35446"/>
                        <a14:foregroundMark x1="3043" y1="33468" x2="3043" y2="33468"/>
                        <a14:foregroundMark x1="13461" y1="43964" x2="20172" y2="43682"/>
                        <a14:foregroundMark x1="12095" y1="43843" x2="12095" y2="43843"/>
                        <a14:foregroundMark x1="22357" y1="48082" x2="27039" y2="48809"/>
                        <a14:foregroundMark x1="49083" y1="20993" x2="71557" y2="19136"/>
                        <a14:foregroundMark x1="68552" y1="9931" x2="59227" y2="16027"/>
                        <a14:foregroundMark x1="47444" y1="9487" x2="54858" y2="16310"/>
                        <a14:foregroundMark x1="59071" y1="3270" x2="59071" y2="7953"/>
                        <a14:foregroundMark x1="65392" y1="53492" x2="65938" y2="69923"/>
                        <a14:foregroundMark x1="38939" y1="55874" x2="48264" y2="64675"/>
                        <a14:foregroundMark x1="50176" y1="55874" x2="45533" y2="66371"/>
                        <a14:foregroundMark x1="39095" y1="59709" x2="44830" y2="62979"/>
                        <a14:foregroundMark x1="92509" y1="35325" x2="92509" y2="35325"/>
                        <a14:foregroundMark x1="96371" y1="38151" x2="96371" y2="381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782" y="2937472"/>
            <a:ext cx="3927070" cy="379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557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91D19-F068-E061-A96A-73FA92A9B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picture containing food&#10;&#10;Description automatically generated">
            <a:extLst>
              <a:ext uri="{FF2B5EF4-FFF2-40B4-BE49-F238E27FC236}">
                <a16:creationId xmlns:a16="http://schemas.microsoft.com/office/drawing/2014/main" id="{AA5174BF-5E99-AD46-4D4B-61C0804D62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99"/>
            <a:ext cx="12192000" cy="6858000"/>
          </a:xfr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91BEC9DD-0558-26A7-42DB-69BD00A83D1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759" y="-243839"/>
            <a:ext cx="1635760" cy="163576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B6A4EFE-F0F4-94A3-1B6C-5C80BEE6981D}"/>
              </a:ext>
            </a:extLst>
          </p:cNvPr>
          <p:cNvGrpSpPr/>
          <p:nvPr/>
        </p:nvGrpSpPr>
        <p:grpSpPr>
          <a:xfrm>
            <a:off x="11028288" y="0"/>
            <a:ext cx="1388794" cy="385931"/>
            <a:chOff x="11007968" y="30631"/>
            <a:chExt cx="1388794" cy="38593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DE643B6-F515-2D2A-1D51-E805D240D67B}"/>
                </a:ext>
              </a:extLst>
            </p:cNvPr>
            <p:cNvSpPr txBox="1"/>
            <p:nvPr/>
          </p:nvSpPr>
          <p:spPr>
            <a:xfrm>
              <a:off x="11007968" y="30631"/>
              <a:ext cx="13481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SVNCinnamoncake" panose="02000000000000000000" pitchFamily="2" charset="0"/>
                  <a:ea typeface="+mn-ea"/>
                  <a:cs typeface="+mn-cs"/>
                </a:rPr>
                <a:t>Măng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SVNCinnamoncake" panose="02000000000000000000" pitchFamily="2" charset="0"/>
                  <a:ea typeface="+mn-ea"/>
                  <a:cs typeface="+mn-cs"/>
                </a:rPr>
                <a:t> Non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08C9F2E-77E7-C5CD-7974-E0F9A17464E4}"/>
                </a:ext>
              </a:extLst>
            </p:cNvPr>
            <p:cNvSpPr txBox="1"/>
            <p:nvPr/>
          </p:nvSpPr>
          <p:spPr>
            <a:xfrm>
              <a:off x="11048608" y="47230"/>
              <a:ext cx="13481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#9Slide07 SVNCinnamoncake" panose="02000000000000000000" pitchFamily="2" charset="0"/>
                  <a:ea typeface="+mn-ea"/>
                  <a:cs typeface="+mn-cs"/>
                </a:rPr>
                <a:t>Măng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#9Slide07 SVNCinnamoncake" panose="02000000000000000000" pitchFamily="2" charset="0"/>
                  <a:ea typeface="+mn-ea"/>
                  <a:cs typeface="+mn-cs"/>
                </a:rPr>
                <a:t> Non</a:t>
              </a:r>
            </a:p>
          </p:txBody>
        </p:sp>
      </p:grpSp>
      <p:pic>
        <p:nvPicPr>
          <p:cNvPr id="14" name="图片 1">
            <a:extLst>
              <a:ext uri="{FF2B5EF4-FFF2-40B4-BE49-F238E27FC236}">
                <a16:creationId xmlns:a16="http://schemas.microsoft.com/office/drawing/2014/main" id="{F85785C5-9FB8-BD73-41E1-F19B7BB108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4113" y="1641205"/>
            <a:ext cx="7637329" cy="45361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5BBE6F6-EA45-1A2A-0980-B3A1341192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3197" y="3638720"/>
            <a:ext cx="3582468" cy="30936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7723E8-940B-8AB3-C883-FA28240E20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2721" y="738200"/>
            <a:ext cx="5511262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484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B3EDC3-9B83-9F17-3C5C-308704283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322" y="-254643"/>
            <a:ext cx="12535383" cy="7112643"/>
          </a:xfrm>
          <a:prstGeom prst="rect">
            <a:avLst/>
          </a:prstGeom>
        </p:spPr>
      </p:pic>
      <p:pic>
        <p:nvPicPr>
          <p:cNvPr id="2" name="图片 20" descr="25">
            <a:extLst>
              <a:ext uri="{FF2B5EF4-FFF2-40B4-BE49-F238E27FC236}">
                <a16:creationId xmlns:a16="http://schemas.microsoft.com/office/drawing/2014/main" id="{2AE240F6-15E7-03E2-F2CB-DDF0B4249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075" y="109349"/>
            <a:ext cx="11680098" cy="67275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D3D32B-65CC-AF93-CC36-172680B6BAC7}"/>
              </a:ext>
            </a:extLst>
          </p:cNvPr>
          <p:cNvSpPr txBox="1"/>
          <p:nvPr/>
        </p:nvSpPr>
        <p:spPr>
          <a:xfrm>
            <a:off x="1828799" y="2405521"/>
            <a:ext cx="90502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Y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vừa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);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ứng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dụng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Yêu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lang="en-US" sz="3600" b="1" i="1" dirty="0">
                <a:solidFill>
                  <a:srgbClr val="843C0C"/>
                </a:solidFill>
                <a:latin typeface="Cambria" panose="02040503050406030204" pitchFamily="18" charset="0"/>
              </a:rPr>
              <a:t>T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ổ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quốc</a:t>
            </a:r>
            <a:r>
              <a:rPr lang="en-US" sz="3600" b="1" i="1" dirty="0">
                <a:solidFill>
                  <a:srgbClr val="843C0C"/>
                </a:solidFill>
                <a:latin typeface="Cambria" panose="02040503050406030204" pitchFamily="18" charset="0"/>
              </a:rPr>
              <a:t>, </a:t>
            </a:r>
            <a:r>
              <a:rPr lang="en-US" sz="3600" b="1" i="1" dirty="0" err="1">
                <a:solidFill>
                  <a:srgbClr val="843C0C"/>
                </a:solidFill>
                <a:latin typeface="Cambria" panose="02040503050406030204" pitchFamily="18" charset="0"/>
              </a:rPr>
              <a:t>yêu</a:t>
            </a:r>
            <a:r>
              <a:rPr lang="en-US" sz="3600" b="1" i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843C0C"/>
                </a:solidFill>
                <a:latin typeface="Cambria" panose="02040503050406030204" pitchFamily="18" charset="0"/>
              </a:rPr>
              <a:t>đồng</a:t>
            </a:r>
            <a:r>
              <a:rPr lang="en-US" sz="3600" b="1" i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843C0C"/>
                </a:solidFill>
                <a:latin typeface="Cambria" panose="02040503050406030204" pitchFamily="18" charset="0"/>
              </a:rPr>
              <a:t>bào</a:t>
            </a:r>
            <a:r>
              <a:rPr lang="en-US" sz="3600" b="1" i="1" dirty="0">
                <a:solidFill>
                  <a:srgbClr val="843C0C"/>
                </a:solidFill>
                <a:latin typeface="Cambria" panose="020405030504060302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triển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lực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học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053FA3-04D4-A767-E90E-6FB55E836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7284" y="1088068"/>
            <a:ext cx="6773243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453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B86E24-E9C4-8557-285D-F60DE1C65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120" y="0"/>
            <a:ext cx="12611302" cy="7010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9ABCBC3-3497-88E2-0D89-935111EBA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1861" y="0"/>
            <a:ext cx="8041321" cy="390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752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A6E4B-0671-4AD9-4907-1AE4596DB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lant, tree, palm, leaf&#10;&#10;Description automatically generated">
            <a:extLst>
              <a:ext uri="{FF2B5EF4-FFF2-40B4-BE49-F238E27FC236}">
                <a16:creationId xmlns:a16="http://schemas.microsoft.com/office/drawing/2014/main" id="{2643FB53-FEF9-CEEE-65DE-913080DE5C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1" y="221893"/>
            <a:ext cx="12171629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11B3A0-0F95-204D-3E6D-E067DBB38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306" y="2757733"/>
            <a:ext cx="6413548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930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plant, palm, green, leaf&#10;&#10;Description automatically generated">
            <a:extLst>
              <a:ext uri="{FF2B5EF4-FFF2-40B4-BE49-F238E27FC236}">
                <a16:creationId xmlns:a16="http://schemas.microsoft.com/office/drawing/2014/main" id="{DDBCC0EE-04ED-1F4A-7BD5-E7D69CD4B8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104"/>
            <a:ext cx="12192000" cy="6858000"/>
          </a:xfrm>
        </p:spPr>
      </p:pic>
      <p:grpSp>
        <p:nvGrpSpPr>
          <p:cNvPr id="28" name="组合 226">
            <a:extLst>
              <a:ext uri="{FF2B5EF4-FFF2-40B4-BE49-F238E27FC236}">
                <a16:creationId xmlns:a16="http://schemas.microsoft.com/office/drawing/2014/main" id="{75D2FC4D-12DD-EC3B-114D-DF4B86224029}"/>
              </a:ext>
            </a:extLst>
          </p:cNvPr>
          <p:cNvGrpSpPr/>
          <p:nvPr/>
        </p:nvGrpSpPr>
        <p:grpSpPr>
          <a:xfrm>
            <a:off x="6096000" y="1002865"/>
            <a:ext cx="3162208" cy="1753957"/>
            <a:chOff x="8726219" y="-661205"/>
            <a:chExt cx="2154936" cy="1322409"/>
          </a:xfrm>
        </p:grpSpPr>
        <p:sp>
          <p:nvSpPr>
            <p:cNvPr id="29" name="任意多边形 227">
              <a:extLst>
                <a:ext uri="{FF2B5EF4-FFF2-40B4-BE49-F238E27FC236}">
                  <a16:creationId xmlns:a16="http://schemas.microsoft.com/office/drawing/2014/main" id="{4A6F9F23-0141-2AB2-D053-4E9F5D8A361A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0" name="任意多边形 228">
              <a:extLst>
                <a:ext uri="{FF2B5EF4-FFF2-40B4-BE49-F238E27FC236}">
                  <a16:creationId xmlns:a16="http://schemas.microsoft.com/office/drawing/2014/main" id="{1C58CDE5-03EC-686E-B5E3-2D8B30BA24BA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31" name="组合 226">
            <a:extLst>
              <a:ext uri="{FF2B5EF4-FFF2-40B4-BE49-F238E27FC236}">
                <a16:creationId xmlns:a16="http://schemas.microsoft.com/office/drawing/2014/main" id="{950AC20F-470C-340E-81BE-2B301C391862}"/>
              </a:ext>
            </a:extLst>
          </p:cNvPr>
          <p:cNvGrpSpPr/>
          <p:nvPr/>
        </p:nvGrpSpPr>
        <p:grpSpPr>
          <a:xfrm>
            <a:off x="2739789" y="1268732"/>
            <a:ext cx="4614858" cy="2537815"/>
            <a:chOff x="8726219" y="-661205"/>
            <a:chExt cx="2154936" cy="1322409"/>
          </a:xfrm>
        </p:grpSpPr>
        <p:sp>
          <p:nvSpPr>
            <p:cNvPr id="32" name="任意多边形 227">
              <a:extLst>
                <a:ext uri="{FF2B5EF4-FFF2-40B4-BE49-F238E27FC236}">
                  <a16:creationId xmlns:a16="http://schemas.microsoft.com/office/drawing/2014/main" id="{08E50112-4B31-7807-9B37-B81D966875C0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3" name="任意多边形 228">
              <a:extLst>
                <a:ext uri="{FF2B5EF4-FFF2-40B4-BE49-F238E27FC236}">
                  <a16:creationId xmlns:a16="http://schemas.microsoft.com/office/drawing/2014/main" id="{2E8D4383-AF50-7C4A-1065-1C61224D8011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20" name="组合 226">
            <a:extLst>
              <a:ext uri="{FF2B5EF4-FFF2-40B4-BE49-F238E27FC236}">
                <a16:creationId xmlns:a16="http://schemas.microsoft.com/office/drawing/2014/main" id="{B2F0912E-446B-4BAD-E0C4-B40E2A235138}"/>
              </a:ext>
            </a:extLst>
          </p:cNvPr>
          <p:cNvGrpSpPr/>
          <p:nvPr/>
        </p:nvGrpSpPr>
        <p:grpSpPr>
          <a:xfrm rot="20227941">
            <a:off x="166664" y="1649495"/>
            <a:ext cx="4233972" cy="3120419"/>
            <a:chOff x="8726219" y="-661205"/>
            <a:chExt cx="2154936" cy="1322409"/>
          </a:xfrm>
        </p:grpSpPr>
        <p:sp>
          <p:nvSpPr>
            <p:cNvPr id="21" name="任意多边形 227">
              <a:extLst>
                <a:ext uri="{FF2B5EF4-FFF2-40B4-BE49-F238E27FC236}">
                  <a16:creationId xmlns:a16="http://schemas.microsoft.com/office/drawing/2014/main" id="{16D7A9D3-71C8-50FC-9C41-0A612E9BBB03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2" name="任意多边形 228">
              <a:extLst>
                <a:ext uri="{FF2B5EF4-FFF2-40B4-BE49-F238E27FC236}">
                  <a16:creationId xmlns:a16="http://schemas.microsoft.com/office/drawing/2014/main" id="{8AB50B91-6538-1564-B5EB-54C058BB3270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23" name="组合 226">
            <a:extLst>
              <a:ext uri="{FF2B5EF4-FFF2-40B4-BE49-F238E27FC236}">
                <a16:creationId xmlns:a16="http://schemas.microsoft.com/office/drawing/2014/main" id="{AA2E2F6E-ADE2-B771-527A-27DE9AA0FB6B}"/>
              </a:ext>
            </a:extLst>
          </p:cNvPr>
          <p:cNvGrpSpPr/>
          <p:nvPr/>
        </p:nvGrpSpPr>
        <p:grpSpPr>
          <a:xfrm>
            <a:off x="8029455" y="611144"/>
            <a:ext cx="3162208" cy="1753957"/>
            <a:chOff x="8726219" y="-661205"/>
            <a:chExt cx="2154936" cy="1322409"/>
          </a:xfrm>
        </p:grpSpPr>
        <p:sp>
          <p:nvSpPr>
            <p:cNvPr id="24" name="任意多边形 227">
              <a:extLst>
                <a:ext uri="{FF2B5EF4-FFF2-40B4-BE49-F238E27FC236}">
                  <a16:creationId xmlns:a16="http://schemas.microsoft.com/office/drawing/2014/main" id="{02457911-20E3-E33B-6C2D-9B5AB5C71484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5" name="任意多边形 228">
              <a:extLst>
                <a:ext uri="{FF2B5EF4-FFF2-40B4-BE49-F238E27FC236}">
                  <a16:creationId xmlns:a16="http://schemas.microsoft.com/office/drawing/2014/main" id="{76B447A5-CEB9-3CEB-3758-75B05EA7A63E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sp>
        <p:nvSpPr>
          <p:cNvPr id="26" name="Freeform: Shape 17">
            <a:extLst>
              <a:ext uri="{FF2B5EF4-FFF2-40B4-BE49-F238E27FC236}">
                <a16:creationId xmlns:a16="http://schemas.microsoft.com/office/drawing/2014/main" id="{506611CB-16B0-94EA-1E3B-2CC12AF24073}"/>
              </a:ext>
            </a:extLst>
          </p:cNvPr>
          <p:cNvSpPr/>
          <p:nvPr/>
        </p:nvSpPr>
        <p:spPr>
          <a:xfrm>
            <a:off x="10264015" y="-4762280"/>
            <a:ext cx="4556671" cy="2363017"/>
          </a:xfrm>
          <a:custGeom>
            <a:avLst/>
            <a:gdLst>
              <a:gd name="connsiteX0" fmla="*/ 1954709 w 3973596"/>
              <a:gd name="connsiteY0" fmla="*/ 0 h 1801466"/>
              <a:gd name="connsiteX1" fmla="*/ 2537121 w 3973596"/>
              <a:gd name="connsiteY1" fmla="*/ 309666 h 1801466"/>
              <a:gd name="connsiteX2" fmla="*/ 2596640 w 3973596"/>
              <a:gd name="connsiteY2" fmla="*/ 419321 h 1801466"/>
              <a:gd name="connsiteX3" fmla="*/ 2602905 w 3973596"/>
              <a:gd name="connsiteY3" fmla="*/ 411727 h 1801466"/>
              <a:gd name="connsiteX4" fmla="*/ 2879048 w 3973596"/>
              <a:gd name="connsiteY4" fmla="*/ 297345 h 1801466"/>
              <a:gd name="connsiteX5" fmla="*/ 3261639 w 3973596"/>
              <a:gd name="connsiteY5" fmla="*/ 609166 h 1801466"/>
              <a:gd name="connsiteX6" fmla="*/ 3268062 w 3973596"/>
              <a:gd name="connsiteY6" fmla="*/ 672885 h 1801466"/>
              <a:gd name="connsiteX7" fmla="*/ 3316027 w 3973596"/>
              <a:gd name="connsiteY7" fmla="*/ 662260 h 1801466"/>
              <a:gd name="connsiteX8" fmla="*/ 3426322 w 3973596"/>
              <a:gd name="connsiteY8" fmla="*/ 654326 h 1801466"/>
              <a:gd name="connsiteX9" fmla="*/ 3973596 w 3973596"/>
              <a:gd name="connsiteY9" fmla="*/ 1044851 h 1801466"/>
              <a:gd name="connsiteX10" fmla="*/ 3426322 w 3973596"/>
              <a:gd name="connsiteY10" fmla="*/ 1435376 h 1801466"/>
              <a:gd name="connsiteX11" fmla="*/ 3120336 w 3973596"/>
              <a:gd name="connsiteY11" fmla="*/ 1368681 h 1801466"/>
              <a:gd name="connsiteX12" fmla="*/ 3065917 w 3973596"/>
              <a:gd name="connsiteY12" fmla="*/ 1336641 h 1801466"/>
              <a:gd name="connsiteX13" fmla="*/ 3060829 w 3973596"/>
              <a:gd name="connsiteY13" fmla="*/ 1370354 h 1801466"/>
              <a:gd name="connsiteX14" fmla="*/ 2351125 w 3973596"/>
              <a:gd name="connsiteY14" fmla="*/ 1756740 h 1801466"/>
              <a:gd name="connsiteX15" fmla="*/ 1731580 w 3973596"/>
              <a:gd name="connsiteY15" fmla="*/ 1523755 h 1801466"/>
              <a:gd name="connsiteX16" fmla="*/ 1724686 w 3973596"/>
              <a:gd name="connsiteY16" fmla="*/ 1514481 h 1801466"/>
              <a:gd name="connsiteX17" fmla="*/ 1712498 w 3973596"/>
              <a:gd name="connsiteY17" fmla="*/ 1549293 h 1801466"/>
              <a:gd name="connsiteX18" fmla="*/ 1283400 w 3973596"/>
              <a:gd name="connsiteY18" fmla="*/ 1801466 h 1801466"/>
              <a:gd name="connsiteX19" fmla="*/ 827167 w 3973596"/>
              <a:gd name="connsiteY19" fmla="*/ 1471790 h 1801466"/>
              <a:gd name="connsiteX20" fmla="*/ 823474 w 3973596"/>
              <a:gd name="connsiteY20" fmla="*/ 1439308 h 1801466"/>
              <a:gd name="connsiteX21" fmla="*/ 794990 w 3973596"/>
              <a:gd name="connsiteY21" fmla="*/ 1465281 h 1801466"/>
              <a:gd name="connsiteX22" fmla="*/ 465694 w 3973596"/>
              <a:gd name="connsiteY22" fmla="*/ 1567897 h 1801466"/>
              <a:gd name="connsiteX23" fmla="*/ 0 w 3973596"/>
              <a:gd name="connsiteY23" fmla="*/ 1217542 h 1801466"/>
              <a:gd name="connsiteX24" fmla="*/ 465694 w 3973596"/>
              <a:gd name="connsiteY24" fmla="*/ 867187 h 1801466"/>
              <a:gd name="connsiteX25" fmla="*/ 646963 w 3973596"/>
              <a:gd name="connsiteY25" fmla="*/ 894720 h 1801466"/>
              <a:gd name="connsiteX26" fmla="*/ 692529 w 3973596"/>
              <a:gd name="connsiteY26" fmla="*/ 913327 h 1801466"/>
              <a:gd name="connsiteX27" fmla="*/ 679602 w 3973596"/>
              <a:gd name="connsiteY27" fmla="*/ 851452 h 1801466"/>
              <a:gd name="connsiteX28" fmla="*/ 1042166 w 3973596"/>
              <a:gd name="connsiteY28" fmla="*/ 501097 h 1801466"/>
              <a:gd name="connsiteX29" fmla="*/ 1244879 w 3973596"/>
              <a:gd name="connsiteY29" fmla="*/ 560932 h 1801466"/>
              <a:gd name="connsiteX30" fmla="*/ 1264986 w 3973596"/>
              <a:gd name="connsiteY30" fmla="*/ 576963 h 1801466"/>
              <a:gd name="connsiteX31" fmla="*/ 1266614 w 3973596"/>
              <a:gd name="connsiteY31" fmla="*/ 560814 h 1801466"/>
              <a:gd name="connsiteX32" fmla="*/ 1954709 w 3973596"/>
              <a:gd name="connsiteY32" fmla="*/ 0 h 1801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973596" h="1801466">
                <a:moveTo>
                  <a:pt x="1954709" y="0"/>
                </a:moveTo>
                <a:cubicBezTo>
                  <a:pt x="2197150" y="0"/>
                  <a:pt x="2410901" y="122836"/>
                  <a:pt x="2537121" y="309666"/>
                </a:cubicBezTo>
                <a:lnTo>
                  <a:pt x="2596640" y="419321"/>
                </a:lnTo>
                <a:lnTo>
                  <a:pt x="2602905" y="411727"/>
                </a:lnTo>
                <a:cubicBezTo>
                  <a:pt x="2673576" y="341056"/>
                  <a:pt x="2771208" y="297345"/>
                  <a:pt x="2879048" y="297345"/>
                </a:cubicBezTo>
                <a:cubicBezTo>
                  <a:pt x="3067769" y="297345"/>
                  <a:pt x="3225224" y="431210"/>
                  <a:pt x="3261639" y="609166"/>
                </a:cubicBezTo>
                <a:lnTo>
                  <a:pt x="3268062" y="672885"/>
                </a:lnTo>
                <a:lnTo>
                  <a:pt x="3316027" y="662260"/>
                </a:lnTo>
                <a:cubicBezTo>
                  <a:pt x="3351654" y="657058"/>
                  <a:pt x="3388541" y="654326"/>
                  <a:pt x="3426322" y="654326"/>
                </a:cubicBezTo>
                <a:cubicBezTo>
                  <a:pt x="3728573" y="654326"/>
                  <a:pt x="3973596" y="829170"/>
                  <a:pt x="3973596" y="1044851"/>
                </a:cubicBezTo>
                <a:cubicBezTo>
                  <a:pt x="3973596" y="1260532"/>
                  <a:pt x="3728573" y="1435376"/>
                  <a:pt x="3426322" y="1435376"/>
                </a:cubicBezTo>
                <a:cubicBezTo>
                  <a:pt x="3312978" y="1435376"/>
                  <a:pt x="3207682" y="1410789"/>
                  <a:pt x="3120336" y="1368681"/>
                </a:cubicBezTo>
                <a:lnTo>
                  <a:pt x="3065917" y="1336641"/>
                </a:lnTo>
                <a:lnTo>
                  <a:pt x="3060829" y="1370354"/>
                </a:lnTo>
                <a:cubicBezTo>
                  <a:pt x="2993280" y="1590864"/>
                  <a:pt x="2701201" y="1756740"/>
                  <a:pt x="2351125" y="1756740"/>
                </a:cubicBezTo>
                <a:cubicBezTo>
                  <a:pt x="2088568" y="1756740"/>
                  <a:pt x="1858635" y="1663435"/>
                  <a:pt x="1731580" y="1523755"/>
                </a:cubicBezTo>
                <a:lnTo>
                  <a:pt x="1724686" y="1514481"/>
                </a:lnTo>
                <a:lnTo>
                  <a:pt x="1712498" y="1549293"/>
                </a:lnTo>
                <a:cubicBezTo>
                  <a:pt x="1641801" y="1697485"/>
                  <a:pt x="1476297" y="1801466"/>
                  <a:pt x="1283400" y="1801466"/>
                </a:cubicBezTo>
                <a:cubicBezTo>
                  <a:pt x="1058354" y="1801466"/>
                  <a:pt x="870591" y="1659936"/>
                  <a:pt x="827167" y="1471790"/>
                </a:cubicBezTo>
                <a:lnTo>
                  <a:pt x="823474" y="1439308"/>
                </a:lnTo>
                <a:lnTo>
                  <a:pt x="794990" y="1465281"/>
                </a:lnTo>
                <a:cubicBezTo>
                  <a:pt x="710716" y="1528682"/>
                  <a:pt x="594292" y="1567897"/>
                  <a:pt x="465694" y="1567897"/>
                </a:cubicBezTo>
                <a:cubicBezTo>
                  <a:pt x="208498" y="1567897"/>
                  <a:pt x="0" y="1411038"/>
                  <a:pt x="0" y="1217542"/>
                </a:cubicBezTo>
                <a:cubicBezTo>
                  <a:pt x="0" y="1024046"/>
                  <a:pt x="208498" y="867187"/>
                  <a:pt x="465694" y="867187"/>
                </a:cubicBezTo>
                <a:cubicBezTo>
                  <a:pt x="529993" y="867187"/>
                  <a:pt x="591248" y="876991"/>
                  <a:pt x="646963" y="894720"/>
                </a:cubicBezTo>
                <a:lnTo>
                  <a:pt x="692529" y="913327"/>
                </a:lnTo>
                <a:lnTo>
                  <a:pt x="679602" y="851452"/>
                </a:lnTo>
                <a:cubicBezTo>
                  <a:pt x="679602" y="657956"/>
                  <a:pt x="841927" y="501097"/>
                  <a:pt x="1042166" y="501097"/>
                </a:cubicBezTo>
                <a:cubicBezTo>
                  <a:pt x="1117256" y="501097"/>
                  <a:pt x="1187014" y="523155"/>
                  <a:pt x="1244879" y="560932"/>
                </a:cubicBezTo>
                <a:lnTo>
                  <a:pt x="1264986" y="576963"/>
                </a:lnTo>
                <a:lnTo>
                  <a:pt x="1266614" y="560814"/>
                </a:lnTo>
                <a:cubicBezTo>
                  <a:pt x="1332107" y="240759"/>
                  <a:pt x="1615292" y="0"/>
                  <a:pt x="19547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EC968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Freeform: Shape 17">
            <a:extLst>
              <a:ext uri="{FF2B5EF4-FFF2-40B4-BE49-F238E27FC236}">
                <a16:creationId xmlns:a16="http://schemas.microsoft.com/office/drawing/2014/main" id="{0DA8B652-9F9C-C1B9-581D-5176B76B5DE0}"/>
              </a:ext>
            </a:extLst>
          </p:cNvPr>
          <p:cNvSpPr/>
          <p:nvPr/>
        </p:nvSpPr>
        <p:spPr>
          <a:xfrm>
            <a:off x="12192000" y="-3639094"/>
            <a:ext cx="4556671" cy="2363017"/>
          </a:xfrm>
          <a:custGeom>
            <a:avLst/>
            <a:gdLst>
              <a:gd name="connsiteX0" fmla="*/ 1954709 w 3973596"/>
              <a:gd name="connsiteY0" fmla="*/ 0 h 1801466"/>
              <a:gd name="connsiteX1" fmla="*/ 2537121 w 3973596"/>
              <a:gd name="connsiteY1" fmla="*/ 309666 h 1801466"/>
              <a:gd name="connsiteX2" fmla="*/ 2596640 w 3973596"/>
              <a:gd name="connsiteY2" fmla="*/ 419321 h 1801466"/>
              <a:gd name="connsiteX3" fmla="*/ 2602905 w 3973596"/>
              <a:gd name="connsiteY3" fmla="*/ 411727 h 1801466"/>
              <a:gd name="connsiteX4" fmla="*/ 2879048 w 3973596"/>
              <a:gd name="connsiteY4" fmla="*/ 297345 h 1801466"/>
              <a:gd name="connsiteX5" fmla="*/ 3261639 w 3973596"/>
              <a:gd name="connsiteY5" fmla="*/ 609166 h 1801466"/>
              <a:gd name="connsiteX6" fmla="*/ 3268062 w 3973596"/>
              <a:gd name="connsiteY6" fmla="*/ 672885 h 1801466"/>
              <a:gd name="connsiteX7" fmla="*/ 3316027 w 3973596"/>
              <a:gd name="connsiteY7" fmla="*/ 662260 h 1801466"/>
              <a:gd name="connsiteX8" fmla="*/ 3426322 w 3973596"/>
              <a:gd name="connsiteY8" fmla="*/ 654326 h 1801466"/>
              <a:gd name="connsiteX9" fmla="*/ 3973596 w 3973596"/>
              <a:gd name="connsiteY9" fmla="*/ 1044851 h 1801466"/>
              <a:gd name="connsiteX10" fmla="*/ 3426322 w 3973596"/>
              <a:gd name="connsiteY10" fmla="*/ 1435376 h 1801466"/>
              <a:gd name="connsiteX11" fmla="*/ 3120336 w 3973596"/>
              <a:gd name="connsiteY11" fmla="*/ 1368681 h 1801466"/>
              <a:gd name="connsiteX12" fmla="*/ 3065917 w 3973596"/>
              <a:gd name="connsiteY12" fmla="*/ 1336641 h 1801466"/>
              <a:gd name="connsiteX13" fmla="*/ 3060829 w 3973596"/>
              <a:gd name="connsiteY13" fmla="*/ 1370354 h 1801466"/>
              <a:gd name="connsiteX14" fmla="*/ 2351125 w 3973596"/>
              <a:gd name="connsiteY14" fmla="*/ 1756740 h 1801466"/>
              <a:gd name="connsiteX15" fmla="*/ 1731580 w 3973596"/>
              <a:gd name="connsiteY15" fmla="*/ 1523755 h 1801466"/>
              <a:gd name="connsiteX16" fmla="*/ 1724686 w 3973596"/>
              <a:gd name="connsiteY16" fmla="*/ 1514481 h 1801466"/>
              <a:gd name="connsiteX17" fmla="*/ 1712498 w 3973596"/>
              <a:gd name="connsiteY17" fmla="*/ 1549293 h 1801466"/>
              <a:gd name="connsiteX18" fmla="*/ 1283400 w 3973596"/>
              <a:gd name="connsiteY18" fmla="*/ 1801466 h 1801466"/>
              <a:gd name="connsiteX19" fmla="*/ 827167 w 3973596"/>
              <a:gd name="connsiteY19" fmla="*/ 1471790 h 1801466"/>
              <a:gd name="connsiteX20" fmla="*/ 823474 w 3973596"/>
              <a:gd name="connsiteY20" fmla="*/ 1439308 h 1801466"/>
              <a:gd name="connsiteX21" fmla="*/ 794990 w 3973596"/>
              <a:gd name="connsiteY21" fmla="*/ 1465281 h 1801466"/>
              <a:gd name="connsiteX22" fmla="*/ 465694 w 3973596"/>
              <a:gd name="connsiteY22" fmla="*/ 1567897 h 1801466"/>
              <a:gd name="connsiteX23" fmla="*/ 0 w 3973596"/>
              <a:gd name="connsiteY23" fmla="*/ 1217542 h 1801466"/>
              <a:gd name="connsiteX24" fmla="*/ 465694 w 3973596"/>
              <a:gd name="connsiteY24" fmla="*/ 867187 h 1801466"/>
              <a:gd name="connsiteX25" fmla="*/ 646963 w 3973596"/>
              <a:gd name="connsiteY25" fmla="*/ 894720 h 1801466"/>
              <a:gd name="connsiteX26" fmla="*/ 692529 w 3973596"/>
              <a:gd name="connsiteY26" fmla="*/ 913327 h 1801466"/>
              <a:gd name="connsiteX27" fmla="*/ 679602 w 3973596"/>
              <a:gd name="connsiteY27" fmla="*/ 851452 h 1801466"/>
              <a:gd name="connsiteX28" fmla="*/ 1042166 w 3973596"/>
              <a:gd name="connsiteY28" fmla="*/ 501097 h 1801466"/>
              <a:gd name="connsiteX29" fmla="*/ 1244879 w 3973596"/>
              <a:gd name="connsiteY29" fmla="*/ 560932 h 1801466"/>
              <a:gd name="connsiteX30" fmla="*/ 1264986 w 3973596"/>
              <a:gd name="connsiteY30" fmla="*/ 576963 h 1801466"/>
              <a:gd name="connsiteX31" fmla="*/ 1266614 w 3973596"/>
              <a:gd name="connsiteY31" fmla="*/ 560814 h 1801466"/>
              <a:gd name="connsiteX32" fmla="*/ 1954709 w 3973596"/>
              <a:gd name="connsiteY32" fmla="*/ 0 h 1801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973596" h="1801466">
                <a:moveTo>
                  <a:pt x="1954709" y="0"/>
                </a:moveTo>
                <a:cubicBezTo>
                  <a:pt x="2197150" y="0"/>
                  <a:pt x="2410901" y="122836"/>
                  <a:pt x="2537121" y="309666"/>
                </a:cubicBezTo>
                <a:lnTo>
                  <a:pt x="2596640" y="419321"/>
                </a:lnTo>
                <a:lnTo>
                  <a:pt x="2602905" y="411727"/>
                </a:lnTo>
                <a:cubicBezTo>
                  <a:pt x="2673576" y="341056"/>
                  <a:pt x="2771208" y="297345"/>
                  <a:pt x="2879048" y="297345"/>
                </a:cubicBezTo>
                <a:cubicBezTo>
                  <a:pt x="3067769" y="297345"/>
                  <a:pt x="3225224" y="431210"/>
                  <a:pt x="3261639" y="609166"/>
                </a:cubicBezTo>
                <a:lnTo>
                  <a:pt x="3268062" y="672885"/>
                </a:lnTo>
                <a:lnTo>
                  <a:pt x="3316027" y="662260"/>
                </a:lnTo>
                <a:cubicBezTo>
                  <a:pt x="3351654" y="657058"/>
                  <a:pt x="3388541" y="654326"/>
                  <a:pt x="3426322" y="654326"/>
                </a:cubicBezTo>
                <a:cubicBezTo>
                  <a:pt x="3728573" y="654326"/>
                  <a:pt x="3973596" y="829170"/>
                  <a:pt x="3973596" y="1044851"/>
                </a:cubicBezTo>
                <a:cubicBezTo>
                  <a:pt x="3973596" y="1260532"/>
                  <a:pt x="3728573" y="1435376"/>
                  <a:pt x="3426322" y="1435376"/>
                </a:cubicBezTo>
                <a:cubicBezTo>
                  <a:pt x="3312978" y="1435376"/>
                  <a:pt x="3207682" y="1410789"/>
                  <a:pt x="3120336" y="1368681"/>
                </a:cubicBezTo>
                <a:lnTo>
                  <a:pt x="3065917" y="1336641"/>
                </a:lnTo>
                <a:lnTo>
                  <a:pt x="3060829" y="1370354"/>
                </a:lnTo>
                <a:cubicBezTo>
                  <a:pt x="2993280" y="1590864"/>
                  <a:pt x="2701201" y="1756740"/>
                  <a:pt x="2351125" y="1756740"/>
                </a:cubicBezTo>
                <a:cubicBezTo>
                  <a:pt x="2088568" y="1756740"/>
                  <a:pt x="1858635" y="1663435"/>
                  <a:pt x="1731580" y="1523755"/>
                </a:cubicBezTo>
                <a:lnTo>
                  <a:pt x="1724686" y="1514481"/>
                </a:lnTo>
                <a:lnTo>
                  <a:pt x="1712498" y="1549293"/>
                </a:lnTo>
                <a:cubicBezTo>
                  <a:pt x="1641801" y="1697485"/>
                  <a:pt x="1476297" y="1801466"/>
                  <a:pt x="1283400" y="1801466"/>
                </a:cubicBezTo>
                <a:cubicBezTo>
                  <a:pt x="1058354" y="1801466"/>
                  <a:pt x="870591" y="1659936"/>
                  <a:pt x="827167" y="1471790"/>
                </a:cubicBezTo>
                <a:lnTo>
                  <a:pt x="823474" y="1439308"/>
                </a:lnTo>
                <a:lnTo>
                  <a:pt x="794990" y="1465281"/>
                </a:lnTo>
                <a:cubicBezTo>
                  <a:pt x="710716" y="1528682"/>
                  <a:pt x="594292" y="1567897"/>
                  <a:pt x="465694" y="1567897"/>
                </a:cubicBezTo>
                <a:cubicBezTo>
                  <a:pt x="208498" y="1567897"/>
                  <a:pt x="0" y="1411038"/>
                  <a:pt x="0" y="1217542"/>
                </a:cubicBezTo>
                <a:cubicBezTo>
                  <a:pt x="0" y="1024046"/>
                  <a:pt x="208498" y="867187"/>
                  <a:pt x="465694" y="867187"/>
                </a:cubicBezTo>
                <a:cubicBezTo>
                  <a:pt x="529993" y="867187"/>
                  <a:pt x="591248" y="876991"/>
                  <a:pt x="646963" y="894720"/>
                </a:cubicBezTo>
                <a:lnTo>
                  <a:pt x="692529" y="913327"/>
                </a:lnTo>
                <a:lnTo>
                  <a:pt x="679602" y="851452"/>
                </a:lnTo>
                <a:cubicBezTo>
                  <a:pt x="679602" y="657956"/>
                  <a:pt x="841927" y="501097"/>
                  <a:pt x="1042166" y="501097"/>
                </a:cubicBezTo>
                <a:cubicBezTo>
                  <a:pt x="1117256" y="501097"/>
                  <a:pt x="1187014" y="523155"/>
                  <a:pt x="1244879" y="560932"/>
                </a:cubicBezTo>
                <a:lnTo>
                  <a:pt x="1264986" y="576963"/>
                </a:lnTo>
                <a:lnTo>
                  <a:pt x="1266614" y="560814"/>
                </a:lnTo>
                <a:cubicBezTo>
                  <a:pt x="1332107" y="240759"/>
                  <a:pt x="1615292" y="0"/>
                  <a:pt x="19547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EC968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2649CD-B8EC-C68C-0090-24638DFDC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964" y="-2254873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0582CC-B739-CBF3-7E51-5E2CA6C94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069" y="-96358"/>
            <a:ext cx="12192000" cy="15900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00D7B8-A569-F4CA-C0FC-FCA63231A15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65" b="97939" l="9988" r="89988">
                        <a14:foregroundMark x1="43055" y1="34182" x2="43976" y2="43273"/>
                        <a14:foregroundMark x1="50958" y1="32040" x2="53018" y2="38424"/>
                        <a14:foregroundMark x1="46036" y1="9212" x2="46036" y2="9212"/>
                        <a14:foregroundMark x1="46958" y1="2545" x2="46958" y2="2545"/>
                        <a14:foregroundMark x1="46545" y1="3273" x2="49600" y2="6384"/>
                        <a14:foregroundMark x1="61430" y1="26505" x2="63903" y2="34182"/>
                        <a14:foregroundMark x1="60582" y1="30505" x2="62109" y2="33616"/>
                        <a14:foregroundMark x1="59976" y1="27798" x2="59976" y2="27798"/>
                        <a14:foregroundMark x1="59127" y1="26667" x2="59127" y2="26667"/>
                        <a14:foregroundMark x1="58376" y1="26828" x2="58376" y2="26828"/>
                        <a14:foregroundMark x1="58545" y1="28242" x2="58545" y2="28242"/>
                        <a14:foregroundMark x1="34958" y1="88929" x2="41770" y2="95192"/>
                        <a14:foregroundMark x1="50885" y1="86384" x2="61697" y2="92768"/>
                        <a14:foregroundMark x1="33382" y1="85616" x2="36315" y2="84162"/>
                        <a14:foregroundMark x1="44412" y1="96727" x2="53552" y2="97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7263" y="3798235"/>
            <a:ext cx="4943922" cy="2966353"/>
          </a:xfrm>
          <a:prstGeom prst="rect">
            <a:avLst/>
          </a:prstGeom>
        </p:spPr>
      </p:pic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id="{ECD2D00F-AC4E-1754-2E46-6AEFA69821C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424" b="95879" l="9988" r="89988">
                        <a14:foregroundMark x1="31612" y1="8768" x2="33430" y2="10990"/>
                        <a14:foregroundMark x1="44267" y1="7071" x2="47297" y2="12808"/>
                        <a14:foregroundMark x1="29770" y1="81333" x2="43152" y2="86747"/>
                        <a14:foregroundMark x1="33527" y1="92485" x2="49212" y2="94869"/>
                        <a14:foregroundMark x1="68461" y1="95879" x2="68461" y2="95879"/>
                        <a14:foregroundMark x1="33333" y1="6424" x2="33333" y2="64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16" r="20044"/>
          <a:stretch/>
        </p:blipFill>
        <p:spPr>
          <a:xfrm>
            <a:off x="8524241" y="2547685"/>
            <a:ext cx="4304323" cy="4480477"/>
          </a:xfrm>
          <a:prstGeom prst="rect">
            <a:avLst/>
          </a:prstGeom>
        </p:spPr>
      </p:pic>
      <p:grpSp>
        <p:nvGrpSpPr>
          <p:cNvPr id="13" name="组合 9">
            <a:extLst>
              <a:ext uri="{FF2B5EF4-FFF2-40B4-BE49-F238E27FC236}">
                <a16:creationId xmlns:a16="http://schemas.microsoft.com/office/drawing/2014/main" id="{0E15D3DE-071A-4A72-35C6-65BA885D9164}"/>
              </a:ext>
            </a:extLst>
          </p:cNvPr>
          <p:cNvGrpSpPr/>
          <p:nvPr/>
        </p:nvGrpSpPr>
        <p:grpSpPr>
          <a:xfrm>
            <a:off x="3033825" y="1699103"/>
            <a:ext cx="230216" cy="1121597"/>
            <a:chOff x="3771007" y="1083236"/>
            <a:chExt cx="184731" cy="1121597"/>
          </a:xfrm>
        </p:grpSpPr>
        <p:sp>
          <p:nvSpPr>
            <p:cNvPr id="14" name="矩形 10">
              <a:extLst>
                <a:ext uri="{FF2B5EF4-FFF2-40B4-BE49-F238E27FC236}">
                  <a16:creationId xmlns:a16="http://schemas.microsoft.com/office/drawing/2014/main" id="{D2353CEE-EAD4-7BC3-E2F6-EBC0FF4BD37A}"/>
                </a:ext>
              </a:extLst>
            </p:cNvPr>
            <p:cNvSpPr/>
            <p:nvPr/>
          </p:nvSpPr>
          <p:spPr>
            <a:xfrm>
              <a:off x="3771007" y="1083236"/>
              <a:ext cx="184731" cy="1107996"/>
            </a:xfrm>
            <a:prstGeom prst="rect">
              <a:avLst/>
            </a:prstGeom>
          </p:spPr>
          <p:txBody>
            <a:bodyPr wrap="none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9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7 SVNZiclets" panose="02000603000000000000" pitchFamily="2" charset="0"/>
                <a:ea typeface="字魂27号-布丁体" panose="00000505000000000000" pitchFamily="2" charset="-122"/>
                <a:cs typeface="+mn-cs"/>
              </a:endParaRPr>
            </a:p>
          </p:txBody>
        </p:sp>
        <p:sp>
          <p:nvSpPr>
            <p:cNvPr id="15" name="矩形 11">
              <a:extLst>
                <a:ext uri="{FF2B5EF4-FFF2-40B4-BE49-F238E27FC236}">
                  <a16:creationId xmlns:a16="http://schemas.microsoft.com/office/drawing/2014/main" id="{1CD3D90E-6485-AB36-C227-0351FB44CBDB}"/>
                </a:ext>
              </a:extLst>
            </p:cNvPr>
            <p:cNvSpPr/>
            <p:nvPr/>
          </p:nvSpPr>
          <p:spPr>
            <a:xfrm>
              <a:off x="3771007" y="1096837"/>
              <a:ext cx="184731" cy="1107996"/>
            </a:xfrm>
            <a:prstGeom prst="rect">
              <a:avLst/>
            </a:prstGeom>
          </p:spPr>
          <p:txBody>
            <a:bodyPr wrap="none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9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67000">
                      <a:srgbClr val="5997D0"/>
                    </a:gs>
                    <a:gs pos="0">
                      <a:srgbClr val="FF99CC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#9Slide07 SVNZiclets" panose="02000603000000000000" pitchFamily="2" charset="0"/>
                <a:ea typeface="字魂27号-布丁体" panose="00000505000000000000" pitchFamily="2" charset="-122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F8A9159F-F995-2A6A-8A76-CA2B43D3A1AB}"/>
              </a:ext>
            </a:extLst>
          </p:cNvPr>
          <p:cNvSpPr txBox="1"/>
          <p:nvPr/>
        </p:nvSpPr>
        <p:spPr>
          <a:xfrm>
            <a:off x="8621135" y="6373306"/>
            <a:ext cx="415925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Novido" panose="02040603050506020204" pitchFamily="18" charset="0"/>
                <a:ea typeface="字魂27号-布丁体" panose="00000505000000000000" pitchFamily="2" charset="-122"/>
                <a:cs typeface="+mn-cs"/>
              </a:rPr>
              <a:t>Măng</a:t>
            </a:r>
            <a:r>
              <a:rPr kumimoji="0" lang="en-US" altLang="zh-CN" sz="25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Novido" panose="02040603050506020204" pitchFamily="18" charset="0"/>
                <a:ea typeface="字魂27号-布丁体" panose="00000505000000000000" pitchFamily="2" charset="-122"/>
                <a:cs typeface="+mn-cs"/>
              </a:rPr>
              <a:t> Non</a:t>
            </a:r>
            <a:endParaRPr kumimoji="0" lang="zh-CN" altLang="en-US" sz="2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Novido" panose="02040603050506020204" pitchFamily="18" charset="0"/>
              <a:ea typeface="字魂27号-布丁体" panose="00000505000000000000" pitchFamily="2" charset="-122"/>
              <a:cs typeface="+mn-cs"/>
            </a:endParaRPr>
          </a:p>
        </p:txBody>
      </p:sp>
      <p:pic>
        <p:nvPicPr>
          <p:cNvPr id="35" name="Picture 34" descr="A picture containing watch, green&#10;&#10;Description automatically generated">
            <a:extLst>
              <a:ext uri="{FF2B5EF4-FFF2-40B4-BE49-F238E27FC236}">
                <a16:creationId xmlns:a16="http://schemas.microsoft.com/office/drawing/2014/main" id="{44CDCB2B-6985-15DB-A2F5-C884626046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156" y="5815468"/>
            <a:ext cx="950815" cy="1008872"/>
          </a:xfrm>
          <a:prstGeom prst="rect">
            <a:avLst/>
          </a:prstGeom>
        </p:spPr>
      </p:pic>
      <p:pic>
        <p:nvPicPr>
          <p:cNvPr id="37" name="Picture 36" descr="A picture containing clipart&#10;&#10;Description automatically generated">
            <a:extLst>
              <a:ext uri="{FF2B5EF4-FFF2-40B4-BE49-F238E27FC236}">
                <a16:creationId xmlns:a16="http://schemas.microsoft.com/office/drawing/2014/main" id="{3D455BDB-C6B6-BC0E-1D16-B87FD668368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869" b="96889" l="9988" r="89988">
                        <a14:foregroundMark x1="51467" y1="6909" x2="48533" y2="21576"/>
                        <a14:foregroundMark x1="57479" y1="22222" x2="62279" y2="25778"/>
                        <a14:foregroundMark x1="63467" y1="18667" x2="60000" y2="27354"/>
                        <a14:foregroundMark x1="60000" y1="27354" x2="60000" y2="27354"/>
                        <a14:foregroundMark x1="63879" y1="20000" x2="63879" y2="20000"/>
                        <a14:foregroundMark x1="64533" y1="23111" x2="64533" y2="23111"/>
                        <a14:foregroundMark x1="56800" y1="20889" x2="59467" y2="23798"/>
                        <a14:foregroundMark x1="56800" y1="22020" x2="60533" y2="24687"/>
                        <a14:foregroundMark x1="59733" y1="26222" x2="59733" y2="26222"/>
                        <a14:foregroundMark x1="64412" y1="25131" x2="64412" y2="25131"/>
                        <a14:foregroundMark x1="29745" y1="84444" x2="48533" y2="96889"/>
                        <a14:foregroundMark x1="62667" y1="95111" x2="62667" y2="95111"/>
                        <a14:foregroundMark x1="32679" y1="96000" x2="34133" y2="94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616" y="3007819"/>
            <a:ext cx="6666005" cy="39996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385ACD-A8AC-CE39-D42F-176470A1E0C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32993"/>
          <a:stretch/>
        </p:blipFill>
        <p:spPr>
          <a:xfrm>
            <a:off x="-1668616" y="907209"/>
            <a:ext cx="10672752" cy="77914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91F365-D396-FB04-311F-3CFD65932F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81964" y="927455"/>
            <a:ext cx="2786113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985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D68809D-1DD1-8CAC-8372-788EFD510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479" y="-231494"/>
            <a:ext cx="12659039" cy="7089494"/>
          </a:xfrm>
          <a:prstGeom prst="rect">
            <a:avLst/>
          </a:prstGeom>
        </p:spPr>
      </p:pic>
      <p:pic>
        <p:nvPicPr>
          <p:cNvPr id="3" name="Picture 2" descr="Bảng gỗ học sinh tiểu học 3477">
            <a:extLst>
              <a:ext uri="{FF2B5EF4-FFF2-40B4-BE49-F238E27FC236}">
                <a16:creationId xmlns:a16="http://schemas.microsoft.com/office/drawing/2014/main" id="{512A5399-82E0-18E5-DD7C-802A32F73F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5" t="25442" r="15079" b="25986"/>
          <a:stretch/>
        </p:blipFill>
        <p:spPr bwMode="auto">
          <a:xfrm>
            <a:off x="830425" y="2000570"/>
            <a:ext cx="4562669" cy="317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34B8B0-FC7B-C665-A3F4-A2C59B5380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415" t="2572" r="20164" b="1592"/>
          <a:stretch/>
        </p:blipFill>
        <p:spPr>
          <a:xfrm>
            <a:off x="5663682" y="2188322"/>
            <a:ext cx="1798679" cy="28529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8854A1-82E2-728A-F3DC-DA523F3818FB}"/>
              </a:ext>
            </a:extLst>
          </p:cNvPr>
          <p:cNvSpPr txBox="1"/>
          <p:nvPr/>
        </p:nvSpPr>
        <p:spPr>
          <a:xfrm>
            <a:off x="2155625" y="5175761"/>
            <a:ext cx="1912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con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802F5E-E6FD-A6E6-E7C9-74D57B7EA02B}"/>
              </a:ext>
            </a:extLst>
          </p:cNvPr>
          <p:cNvSpPr txBox="1"/>
          <p:nvPr/>
        </p:nvSpPr>
        <p:spPr>
          <a:xfrm>
            <a:off x="5663682" y="5153573"/>
            <a:ext cx="1912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Phấn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25BF68-EA0A-CB27-F6F2-BA131EF61169}"/>
              </a:ext>
            </a:extLst>
          </p:cNvPr>
          <p:cNvSpPr txBox="1"/>
          <p:nvPr/>
        </p:nvSpPr>
        <p:spPr>
          <a:xfrm>
            <a:off x="8550478" y="5678348"/>
            <a:ext cx="2522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C8A27B-DF0F-FBD1-6198-250293CF9B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4551" y="-11115"/>
            <a:ext cx="9658170" cy="16645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98355B-5C80-DED8-D994-DAA72C04EF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196" t="21594" r="25896" b="22753"/>
          <a:stretch/>
        </p:blipFill>
        <p:spPr>
          <a:xfrm>
            <a:off x="7999032" y="1766536"/>
            <a:ext cx="2792897" cy="381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250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A6E4B-0671-4AD9-4907-1AE4596DB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lant, tree, palm, leaf&#10;&#10;Description automatically generated">
            <a:extLst>
              <a:ext uri="{FF2B5EF4-FFF2-40B4-BE49-F238E27FC236}">
                <a16:creationId xmlns:a16="http://schemas.microsoft.com/office/drawing/2014/main" id="{2643FB53-FEF9-CEEE-65DE-913080DE5C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0" y="0"/>
            <a:ext cx="12171629" cy="685800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306A18-26F2-7A60-9971-E2EAC0AE7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1920" y="-220962"/>
            <a:ext cx="12192000" cy="15900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86C647-A895-CED9-5709-670037196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279" y="2619338"/>
            <a:ext cx="7407282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024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09130C00-458E-C2C7-69D4-D312E4160EAF}"/>
              </a:ext>
            </a:extLst>
          </p:cNvPr>
          <p:cNvGrpSpPr/>
          <p:nvPr/>
        </p:nvGrpSpPr>
        <p:grpSpPr>
          <a:xfrm>
            <a:off x="651223" y="801898"/>
            <a:ext cx="7802635" cy="1107996"/>
            <a:chOff x="552384" y="948499"/>
            <a:chExt cx="7802635" cy="1107996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B24E0E7-1371-F00E-4C73-11B4385214DA}"/>
                </a:ext>
              </a:extLst>
            </p:cNvPr>
            <p:cNvSpPr txBox="1"/>
            <p:nvPr/>
          </p:nvSpPr>
          <p:spPr>
            <a:xfrm>
              <a:off x="5574616" y="948499"/>
              <a:ext cx="278040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ea typeface="+mn-ea"/>
                  <a:cs typeface="HP001 5H" panose="020B0603050302020204" pitchFamily="34" charset="0"/>
                </a:rPr>
                <a:t>Y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9D1691F-F80E-8E88-5C21-C61D910CB7F4}"/>
                </a:ext>
              </a:extLst>
            </p:cNvPr>
            <p:cNvSpPr txBox="1"/>
            <p:nvPr/>
          </p:nvSpPr>
          <p:spPr>
            <a:xfrm>
              <a:off x="552384" y="954508"/>
              <a:ext cx="53744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thiệu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mẫu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hoa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83B2CF4-D04F-0E8D-BE4A-41D8B70339E6}"/>
              </a:ext>
            </a:extLst>
          </p:cNvPr>
          <p:cNvGrpSpPr/>
          <p:nvPr/>
        </p:nvGrpSpPr>
        <p:grpSpPr>
          <a:xfrm>
            <a:off x="1039536" y="1298934"/>
            <a:ext cx="5291618" cy="4260132"/>
            <a:chOff x="2695536" y="2382293"/>
            <a:chExt cx="4687135" cy="3620883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5343302-73BA-B283-640E-9EBA1DE4EE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7" t="71669" r="65231"/>
            <a:stretch/>
          </p:blipFill>
          <p:spPr>
            <a:xfrm>
              <a:off x="2695536" y="2382293"/>
              <a:ext cx="4687135" cy="3620883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4857BD9-3E3C-CC8A-33A2-E34492F4F6CF}"/>
                </a:ext>
              </a:extLst>
            </p:cNvPr>
            <p:cNvSpPr txBox="1"/>
            <p:nvPr/>
          </p:nvSpPr>
          <p:spPr>
            <a:xfrm>
              <a:off x="3521764" y="3677631"/>
              <a:ext cx="3034680" cy="1752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nhỡ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rộng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nét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026" name="Picture 2" descr="Lý thuyết tập viết: chữ hoa y tiếng việt 2">
            <a:extLst>
              <a:ext uri="{FF2B5EF4-FFF2-40B4-BE49-F238E27FC236}">
                <a16:creationId xmlns:a16="http://schemas.microsoft.com/office/drawing/2014/main" id="{8BBFF278-A714-1F08-24E4-9F497410F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938" y="2187812"/>
            <a:ext cx="2744805" cy="363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824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41A9D77-599D-C683-71D3-7383942C77F7}"/>
              </a:ext>
            </a:extLst>
          </p:cNvPr>
          <p:cNvGrpSpPr/>
          <p:nvPr/>
        </p:nvGrpSpPr>
        <p:grpSpPr>
          <a:xfrm>
            <a:off x="651223" y="801898"/>
            <a:ext cx="7802635" cy="1107996"/>
            <a:chOff x="552384" y="948499"/>
            <a:chExt cx="7802635" cy="110799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C372F37-7199-7863-0993-DF6959E118ED}"/>
                </a:ext>
              </a:extLst>
            </p:cNvPr>
            <p:cNvSpPr txBox="1"/>
            <p:nvPr/>
          </p:nvSpPr>
          <p:spPr>
            <a:xfrm>
              <a:off x="5574616" y="948499"/>
              <a:ext cx="278040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ea typeface="+mn-ea"/>
                  <a:cs typeface="HP001 5H" panose="020B0603050302020204" pitchFamily="34" charset="0"/>
                </a:rPr>
                <a:t>Y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C444C10-C361-41ED-FC30-DAFF737C089E}"/>
                </a:ext>
              </a:extLst>
            </p:cNvPr>
            <p:cNvSpPr txBox="1"/>
            <p:nvPr/>
          </p:nvSpPr>
          <p:spPr>
            <a:xfrm>
              <a:off x="552384" y="954508"/>
              <a:ext cx="53744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thiệu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mẫu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hoa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3E450ED-0939-ECA9-3FC9-A76C94B2EAAE}"/>
              </a:ext>
            </a:extLst>
          </p:cNvPr>
          <p:cNvGrpSpPr/>
          <p:nvPr/>
        </p:nvGrpSpPr>
        <p:grpSpPr>
          <a:xfrm>
            <a:off x="877106" y="1909894"/>
            <a:ext cx="5148550" cy="1401260"/>
            <a:chOff x="891840" y="2155857"/>
            <a:chExt cx="5148550" cy="140126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20BCC125-C3E2-AFE4-E7AF-08867F9C098D}"/>
                </a:ext>
              </a:extLst>
            </p:cNvPr>
            <p:cNvSpPr/>
            <p:nvPr/>
          </p:nvSpPr>
          <p:spPr>
            <a:xfrm>
              <a:off x="891840" y="2155857"/>
              <a:ext cx="4986316" cy="1401260"/>
            </a:xfrm>
            <a:prstGeom prst="wedgeRoundRectCallout">
              <a:avLst>
                <a:gd name="adj1" fmla="val -38395"/>
                <a:gd name="adj2" fmla="val 95235"/>
                <a:gd name="adj3" fmla="val 16667"/>
              </a:avLst>
            </a:prstGeom>
            <a:solidFill>
              <a:srgbClr val="FEE9E4"/>
            </a:solidFill>
            <a:ln w="28575">
              <a:solidFill>
                <a:srgbClr val="F821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263E765-23CF-D994-FB56-F6F93E5F8F78}"/>
                </a:ext>
              </a:extLst>
            </p:cNvPr>
            <p:cNvSpPr txBox="1"/>
            <p:nvPr/>
          </p:nvSpPr>
          <p:spPr>
            <a:xfrm>
              <a:off x="1054074" y="2351782"/>
              <a:ext cx="498631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5 li,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4 li.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80420C7-7AF4-C154-5A0E-9AA773056B52}"/>
              </a:ext>
            </a:extLst>
          </p:cNvPr>
          <p:cNvGrpSpPr/>
          <p:nvPr/>
        </p:nvGrpSpPr>
        <p:grpSpPr>
          <a:xfrm>
            <a:off x="1297456" y="4247477"/>
            <a:ext cx="5116317" cy="1401260"/>
            <a:chOff x="1297456" y="4247477"/>
            <a:chExt cx="5116317" cy="1401260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C0351FF5-9B61-E619-FB35-073EF656F798}"/>
                </a:ext>
              </a:extLst>
            </p:cNvPr>
            <p:cNvSpPr/>
            <p:nvPr/>
          </p:nvSpPr>
          <p:spPr>
            <a:xfrm>
              <a:off x="1297456" y="4247477"/>
              <a:ext cx="4986316" cy="1401260"/>
            </a:xfrm>
            <a:prstGeom prst="wedgeRoundRectCallout">
              <a:avLst>
                <a:gd name="adj1" fmla="val 38384"/>
                <a:gd name="adj2" fmla="val 82327"/>
                <a:gd name="adj3" fmla="val 16667"/>
              </a:avLst>
            </a:prstGeom>
            <a:solidFill>
              <a:srgbClr val="C7E1E7"/>
            </a:solidFill>
            <a:ln w="28575">
              <a:solidFill>
                <a:srgbClr val="3F839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634793-55E0-FEF5-8533-08298413CCF5}"/>
                </a:ext>
              </a:extLst>
            </p:cNvPr>
            <p:cNvSpPr txBox="1"/>
            <p:nvPr/>
          </p:nvSpPr>
          <p:spPr>
            <a:xfrm>
              <a:off x="1427457" y="4375594"/>
              <a:ext cx="4986316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nhỏ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2,5 li,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2,5 li.</a:t>
              </a:r>
            </a:p>
          </p:txBody>
        </p:sp>
      </p:grpSp>
      <p:pic>
        <p:nvPicPr>
          <p:cNvPr id="1026" name="Picture 2" descr="Tập viết: Chữ hoa: Y">
            <a:extLst>
              <a:ext uri="{FF2B5EF4-FFF2-40B4-BE49-F238E27FC236}">
                <a16:creationId xmlns:a16="http://schemas.microsoft.com/office/drawing/2014/main" id="{7C059D32-7A28-70FD-1908-FD243977FD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" t="10959" r="5359" b="13534"/>
          <a:stretch/>
        </p:blipFill>
        <p:spPr bwMode="auto">
          <a:xfrm>
            <a:off x="6458773" y="3471731"/>
            <a:ext cx="2436549" cy="295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Lý thuyết tập viết: chữ hoa y tiếng việt 2">
            <a:extLst>
              <a:ext uri="{FF2B5EF4-FFF2-40B4-BE49-F238E27FC236}">
                <a16:creationId xmlns:a16="http://schemas.microsoft.com/office/drawing/2014/main" id="{240F1BFA-7FF0-9ED7-BF89-65839129F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130" y="801898"/>
            <a:ext cx="2465764" cy="3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696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9EFE782-CAD5-50A0-C729-5137C447611D}"/>
              </a:ext>
            </a:extLst>
          </p:cNvPr>
          <p:cNvGrpSpPr/>
          <p:nvPr/>
        </p:nvGrpSpPr>
        <p:grpSpPr>
          <a:xfrm>
            <a:off x="1004534" y="778898"/>
            <a:ext cx="7688239" cy="1107996"/>
            <a:chOff x="936441" y="778898"/>
            <a:chExt cx="7688239" cy="110799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76BA9CF-529C-C0F1-FE8F-4C879C41F869}"/>
                </a:ext>
              </a:extLst>
            </p:cNvPr>
            <p:cNvSpPr txBox="1"/>
            <p:nvPr/>
          </p:nvSpPr>
          <p:spPr>
            <a:xfrm>
              <a:off x="936441" y="907855"/>
              <a:ext cx="53744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thiệu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mẫu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hoa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0A79C9C-4134-DFF2-1D27-CC2C98ACFB32}"/>
                </a:ext>
              </a:extLst>
            </p:cNvPr>
            <p:cNvSpPr txBox="1"/>
            <p:nvPr/>
          </p:nvSpPr>
          <p:spPr>
            <a:xfrm>
              <a:off x="5844277" y="778898"/>
              <a:ext cx="278040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b="1" dirty="0">
                  <a:solidFill>
                    <a:prstClr val="black"/>
                  </a:solidFill>
                  <a:latin typeface="HP001 5H" panose="020B0603050302020204" pitchFamily="34" charset="0"/>
                  <a:cs typeface="HP001 5H" panose="020B0603050302020204" pitchFamily="34" charset="0"/>
                </a:rPr>
                <a:t>Y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H" panose="020B0603050302020204" pitchFamily="34" charset="0"/>
                <a:ea typeface="+mn-ea"/>
                <a:cs typeface="HP001 5H" panose="020B06030503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531AD9B-3A90-6A6F-99D8-AEBB07B1A4F0}"/>
              </a:ext>
            </a:extLst>
          </p:cNvPr>
          <p:cNvGrpSpPr/>
          <p:nvPr/>
        </p:nvGrpSpPr>
        <p:grpSpPr>
          <a:xfrm>
            <a:off x="804382" y="1492630"/>
            <a:ext cx="5291618" cy="4260132"/>
            <a:chOff x="2695536" y="2382293"/>
            <a:chExt cx="4687135" cy="362088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45D647F-E6FD-5F4B-ECF0-D85C4FD80B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7" t="71669" r="65231"/>
            <a:stretch/>
          </p:blipFill>
          <p:spPr>
            <a:xfrm>
              <a:off x="2695536" y="2382293"/>
              <a:ext cx="4687135" cy="362088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BB05894-2F43-0412-58C4-9AD356BECCD7}"/>
                </a:ext>
              </a:extLst>
            </p:cNvPr>
            <p:cNvSpPr txBox="1"/>
            <p:nvPr/>
          </p:nvSpPr>
          <p:spPr>
            <a:xfrm>
              <a:off x="3521764" y="3677631"/>
              <a:ext cx="3034680" cy="1752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nhỡ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rộng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nét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9" name="Picture 2" descr="Tập viết: Chữ hoa: Y">
            <a:extLst>
              <a:ext uri="{FF2B5EF4-FFF2-40B4-BE49-F238E27FC236}">
                <a16:creationId xmlns:a16="http://schemas.microsoft.com/office/drawing/2014/main" id="{C8D05086-977E-2357-02CC-97E3C12326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" t="10959" r="5359" b="13534"/>
          <a:stretch/>
        </p:blipFill>
        <p:spPr bwMode="auto">
          <a:xfrm>
            <a:off x="7302571" y="1332896"/>
            <a:ext cx="3042270" cy="368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329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263</Words>
  <Application>Microsoft Office PowerPoint</Application>
  <PresentationFormat>Widescreen</PresentationFormat>
  <Paragraphs>41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UTM Novido</vt:lpstr>
      <vt:lpstr>UTM Silk Script</vt:lpstr>
      <vt:lpstr>字魂27号-布丁体</vt:lpstr>
      <vt:lpstr>Calibri Light</vt:lpstr>
      <vt:lpstr>HP001 4 hàng</vt:lpstr>
      <vt:lpstr>字魂37号-波纹乖乖体</vt:lpstr>
      <vt:lpstr>Calibri</vt:lpstr>
      <vt:lpstr>#9Slide07 SVNCinnamoncake</vt:lpstr>
      <vt:lpstr>#9Slide07 SVNZiclets</vt:lpstr>
      <vt:lpstr>等线</vt:lpstr>
      <vt:lpstr>Arial</vt:lpstr>
      <vt:lpstr>Cambria</vt:lpstr>
      <vt:lpstr>HP001 5H</vt:lpstr>
      <vt:lpstr>inpin heiti</vt:lpstr>
      <vt:lpstr>宋体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ismail - [2010]</cp:lastModifiedBy>
  <cp:revision>8</cp:revision>
  <dcterms:created xsi:type="dcterms:W3CDTF">2023-02-28T00:43:10Z</dcterms:created>
  <dcterms:modified xsi:type="dcterms:W3CDTF">2025-03-21T15:13:18Z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2023-02-28T01:54:13Z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6b08c039-3081-4c2d-a28e-860e061c0916</vt:lpwstr>
  </property>
  <property fmtid="{D5CDD505-2E9C-101B-9397-08002B2CF9AE}" pid="8" name="MSIP_Label_defa4170-0d19-0005-0004-bc88714345d2_ContentBits">
    <vt:lpwstr>0</vt:lpwstr>
  </property>
</Properties>
</file>