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76" r:id="rId3"/>
    <p:sldId id="277" r:id="rId4"/>
    <p:sldId id="279" r:id="rId5"/>
    <p:sldId id="322" r:id="rId6"/>
    <p:sldId id="280" r:id="rId7"/>
    <p:sldId id="323" r:id="rId8"/>
    <p:sldId id="324" r:id="rId9"/>
    <p:sldId id="325" r:id="rId10"/>
    <p:sldId id="312" r:id="rId11"/>
    <p:sldId id="301" r:id="rId12"/>
    <p:sldId id="303" r:id="rId13"/>
    <p:sldId id="302" r:id="rId14"/>
    <p:sldId id="308" r:id="rId15"/>
    <p:sldId id="326" r:id="rId16"/>
    <p:sldId id="328" r:id="rId17"/>
    <p:sldId id="313" r:id="rId18"/>
    <p:sldId id="327" r:id="rId19"/>
    <p:sldId id="310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D77E1-E225-4602-8D4B-50D2A3CDAA2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800E0-87E9-4027-8711-34EA9AE6A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2199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24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dirty="0"/>
              <a:t> HS chia </a:t>
            </a:r>
            <a:r>
              <a:rPr lang="en-US" altLang="zh-CN" dirty="0" err="1"/>
              <a:t>sẻ</a:t>
            </a:r>
            <a:r>
              <a:rPr lang="en-US" altLang="zh-CN" dirty="0"/>
              <a:t>, GV </a:t>
            </a: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dục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999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29A6-EC8B-F2C7-C457-9684DDF6A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9ED1-7264-0C67-29F5-D4A2D0225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A9EDC-46B7-C6A7-F827-0C5F0C19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1A5DC-34F6-C269-92EB-18C62A18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7702-CE90-107B-F0D1-FF83B762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1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F7A3-D6BC-430F-8F91-BE588185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067CB-12BC-C2CC-1DBF-F55C2D8E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276A8-E95F-EB4F-3956-31164EC3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C0856-C1DC-AB60-A2D5-1B9B0C32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5BB8-2842-F7B3-ED3C-23D1BF40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3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98ABC-C226-9BEA-AD51-B9FCC976E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C9B37-8A04-A100-67BB-82FD21CC2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22599-9F76-FF9C-931B-1E04ABB1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37533-E008-5010-EFB0-CCF5500D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187F5-4421-F12E-A2D8-02308275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9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4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AF8B-152C-8F30-77D6-A7700642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26EAB-F638-4BD4-D253-E48C99D0E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2B276-C2F6-91BD-BF19-53E02EE9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A8C49-D042-EBF6-FACC-6913C5D0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1724-C180-7306-6557-37B5F9DE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8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9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2CE4-E852-9FBC-B11B-3C7881C9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759AB-D662-52C8-5818-DDB5E9588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D0189-DA7A-1CC8-35D8-1D8996FC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A7C5E-D68B-28B1-3C7D-FD52D773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619DB-ECA9-0132-F879-CE3FDAA7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ED81-E91A-1854-4EED-162317DD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5FF6-6F5B-056C-D0D2-73397AB1A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671BF-698D-8536-5847-F5FAE4576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5366-B931-15E7-F89A-0B3306BF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0AC8A-1F1D-323B-06FB-B1ACB2F5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4B2F7-13E2-D980-480A-0C7E4171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1316-1FCE-0E87-199C-BF0F29E2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110D3-2233-EB37-C9F7-7A2D148E4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1AC1A-4E94-3E92-5949-5B0281C59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09318-83B7-3162-2D69-A9F34F8FA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6F261-A1A9-31BE-C930-B7F10E4CE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6E701-EDF5-B4A6-C2F2-AA3D6F6E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A0B5F-0B65-D21B-F3A4-A93B864E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30D19-B21F-503C-E48C-AB5CBD10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2896-8191-240A-A549-382A878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9F234-3292-DBFE-0327-EDE92875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D034-37BB-D1A3-37B3-F2A4CAEE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69229-F934-9B2B-AF4A-2459EE60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2BBEE-C650-E919-90F0-75CA7C81D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FB283-7A03-CF62-2668-7D46027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59322-F272-575F-A408-A0F903A3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6529-5EA0-7849-9784-258CA778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F246F-069E-F31D-FEDA-40DE9845A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859DF-2B26-EB48-8E6E-BEAA7587C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3C8E9-3BA7-7BC7-DE21-29CB51E2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3275B-A0C0-D8CB-8536-9A676922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65E6A-EE12-6313-EEC3-1EA528AA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1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76B0-2041-4B6F-1029-217A275C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891EA-49BB-3BF1-687A-A7B0CE9EC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E246D-6026-52C9-E685-490640C01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757BF-F960-2D4F-B14D-E96F825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A2899-1F0B-726C-6CA3-28669F97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7CD8E-DC22-2FEF-D3FB-96D392E1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6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49B98-209F-3CF3-9FFE-A9DAE120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60F56-F89E-9ADA-EFA7-6062FE59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BA221-C4BD-98F9-E2F9-8428D799E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690D-72E0-4270-A6A6-61A258AE80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11FA-CEED-DAE7-80F4-7CBF9204A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01A96-8DBB-C2B9-6D95-BD22BF56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31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5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microsoft.com/office/2007/relationships/hdphoto" Target="../media/hdphoto3.wdp"/><Relationship Id="rId28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5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microsoft.com/office/2007/relationships/hdphoto" Target="../media/hdphoto3.wdp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microsoft.com/office/2007/relationships/hdphoto" Target="../media/hdphoto3.wdp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5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microsoft.com/office/2007/relationships/hdphoto" Target="../media/hdphoto3.wdp"/><Relationship Id="rId28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C707C7-6CD5-5BD2-1DA8-52EF7CEB3F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2127" y="2585141"/>
            <a:ext cx="8131903" cy="18527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C872877-DDC4-E927-4022-48D859925B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1541" y="831868"/>
            <a:ext cx="8163252" cy="20057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D38252-E657-D901-ED87-63CDB52403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48639" y="-28930"/>
            <a:ext cx="5146030" cy="1587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81713" y="393427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010" y="-468988"/>
            <a:ext cx="3428365" cy="2286000"/>
          </a:xfrm>
          <a:prstGeom prst="rect">
            <a:avLst/>
          </a:prstGeom>
        </p:spPr>
      </p:pic>
      <p:pic>
        <p:nvPicPr>
          <p:cNvPr id="14" name="图片 13" descr="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000">
            <a:off x="5812155" y="4532630"/>
            <a:ext cx="562610" cy="362585"/>
          </a:xfrm>
          <a:prstGeom prst="rect">
            <a:avLst/>
          </a:prstGeom>
        </p:spPr>
      </p:pic>
      <p:pic>
        <p:nvPicPr>
          <p:cNvPr id="15" name="图片 14" descr="地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90" y="5387766"/>
            <a:ext cx="2138635" cy="1470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2A83-9488-5D21-9C96-ED7F8961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274" y="4319470"/>
            <a:ext cx="3028806" cy="1596147"/>
          </a:xfrm>
          <a:prstGeom prst="rect">
            <a:avLst/>
          </a:prstGeom>
        </p:spPr>
      </p:pic>
      <p:pic>
        <p:nvPicPr>
          <p:cNvPr id="17" name="图片 18" descr="re">
            <a:extLst>
              <a:ext uri="{FF2B5EF4-FFF2-40B4-BE49-F238E27FC236}">
                <a16:creationId xmlns:a16="http://schemas.microsoft.com/office/drawing/2014/main" id="{99E85483-7840-5E39-3483-434F0BD0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0" y="-739210"/>
            <a:ext cx="3428365" cy="2286000"/>
          </a:xfrm>
          <a:prstGeom prst="rect">
            <a:avLst/>
          </a:prstGeom>
        </p:spPr>
      </p:pic>
      <p:pic>
        <p:nvPicPr>
          <p:cNvPr id="18" name="图片 18" descr="re">
            <a:extLst>
              <a:ext uri="{FF2B5EF4-FFF2-40B4-BE49-F238E27FC236}">
                <a16:creationId xmlns:a16="http://schemas.microsoft.com/office/drawing/2014/main" id="{9D15348F-0072-850A-F315-BB232CFF9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42" y="-600909"/>
            <a:ext cx="3428365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929C6A-503B-3B3E-9908-01B0195B9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89" y="1048419"/>
            <a:ext cx="10304700" cy="960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2F321E-8C1A-EECC-E197-A877DED50DBE}"/>
              </a:ext>
            </a:extLst>
          </p:cNvPr>
          <p:cNvSpPr txBox="1"/>
          <p:nvPr/>
        </p:nvSpPr>
        <p:spPr>
          <a:xfrm>
            <a:off x="1419415" y="1129980"/>
            <a:ext cx="89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212F7-5DBE-DAE8-BCCF-FF97DAD1D1E9}"/>
              </a:ext>
            </a:extLst>
          </p:cNvPr>
          <p:cNvSpPr txBox="1"/>
          <p:nvPr/>
        </p:nvSpPr>
        <p:spPr>
          <a:xfrm>
            <a:off x="3325936" y="2113415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9E28F4-2781-D3C7-DED6-74BF21748F38}"/>
              </a:ext>
            </a:extLst>
          </p:cNvPr>
          <p:cNvCxnSpPr/>
          <p:nvPr/>
        </p:nvCxnSpPr>
        <p:spPr>
          <a:xfrm flipV="1">
            <a:off x="6031320" y="3252206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D74D2-1A93-C018-6816-470303E53054}"/>
              </a:ext>
            </a:extLst>
          </p:cNvPr>
          <p:cNvCxnSpPr>
            <a:cxnSpLocks/>
          </p:cNvCxnSpPr>
          <p:nvPr/>
        </p:nvCxnSpPr>
        <p:spPr>
          <a:xfrm flipV="1">
            <a:off x="5588121" y="4316091"/>
            <a:ext cx="637996" cy="23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CE628C-0BCE-46E0-C6AE-9292C9104A69}"/>
              </a:ext>
            </a:extLst>
          </p:cNvPr>
          <p:cNvCxnSpPr/>
          <p:nvPr/>
        </p:nvCxnSpPr>
        <p:spPr>
          <a:xfrm flipV="1">
            <a:off x="4835863" y="5479981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C489EEB0-8E35-B597-6AD4-7458C0027A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865" t="12892" r="36368" b="25903"/>
          <a:stretch/>
        </p:blipFill>
        <p:spPr>
          <a:xfrm>
            <a:off x="7383874" y="2338594"/>
            <a:ext cx="1857375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224872-14BD-CF7B-0A51-1C4B8823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0810" t="69036" r="14802"/>
          <a:stretch/>
        </p:blipFill>
        <p:spPr>
          <a:xfrm>
            <a:off x="9566138" y="4747163"/>
            <a:ext cx="2181225" cy="122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1EB720-702D-52EC-1BC3-131E3FF580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9755" t="21807" r="3834" b="36265"/>
          <a:stretch/>
        </p:blipFill>
        <p:spPr>
          <a:xfrm>
            <a:off x="9570622" y="2359222"/>
            <a:ext cx="2462670" cy="199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EE060-DF97-EF55-039F-63793F77E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9502" y="15397"/>
            <a:ext cx="2680124" cy="111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图片 7" descr="5b6ccf6563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55" y="4902598"/>
            <a:ext cx="2394550" cy="1832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9868F-A10F-E44D-40B1-9C2A5A6CC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377647"/>
            <a:ext cx="11678895" cy="960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1E7F0-C3F3-E3EF-640A-1F8B684E2D2D}"/>
              </a:ext>
            </a:extLst>
          </p:cNvPr>
          <p:cNvSpPr txBox="1"/>
          <p:nvPr/>
        </p:nvSpPr>
        <p:spPr>
          <a:xfrm>
            <a:off x="783380" y="481357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4121CF2-3ED2-4857-0603-A45D33D144B8}"/>
              </a:ext>
            </a:extLst>
          </p:cNvPr>
          <p:cNvSpPr/>
          <p:nvPr/>
        </p:nvSpPr>
        <p:spPr>
          <a:xfrm>
            <a:off x="1268942" y="197078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31C5B8A-3524-D455-C004-D89FB00775C6}"/>
              </a:ext>
            </a:extLst>
          </p:cNvPr>
          <p:cNvSpPr/>
          <p:nvPr/>
        </p:nvSpPr>
        <p:spPr>
          <a:xfrm>
            <a:off x="1200150" y="36099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3BA429B1-081C-AA21-F71B-4F9966ED566D}"/>
              </a:ext>
            </a:extLst>
          </p:cNvPr>
          <p:cNvSpPr/>
          <p:nvPr/>
        </p:nvSpPr>
        <p:spPr>
          <a:xfrm>
            <a:off x="1200150" y="51720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0F757-DFBD-BFDF-AD02-A1AF81A7AC98}"/>
              </a:ext>
            </a:extLst>
          </p:cNvPr>
          <p:cNvSpPr/>
          <p:nvPr/>
        </p:nvSpPr>
        <p:spPr>
          <a:xfrm>
            <a:off x="2733675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58FE80-742A-ED2C-672D-3E728E624953}"/>
              </a:ext>
            </a:extLst>
          </p:cNvPr>
          <p:cNvSpPr/>
          <p:nvPr/>
        </p:nvSpPr>
        <p:spPr>
          <a:xfrm>
            <a:off x="9239250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1E409B1-3A9B-E6F5-AA9F-85F3D11729B9}"/>
              </a:ext>
            </a:extLst>
          </p:cNvPr>
          <p:cNvSpPr/>
          <p:nvPr/>
        </p:nvSpPr>
        <p:spPr>
          <a:xfrm>
            <a:off x="7115175" y="204787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7352AA4D-3B5A-B6C2-C221-E740EBB7F11A}"/>
              </a:ext>
            </a:extLst>
          </p:cNvPr>
          <p:cNvSpPr/>
          <p:nvPr/>
        </p:nvSpPr>
        <p:spPr>
          <a:xfrm>
            <a:off x="7410450" y="359499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92F587A0-7E21-EC8C-2C97-DD901CBB8514}"/>
              </a:ext>
            </a:extLst>
          </p:cNvPr>
          <p:cNvSpPr/>
          <p:nvPr/>
        </p:nvSpPr>
        <p:spPr>
          <a:xfrm>
            <a:off x="7305675" y="5142808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Curved Connector 16">
            <a:extLst>
              <a:ext uri="{FF2B5EF4-FFF2-40B4-BE49-F238E27FC236}">
                <a16:creationId xmlns:a16="http://schemas.microsoft.com/office/drawing/2014/main" id="{C6B6DE3A-A83C-931B-467E-C2AEF5E634D9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4907492" y="2389885"/>
            <a:ext cx="2207683" cy="7709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17">
            <a:extLst>
              <a:ext uri="{FF2B5EF4-FFF2-40B4-BE49-F238E27FC236}">
                <a16:creationId xmlns:a16="http://schemas.microsoft.com/office/drawing/2014/main" id="{C3AE5A36-930A-F22E-6418-04753E0E1D66}"/>
              </a:ext>
            </a:extLst>
          </p:cNvPr>
          <p:cNvCxnSpPr>
            <a:endCxn id="18" idx="1"/>
          </p:cNvCxnSpPr>
          <p:nvPr/>
        </p:nvCxnSpPr>
        <p:spPr>
          <a:xfrm>
            <a:off x="4838700" y="4046538"/>
            <a:ext cx="2466975" cy="151537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19">
            <a:extLst>
              <a:ext uri="{FF2B5EF4-FFF2-40B4-BE49-F238E27FC236}">
                <a16:creationId xmlns:a16="http://schemas.microsoft.com/office/drawing/2014/main" id="{AF58856E-5C8B-D4D6-D212-816B034C5325}"/>
              </a:ext>
            </a:extLst>
          </p:cNvPr>
          <p:cNvCxnSpPr>
            <a:endCxn id="17" idx="1"/>
          </p:cNvCxnSpPr>
          <p:nvPr/>
        </p:nvCxnSpPr>
        <p:spPr>
          <a:xfrm flipV="1">
            <a:off x="4838700" y="4014095"/>
            <a:ext cx="2571750" cy="159454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16" name="图片 15" descr="s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4540250"/>
            <a:ext cx="4272915" cy="256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55AE1-F05D-D123-92D4-D648E436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96363">
            <a:off x="-231669" y="4709325"/>
            <a:ext cx="2402305" cy="2416662"/>
          </a:xfrm>
          <a:prstGeom prst="rect">
            <a:avLst/>
          </a:prstGeom>
        </p:spPr>
      </p:pic>
      <p:pic>
        <p:nvPicPr>
          <p:cNvPr id="13" name="Picture 12" descr="A picture containing bird, sitting, outdoor, perched&#10;&#10;Description automatically generated">
            <a:extLst>
              <a:ext uri="{FF2B5EF4-FFF2-40B4-BE49-F238E27FC236}">
                <a16:creationId xmlns:a16="http://schemas.microsoft.com/office/drawing/2014/main" id="{9C1DB1E0-8099-6CF8-9C04-0DE13613C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23" y="490126"/>
            <a:ext cx="4819778" cy="299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drink, half, beverage, eaten&#10;&#10;Description automatically generated">
            <a:extLst>
              <a:ext uri="{FF2B5EF4-FFF2-40B4-BE49-F238E27FC236}">
                <a16:creationId xmlns:a16="http://schemas.microsoft.com/office/drawing/2014/main" id="{EB956F99-0E55-0518-AE9A-EDCDC7398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3" y="493617"/>
            <a:ext cx="4775002" cy="29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94249B55-87A2-EAF4-27CC-F1C69A716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30" y="3665351"/>
            <a:ext cx="5180690" cy="3086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3145354" y="4943474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M: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37" y="3300679"/>
            <a:ext cx="2803064" cy="420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2214977" y="4627480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579177" y="4572062"/>
            <a:ext cx="5901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7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22708" y="-12700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1867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1588139" y="3772445"/>
            <a:ext cx="590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160254" y="3784372"/>
            <a:ext cx="6233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32817-257F-FEC5-E397-8ADC26478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57" y="5012784"/>
            <a:ext cx="8608169" cy="171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B81A9-EAAA-B175-A9A3-513A0AB3984A}"/>
              </a:ext>
            </a:extLst>
          </p:cNvPr>
          <p:cNvSpPr txBox="1"/>
          <p:nvPr/>
        </p:nvSpPr>
        <p:spPr>
          <a:xfrm>
            <a:off x="2963519" y="5234793"/>
            <a:ext cx="892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95" y="0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AE98A-FF04-9489-01FB-98E78B4BF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81" y="2135644"/>
            <a:ext cx="8702238" cy="189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2582" y="2866727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DA8BF-0BD7-0049-879B-A48D5E01991A}"/>
              </a:ext>
            </a:extLst>
          </p:cNvPr>
          <p:cNvSpPr txBox="1"/>
          <p:nvPr/>
        </p:nvSpPr>
        <p:spPr>
          <a:xfrm>
            <a:off x="1391918" y="1272054"/>
            <a:ext cx="9848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355" y="-368300"/>
            <a:ext cx="2112645" cy="3518535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9845" y="3402965"/>
            <a:ext cx="12183110" cy="3700145"/>
            <a:chOff x="-29845" y="3402965"/>
            <a:chExt cx="12183110" cy="3700145"/>
          </a:xfrm>
        </p:grpSpPr>
        <p:pic>
          <p:nvPicPr>
            <p:cNvPr id="12" name="图片 11" descr="6228a5fed7e38-0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4965" y="3402965"/>
              <a:ext cx="4446905" cy="3625215"/>
            </a:xfrm>
            <a:prstGeom prst="rect">
              <a:avLst/>
            </a:prstGeom>
          </p:spPr>
        </p:pic>
        <p:pic>
          <p:nvPicPr>
            <p:cNvPr id="13" name="图片 12" descr="6228a5fed7e38-0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9815" y="4352290"/>
              <a:ext cx="2348230" cy="2590800"/>
            </a:xfrm>
            <a:prstGeom prst="rect">
              <a:avLst/>
            </a:prstGeom>
          </p:spPr>
        </p:pic>
        <p:pic>
          <p:nvPicPr>
            <p:cNvPr id="10" name="图片 9" descr="6228a5fed7e38-0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9845" y="4363085"/>
              <a:ext cx="2496820" cy="2740025"/>
            </a:xfrm>
            <a:prstGeom prst="rect">
              <a:avLst/>
            </a:prstGeom>
          </p:spPr>
        </p:pic>
        <p:pic>
          <p:nvPicPr>
            <p:cNvPr id="11" name="图片 10" descr="6228a5fed7e38-0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15440" y="4029710"/>
              <a:ext cx="2592705" cy="3073400"/>
            </a:xfrm>
            <a:prstGeom prst="rect">
              <a:avLst/>
            </a:prstGeom>
          </p:spPr>
        </p:pic>
        <p:pic>
          <p:nvPicPr>
            <p:cNvPr id="15" name="图片 14" descr="6228a5fed7e38-0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45980" y="3955415"/>
              <a:ext cx="2407285" cy="3073400"/>
            </a:xfrm>
            <a:prstGeom prst="rect">
              <a:avLst/>
            </a:prstGeom>
          </p:spPr>
        </p:pic>
        <p:pic>
          <p:nvPicPr>
            <p:cNvPr id="14" name="图片 13" descr="6228a5fed7e38-0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88120" y="5540375"/>
              <a:ext cx="1970405" cy="1431290"/>
            </a:xfrm>
            <a:prstGeom prst="rect">
              <a:avLst/>
            </a:prstGeom>
          </p:spPr>
        </p:pic>
        <p:pic>
          <p:nvPicPr>
            <p:cNvPr id="9" name="图片 8" descr="6228a5fed7e38-0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90875" y="5671185"/>
              <a:ext cx="1830705" cy="143192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743710" y="1603375"/>
            <a:ext cx="8676640" cy="1562735"/>
            <a:chOff x="1743710" y="1603375"/>
            <a:chExt cx="8676640" cy="1562735"/>
          </a:xfrm>
        </p:grpSpPr>
        <p:sp>
          <p:nvSpPr>
            <p:cNvPr id="26" name="圆角矩形 25"/>
            <p:cNvSpPr/>
            <p:nvPr/>
          </p:nvSpPr>
          <p:spPr>
            <a:xfrm>
              <a:off x="1743710" y="1603375"/>
              <a:ext cx="8676640" cy="1562735"/>
            </a:xfrm>
            <a:prstGeom prst="roundRect">
              <a:avLst>
                <a:gd name="adj" fmla="val 50000"/>
              </a:avLst>
            </a:prstGeom>
            <a:solidFill>
              <a:srgbClr val="F97E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857375" y="1711960"/>
              <a:ext cx="8409940" cy="1351915"/>
            </a:xfrm>
            <a:prstGeom prst="roundRect">
              <a:avLst>
                <a:gd name="adj" fmla="val 50000"/>
              </a:avLst>
            </a:prstGeom>
            <a:solidFill>
              <a:srgbClr val="FCCA6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sp>
        <p:nvSpPr>
          <p:cNvPr id="43" name="标题 42"/>
          <p:cNvSpPr>
            <a:spLocks noGrp="1"/>
          </p:cNvSpPr>
          <p:nvPr>
            <p:ph type="title"/>
          </p:nvPr>
        </p:nvSpPr>
        <p:spPr>
          <a:xfrm>
            <a:off x="2597150" y="1667874"/>
            <a:ext cx="7586662" cy="1242695"/>
          </a:xfrm>
        </p:spPr>
        <p:txBody>
          <a:bodyPr>
            <a:noAutofit/>
          </a:bodyPr>
          <a:lstStyle/>
          <a:p>
            <a:pPr algn="l"/>
            <a:r>
              <a:rPr lang="en-US" altLang="zh-CN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字魂95号-手刻宋" panose="00000500000000000000" charset="-122"/>
              </a:rPr>
              <a:t>CHÀO TẠM BIỆT</a:t>
            </a:r>
            <a:endParaRPr lang="zh-CN" alt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35号-经典雅黑" panose="00000500000000000000" charset="-122"/>
              <a:cs typeface="字魂95号-手刻宋" panose="00000500000000000000" charset="-122"/>
            </a:endParaRPr>
          </a:p>
        </p:txBody>
      </p:sp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060814-7696-EA4E-0B48-2A70E931963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25" y="6271941"/>
            <a:ext cx="1544320" cy="434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717040" y="675640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60ebacbd4b6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" y="-5987"/>
            <a:ext cx="6000115" cy="6858000"/>
          </a:xfrm>
          <a:prstGeom prst="rect">
            <a:avLst/>
          </a:prstGeom>
        </p:spPr>
      </p:pic>
      <p:pic>
        <p:nvPicPr>
          <p:cNvPr id="27" name="图片 26" descr="6228a5fed7e38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370" y="5499100"/>
            <a:ext cx="882650" cy="836295"/>
          </a:xfrm>
          <a:prstGeom prst="rect">
            <a:avLst/>
          </a:prstGeom>
        </p:spPr>
      </p:pic>
      <p:pic>
        <p:nvPicPr>
          <p:cNvPr id="34" name="图片 33" descr="6228a5fed7e38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00" y="1292860"/>
            <a:ext cx="821055" cy="64643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6680" y="2988310"/>
            <a:ext cx="1930400" cy="3858895"/>
          </a:xfrm>
          <a:prstGeom prst="rect">
            <a:avLst/>
          </a:prstGeom>
        </p:spPr>
      </p:pic>
      <p:pic>
        <p:nvPicPr>
          <p:cNvPr id="21" name="图片 20" descr="6228a5fed7e38-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665" y="0"/>
            <a:ext cx="1071245" cy="890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8E852-F3F7-4AF1-9388-60F812B07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6125" y="939548"/>
            <a:ext cx="5661750" cy="5185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95" y="0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2053590" y="3799205"/>
            <a:ext cx="5383530" cy="5194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CA65"/>
              </a:gs>
              <a:gs pos="100000">
                <a:srgbClr val="FDFBE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 panose="00000500000000000000" charset="-122"/>
              <a:ea typeface="字魂95号-手刻宋" panose="000005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8C66E-9553-DC1C-2460-D1FDAD7EC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347" y="1627549"/>
            <a:ext cx="6298740" cy="3910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3A7C1-D766-8F74-7DED-0D815624E87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48537" y="627583"/>
            <a:ext cx="10793057" cy="358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61030-7EDD-A14C-1AAF-CA96DDD2C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966" r="97441">
                        <a14:foregroundMark x1="85182" y1="15243" x2="88841" y2="14944"/>
                        <a14:foregroundMark x1="85273" y1="26815" x2="88750" y2="43126"/>
                        <a14:foregroundMark x1="88750" y1="43126" x2="88750" y2="43126"/>
                        <a14:foregroundMark x1="86614" y1="24979" x2="88568" y2="41076"/>
                        <a14:foregroundMark x1="88568" y1="41076" x2="88568" y2="41076"/>
                        <a14:foregroundMark x1="83750" y1="67079" x2="87227" y2="70111"/>
                        <a14:foregroundMark x1="82773" y1="74466" x2="88295" y2="85226"/>
                        <a14:foregroundMark x1="84636" y1="65073" x2="90591" y2="72929"/>
                        <a14:foregroundMark x1="90591" y1="72929" x2="89864" y2="81341"/>
                        <a14:foregroundMark x1="89864" y1="81341" x2="84364" y2="84586"/>
                        <a14:foregroundMark x1="84364" y1="84586" x2="83045" y2="77455"/>
                        <a14:foregroundMark x1="83045" y1="77455" x2="85364" y2="69385"/>
                        <a14:foregroundMark x1="85364" y1="69385" x2="86614" y2="6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07"/>
          <a:stretch/>
        </p:blipFill>
        <p:spPr>
          <a:xfrm rot="4958810">
            <a:off x="873750" y="4237385"/>
            <a:ext cx="1778269" cy="3698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026" y="492124"/>
            <a:ext cx="4548983" cy="6308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4FA7D-916D-1708-B38E-7CDC0C6B6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320" y="3864794"/>
            <a:ext cx="3500850" cy="2105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857" y="1014035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42" y="56938"/>
            <a:ext cx="5559990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3425932" y="4889079"/>
            <a:ext cx="3392531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3322016" y="1452336"/>
            <a:ext cx="49907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3668262" y="4926422"/>
            <a:ext cx="29858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ẾCH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770" y="591126"/>
            <a:ext cx="4548983" cy="6308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8" y="1033697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4" y="-65444"/>
            <a:ext cx="7806767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1741057" y="4921592"/>
            <a:ext cx="4583106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2655713" y="1594752"/>
            <a:ext cx="6306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kịp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2014830" y="4916553"/>
            <a:ext cx="41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DẾ CHỌI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40198-6A6B-312B-A354-DCC1EFF86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3" b="97320" l="3601" r="91152">
                        <a14:foregroundMark x1="18519" y1="6365" x2="29733" y2="7203"/>
                        <a14:foregroundMark x1="29733" y1="7203" x2="29835" y2="7538"/>
                        <a14:foregroundMark x1="3807" y1="12395" x2="9774" y2="6700"/>
                        <a14:foregroundMark x1="9774" y1="6700" x2="16461" y2="6700"/>
                        <a14:foregroundMark x1="5247" y1="28811" x2="7305" y2="20268"/>
                        <a14:foregroundMark x1="7305" y1="20268" x2="14609" y2="11223"/>
                        <a14:foregroundMark x1="14609" y1="11223" x2="17593" y2="10385"/>
                        <a14:foregroundMark x1="3601" y1="12730" x2="4527" y2="11390"/>
                        <a14:foregroundMark x1="64918" y1="88442" x2="69342" y2="94640"/>
                        <a14:foregroundMark x1="69342" y1="94640" x2="69856" y2="97320"/>
                        <a14:foregroundMark x1="89609" y1="30151" x2="90535" y2="30151"/>
                        <a14:foregroundMark x1="90123" y1="41039" x2="91152" y2="4137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115" y="3676168"/>
            <a:ext cx="4689586" cy="28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770" y="591126"/>
            <a:ext cx="4548983" cy="6308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8" y="1033697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4" y="-65444"/>
            <a:ext cx="7806767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1741057" y="4921592"/>
            <a:ext cx="4583106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2655713" y="1594752"/>
            <a:ext cx="6306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2014830" y="4916553"/>
            <a:ext cx="41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ỐC SÊN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6B0FF-382D-7D53-60CB-AC935E0EA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9" b="89967" l="6926" r="89827">
                        <a14:foregroundMark x1="6926" y1="36120" x2="11039" y2="55184"/>
                        <a14:foregroundMark x1="11039" y1="55184" x2="12121" y2="565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945" y="4038642"/>
            <a:ext cx="3803561" cy="24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C707C7-6CD5-5BD2-1DA8-52EF7CEB3F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2127" y="2585141"/>
            <a:ext cx="8131903" cy="18527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C872877-DDC4-E927-4022-48D859925B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1541" y="831868"/>
            <a:ext cx="8163252" cy="20057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D38252-E657-D901-ED87-63CDB52403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48639" y="-28930"/>
            <a:ext cx="5146030" cy="15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690" y="-69966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9F7B1-4EEF-1541-B526-CA8C93045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764" y="2372674"/>
            <a:ext cx="9338264" cy="169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346</Words>
  <Application>Microsoft Office PowerPoint</Application>
  <PresentationFormat>Widescreen</PresentationFormat>
  <Paragraphs>52</Paragraphs>
  <Slides>18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字魂35号-经典雅黑</vt:lpstr>
      <vt:lpstr>Times New Roman</vt:lpstr>
      <vt:lpstr>字魂95号-手刻宋</vt:lpstr>
      <vt:lpstr>Calibri Light</vt:lpstr>
      <vt:lpstr>Calibri</vt:lpstr>
      <vt:lpstr>Cambria</vt:lpstr>
      <vt:lpstr>思源黑体 CN Normal</vt:lpstr>
      <vt:lpstr>微软雅黑</vt:lpstr>
      <vt:lpstr>等线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7</cp:revision>
  <dcterms:created xsi:type="dcterms:W3CDTF">2023-03-05T11:48:37Z</dcterms:created>
  <dcterms:modified xsi:type="dcterms:W3CDTF">2025-03-21T15:19:24Z</dcterms:modified>
</cp:coreProperties>
</file>