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4" r:id="rId1"/>
    <p:sldMasterId id="2147483758" r:id="rId2"/>
    <p:sldMasterId id="2147483880" r:id="rId3"/>
    <p:sldMasterId id="2147483892" r:id="rId4"/>
    <p:sldMasterId id="2147483906" r:id="rId5"/>
  </p:sldMasterIdLst>
  <p:notesMasterIdLst>
    <p:notesMasterId r:id="rId24"/>
  </p:notesMasterIdLst>
  <p:sldIdLst>
    <p:sldId id="515" r:id="rId6"/>
    <p:sldId id="297" r:id="rId7"/>
    <p:sldId id="514" r:id="rId8"/>
    <p:sldId id="516" r:id="rId9"/>
    <p:sldId id="527" r:id="rId10"/>
    <p:sldId id="528" r:id="rId11"/>
    <p:sldId id="530" r:id="rId12"/>
    <p:sldId id="529" r:id="rId13"/>
    <p:sldId id="531" r:id="rId14"/>
    <p:sldId id="537" r:id="rId15"/>
    <p:sldId id="532" r:id="rId16"/>
    <p:sldId id="508" r:id="rId17"/>
    <p:sldId id="533" r:id="rId18"/>
    <p:sldId id="524" r:id="rId19"/>
    <p:sldId id="534" r:id="rId20"/>
    <p:sldId id="536" r:id="rId21"/>
    <p:sldId id="522" r:id="rId22"/>
    <p:sldId id="295" r:id="rId23"/>
  </p:sldIdLst>
  <p:sldSz cx="12192000" cy="6858000"/>
  <p:notesSz cx="6858000" cy="9144000"/>
  <p:defaultTextStyle>
    <a:defPPr>
      <a:defRPr lang="en-US"/>
    </a:defPPr>
    <a:lvl1pPr marL="0" algn="l" defTabSz="9140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23" algn="l" defTabSz="9140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060" algn="l" defTabSz="9140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090" algn="l" defTabSz="9140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120" algn="l" defTabSz="9140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158" algn="l" defTabSz="9140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178" algn="l" defTabSz="9140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200" algn="l" defTabSz="9140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223" algn="l" defTabSz="9140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2BE4E"/>
    <a:srgbClr val="99CCFF"/>
    <a:srgbClr val="3012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84294" autoAdjust="0"/>
  </p:normalViewPr>
  <p:slideViewPr>
    <p:cSldViewPr snapToGrid="0">
      <p:cViewPr varScale="1">
        <p:scale>
          <a:sx n="57" d="100"/>
          <a:sy n="57" d="100"/>
        </p:scale>
        <p:origin x="1016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6DF617-4C85-44D5-993E-B04C6D9E92B0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4C689-0797-4A8F-B2C6-5687E1566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2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23" algn="l" defTabSz="9140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60" algn="l" defTabSz="9140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90" algn="l" defTabSz="9140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20" algn="l" defTabSz="9140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158" algn="l" defTabSz="9140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178" algn="l" defTabSz="9140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200" algn="l" defTabSz="9140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223" algn="l" defTabSz="9140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</a:t>
            </a:r>
            <a:r>
              <a:rPr lang="en-US" baseline="0"/>
              <a:t> động thay thế nội dung dặn dò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61"/>
            <a:ext cx="9144000" cy="1655763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023" indent="0" algn="ctr">
              <a:buNone/>
              <a:defRPr sz="2000"/>
            </a:lvl2pPr>
            <a:lvl3pPr marL="914060" indent="0" algn="ctr">
              <a:buNone/>
              <a:defRPr sz="1900"/>
            </a:lvl3pPr>
            <a:lvl4pPr marL="1371090" indent="0" algn="ctr">
              <a:buNone/>
              <a:defRPr sz="1600"/>
            </a:lvl4pPr>
            <a:lvl5pPr marL="1828120" indent="0" algn="ctr">
              <a:buNone/>
              <a:defRPr sz="1600"/>
            </a:lvl5pPr>
            <a:lvl6pPr marL="2285158" indent="0" algn="ctr">
              <a:buNone/>
              <a:defRPr sz="1600"/>
            </a:lvl6pPr>
            <a:lvl7pPr marL="2742178" indent="0" algn="ctr">
              <a:buNone/>
              <a:defRPr sz="1600"/>
            </a:lvl7pPr>
            <a:lvl8pPr marL="3199200" indent="0" algn="ctr">
              <a:buNone/>
              <a:defRPr sz="1600"/>
            </a:lvl8pPr>
            <a:lvl9pPr marL="3656223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787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104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2" y="365169"/>
            <a:ext cx="2628900" cy="5811839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3" y="365169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6137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9B59D-0647-422E-9991-A6C096365F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8E6068-31EC-4A14-A738-526751FD09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6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03" indent="0" algn="ctr">
              <a:buNone/>
              <a:defRPr sz="2000"/>
            </a:lvl2pPr>
            <a:lvl3pPr marL="913816" indent="0" algn="ctr">
              <a:buNone/>
              <a:defRPr sz="1900"/>
            </a:lvl3pPr>
            <a:lvl4pPr marL="1370722" indent="0" algn="ctr">
              <a:buNone/>
              <a:defRPr sz="1600"/>
            </a:lvl4pPr>
            <a:lvl5pPr marL="1827632" indent="0" algn="ctr">
              <a:buNone/>
              <a:defRPr sz="1600"/>
            </a:lvl5pPr>
            <a:lvl6pPr marL="2284546" indent="0" algn="ctr">
              <a:buNone/>
              <a:defRPr sz="1600"/>
            </a:lvl6pPr>
            <a:lvl7pPr marL="2741446" indent="0" algn="ctr">
              <a:buNone/>
              <a:defRPr sz="1600"/>
            </a:lvl7pPr>
            <a:lvl8pPr marL="3198344" indent="0" algn="ctr">
              <a:buNone/>
              <a:defRPr sz="1600"/>
            </a:lvl8pPr>
            <a:lvl9pPr marL="36552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6E1CE-0037-4198-BF0B-1584D96F1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91754-D1A6-4037-AC9F-72F4EE16E6D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FE87C-C7CB-416E-925E-134D2EA6D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76F8D-BC08-49CB-86FF-1E5BCE2C3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3474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2BBEB-57F9-4177-BCA8-17B691D6E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FDE95-EAD2-4ABF-907F-06DF74FC9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E7960-15C4-49F3-AB09-D8852000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D4FC4-D768-4C25-9E26-AAD07C61B6C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5BB21-5AD2-4E8E-B7BA-F9CC5A718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99FF4-477B-40E6-AF35-99CB2E933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617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DBB89-81D5-4401-B144-B5CB3604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8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A1F79E-8CF3-4396-B41D-D2722AC019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1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6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5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3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2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8D574-8A25-4558-BB66-4C20A5707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A4B7A-31D9-45DB-8137-E0A1D2D085A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EDEBEC-DF66-4466-ACF8-F9CA0094D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24BFB-92B1-4AB7-8B50-4AEA62397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919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A5F4A-4DF9-4002-95A5-3530E8E39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8F350-0FE4-4775-926B-6AD158FA82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8F033F-F466-4F60-B23D-B2C0298D0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116C34-C84E-4CBD-B8E5-7E94FAD94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6DBE-AD18-445B-9CBF-4922D254173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0A888B-9C9F-4319-8E0D-20FB6A4A0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1A9771-8756-4B16-B9A2-9AF58D915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692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4D2BE-499B-4684-9177-AD52E8D1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F6130-A865-452B-90B3-7A1CC9183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03" indent="0">
              <a:buNone/>
              <a:defRPr sz="2000" b="1"/>
            </a:lvl2pPr>
            <a:lvl3pPr marL="913816" indent="0">
              <a:buNone/>
              <a:defRPr sz="1900" b="1"/>
            </a:lvl3pPr>
            <a:lvl4pPr marL="1370722" indent="0">
              <a:buNone/>
              <a:defRPr sz="1600" b="1"/>
            </a:lvl4pPr>
            <a:lvl5pPr marL="1827632" indent="0">
              <a:buNone/>
              <a:defRPr sz="1600" b="1"/>
            </a:lvl5pPr>
            <a:lvl6pPr marL="2284546" indent="0">
              <a:buNone/>
              <a:defRPr sz="1600" b="1"/>
            </a:lvl6pPr>
            <a:lvl7pPr marL="2741446" indent="0">
              <a:buNone/>
              <a:defRPr sz="1600" b="1"/>
            </a:lvl7pPr>
            <a:lvl8pPr marL="3198344" indent="0">
              <a:buNone/>
              <a:defRPr sz="1600" b="1"/>
            </a:lvl8pPr>
            <a:lvl9pPr marL="36552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88EF99-D3C2-457A-8B65-8C36D278CA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A83ABB-5FED-417F-B430-0A8729A24D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03" indent="0">
              <a:buNone/>
              <a:defRPr sz="2000" b="1"/>
            </a:lvl2pPr>
            <a:lvl3pPr marL="913816" indent="0">
              <a:buNone/>
              <a:defRPr sz="1900" b="1"/>
            </a:lvl3pPr>
            <a:lvl4pPr marL="1370722" indent="0">
              <a:buNone/>
              <a:defRPr sz="1600" b="1"/>
            </a:lvl4pPr>
            <a:lvl5pPr marL="1827632" indent="0">
              <a:buNone/>
              <a:defRPr sz="1600" b="1"/>
            </a:lvl5pPr>
            <a:lvl6pPr marL="2284546" indent="0">
              <a:buNone/>
              <a:defRPr sz="1600" b="1"/>
            </a:lvl6pPr>
            <a:lvl7pPr marL="2741446" indent="0">
              <a:buNone/>
              <a:defRPr sz="1600" b="1"/>
            </a:lvl7pPr>
            <a:lvl8pPr marL="3198344" indent="0">
              <a:buNone/>
              <a:defRPr sz="1600" b="1"/>
            </a:lvl8pPr>
            <a:lvl9pPr marL="36552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F50035-75CB-40A9-B461-7F1244CBBB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1619F3-2A2F-4907-A2BC-23A433D88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BB929-CAB0-4E66-B0D1-6D7131C4806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BFBD2-1102-4243-82DE-ADFA55D6E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55E29A-4C66-4144-BAFC-3FD860D6B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6226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BCDC8-E8B3-4E20-AA1E-2B6B30C8E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296805-1C7E-44AC-B744-4DE0D357D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41DEC-8CB6-4150-84D2-1B6C3321073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321F5C-C203-4826-898D-E67D53C15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338F57-885D-4763-8829-DE37D1F2A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2731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714B6E-CD00-4F70-A503-05F539CAB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E83E8-4BF6-41ED-B24D-B1BCC504AB5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551F71-A95A-4424-9DEC-6C989BE86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82B53-7E5B-4AD0-B086-433244708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5295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D1160-EE49-4B4F-AA70-A8534C800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00EDF-C037-4E61-82BC-D35082FF5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7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A70FBC-75B9-4782-B983-69DB17F035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03" indent="0">
              <a:buNone/>
              <a:defRPr sz="1500"/>
            </a:lvl2pPr>
            <a:lvl3pPr marL="913816" indent="0">
              <a:buNone/>
              <a:defRPr sz="1200"/>
            </a:lvl3pPr>
            <a:lvl4pPr marL="1370722" indent="0">
              <a:buNone/>
              <a:defRPr sz="1100"/>
            </a:lvl4pPr>
            <a:lvl5pPr marL="1827632" indent="0">
              <a:buNone/>
              <a:defRPr sz="1100"/>
            </a:lvl5pPr>
            <a:lvl6pPr marL="2284546" indent="0">
              <a:buNone/>
              <a:defRPr sz="1100"/>
            </a:lvl6pPr>
            <a:lvl7pPr marL="2741446" indent="0">
              <a:buNone/>
              <a:defRPr sz="1100"/>
            </a:lvl7pPr>
            <a:lvl8pPr marL="3198344" indent="0">
              <a:buNone/>
              <a:defRPr sz="1100"/>
            </a:lvl8pPr>
            <a:lvl9pPr marL="365524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E2FDF5-E9D4-4CCD-BFA1-C3F434286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F0444-EB50-4226-8870-BADC4CA65CA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0CC7C-C004-468C-9E6F-623B4A807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A191F-2758-4AA7-BE34-DA4143663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478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7867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26EBA-9B57-4C61-A73E-080966D80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7A42E0-5D29-4140-8D6C-14C514D457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7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03" indent="0">
              <a:buNone/>
              <a:defRPr sz="2800"/>
            </a:lvl2pPr>
            <a:lvl3pPr marL="913816" indent="0">
              <a:buNone/>
              <a:defRPr sz="2400"/>
            </a:lvl3pPr>
            <a:lvl4pPr marL="1370722" indent="0">
              <a:buNone/>
              <a:defRPr sz="2000"/>
            </a:lvl4pPr>
            <a:lvl5pPr marL="1827632" indent="0">
              <a:buNone/>
              <a:defRPr sz="2000"/>
            </a:lvl5pPr>
            <a:lvl6pPr marL="2284546" indent="0">
              <a:buNone/>
              <a:defRPr sz="2000"/>
            </a:lvl6pPr>
            <a:lvl7pPr marL="2741446" indent="0">
              <a:buNone/>
              <a:defRPr sz="2000"/>
            </a:lvl7pPr>
            <a:lvl8pPr marL="3198344" indent="0">
              <a:buNone/>
              <a:defRPr sz="2000"/>
            </a:lvl8pPr>
            <a:lvl9pPr marL="36552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E75EC6-C052-4A4C-A093-FE8A953AD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03" indent="0">
              <a:buNone/>
              <a:defRPr sz="1500"/>
            </a:lvl2pPr>
            <a:lvl3pPr marL="913816" indent="0">
              <a:buNone/>
              <a:defRPr sz="1200"/>
            </a:lvl3pPr>
            <a:lvl4pPr marL="1370722" indent="0">
              <a:buNone/>
              <a:defRPr sz="1100"/>
            </a:lvl4pPr>
            <a:lvl5pPr marL="1827632" indent="0">
              <a:buNone/>
              <a:defRPr sz="1100"/>
            </a:lvl5pPr>
            <a:lvl6pPr marL="2284546" indent="0">
              <a:buNone/>
              <a:defRPr sz="1100"/>
            </a:lvl6pPr>
            <a:lvl7pPr marL="2741446" indent="0">
              <a:buNone/>
              <a:defRPr sz="1100"/>
            </a:lvl7pPr>
            <a:lvl8pPr marL="3198344" indent="0">
              <a:buNone/>
              <a:defRPr sz="1100"/>
            </a:lvl8pPr>
            <a:lvl9pPr marL="365524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5EAB23-AA18-4924-90A8-E9A230821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E9FE0-F613-45D1-BBEC-E0D1E908E4C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01D772-DB6F-4188-B19B-A506F4296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AA725E-C691-49A7-B2B8-AE4E34C07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9812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FC37D-10FF-4B86-8D36-9C393196E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45F656-2C54-439C-BB68-0D56157DC0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E54163-1188-498B-8D92-3645F1279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16B8A-399A-4235-AB07-346AE68B21D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B2661-504C-466A-BB11-75BBD5D99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2B745-2B95-4C9A-A4F6-8C24D0C1C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6210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4EAFB6-13D8-434E-9EFE-BF444AA560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69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8E67F4-265C-4C45-9C7D-612D057EE8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69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129C6-DBA2-434B-876E-AA43CB558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E084B-FF74-4383-AAF8-CC54CFA6ADB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21E6B-5430-4EE5-84C6-395314E9A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29567-9903-4A00-90FF-15A0D29B2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081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5"/>
            <a:ext cx="12192000" cy="685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116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418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77CA2-65DE-4B1A-8483-A56905C455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851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FB5936-5E7F-49EB-A1CF-C42351A419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3465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8855F1-7203-4157-AA0A-8AAA3B07C9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7450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3D8D7A-FE8A-4EDB-B4BF-2D674E896C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9330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1722DD-C96E-4133-9127-8018FC9353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693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1" y="1709782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0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0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1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1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2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1280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50CD8D-1938-4F78-8276-C70ECB7ADE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457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ECA527-AC8F-4F05-9C16-74B0F8B587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4226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16F27B-5C3E-412E-8373-A1975933A03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4344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5285CF-D3BE-4EDA-AF92-1A0CE7B63EE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7360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9BB126-362F-4C7B-9FEE-803C0D1F077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349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9BDC9B-52FF-4191-86F1-5BA0DE1B864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237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EA346-40C1-461F-BD34-9CFA2E7769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3277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9553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8250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844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2431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5816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3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6669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623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6442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7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07" indent="0">
              <a:buNone/>
              <a:defRPr sz="1200"/>
            </a:lvl2pPr>
            <a:lvl3pPr marL="914218" indent="0">
              <a:buNone/>
              <a:defRPr sz="1100"/>
            </a:lvl3pPr>
            <a:lvl4pPr marL="1371328" indent="0">
              <a:buNone/>
              <a:defRPr sz="900"/>
            </a:lvl4pPr>
            <a:lvl5pPr marL="1828437" indent="0">
              <a:buNone/>
              <a:defRPr sz="900"/>
            </a:lvl5pPr>
            <a:lvl6pPr marL="2285550" indent="0">
              <a:buNone/>
              <a:defRPr sz="900"/>
            </a:lvl6pPr>
            <a:lvl7pPr marL="2742654" indent="0">
              <a:buNone/>
              <a:defRPr sz="900"/>
            </a:lvl7pPr>
            <a:lvl8pPr marL="3199760" indent="0">
              <a:buNone/>
              <a:defRPr sz="900"/>
            </a:lvl8pPr>
            <a:lvl9pPr marL="365686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7252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2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07" indent="0">
              <a:buNone/>
              <a:defRPr sz="1200"/>
            </a:lvl2pPr>
            <a:lvl3pPr marL="914218" indent="0">
              <a:buNone/>
              <a:defRPr sz="1100"/>
            </a:lvl3pPr>
            <a:lvl4pPr marL="1371328" indent="0">
              <a:buNone/>
              <a:defRPr sz="900"/>
            </a:lvl4pPr>
            <a:lvl5pPr marL="1828437" indent="0">
              <a:buNone/>
              <a:defRPr sz="900"/>
            </a:lvl5pPr>
            <a:lvl6pPr marL="2285550" indent="0">
              <a:buNone/>
              <a:defRPr sz="900"/>
            </a:lvl6pPr>
            <a:lvl7pPr marL="2742654" indent="0">
              <a:buNone/>
              <a:defRPr sz="900"/>
            </a:lvl7pPr>
            <a:lvl8pPr marL="3199760" indent="0">
              <a:buNone/>
              <a:defRPr sz="900"/>
            </a:lvl8pPr>
            <a:lvl9pPr marL="365686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3157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8226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9853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08" tIns="91408" rIns="91408" bIns="91408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08" tIns="91408" rIns="91408" bIns="91408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63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16F7-7C20-4E00-82D1-0B1FBE721A5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6471-0172-4EBA-90E9-F1F037EB68B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400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9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023" indent="0">
              <a:buNone/>
              <a:defRPr sz="2000" b="1"/>
            </a:lvl2pPr>
            <a:lvl3pPr marL="914060" indent="0">
              <a:buNone/>
              <a:defRPr sz="1900" b="1"/>
            </a:lvl3pPr>
            <a:lvl4pPr marL="1371090" indent="0">
              <a:buNone/>
              <a:defRPr sz="1600" b="1"/>
            </a:lvl4pPr>
            <a:lvl5pPr marL="1828120" indent="0">
              <a:buNone/>
              <a:defRPr sz="1600" b="1"/>
            </a:lvl5pPr>
            <a:lvl6pPr marL="2285158" indent="0">
              <a:buNone/>
              <a:defRPr sz="1600" b="1"/>
            </a:lvl6pPr>
            <a:lvl7pPr marL="2742178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3" indent="0">
              <a:buNone/>
              <a:defRPr sz="2000" b="1"/>
            </a:lvl2pPr>
            <a:lvl3pPr marL="914060" indent="0">
              <a:buNone/>
              <a:defRPr sz="1900" b="1"/>
            </a:lvl3pPr>
            <a:lvl4pPr marL="1371090" indent="0">
              <a:buNone/>
              <a:defRPr sz="1600" b="1"/>
            </a:lvl4pPr>
            <a:lvl5pPr marL="1828120" indent="0">
              <a:buNone/>
              <a:defRPr sz="1600" b="1"/>
            </a:lvl5pPr>
            <a:lvl6pPr marL="2285158" indent="0">
              <a:buNone/>
              <a:defRPr sz="1600" b="1"/>
            </a:lvl6pPr>
            <a:lvl7pPr marL="2742178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1639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16F7-7C20-4E00-82D1-0B1FBE721A5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6471-0172-4EBA-90E9-F1F037EB68B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1449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16F7-7C20-4E00-82D1-0B1FBE721A5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6471-0172-4EBA-90E9-F1F037EB68B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8018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16F7-7C20-4E00-82D1-0B1FBE721A5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6471-0172-4EBA-90E9-F1F037EB68B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7129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16F7-7C20-4E00-82D1-0B1FBE721A5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6471-0172-4EBA-90E9-F1F037EB68B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0810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16F7-7C20-4E00-82D1-0B1FBE721A5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6471-0172-4EBA-90E9-F1F037EB68B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556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16F7-7C20-4E00-82D1-0B1FBE721A5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6471-0172-4EBA-90E9-F1F037EB68B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6862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16F7-7C20-4E00-82D1-0B1FBE721A5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6471-0172-4EBA-90E9-F1F037EB68B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667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16F7-7C20-4E00-82D1-0B1FBE721A5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6471-0172-4EBA-90E9-F1F037EB68B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2479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16F7-7C20-4E00-82D1-0B1FBE721A5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6471-0172-4EBA-90E9-F1F037EB68B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9257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16F7-7C20-4E00-82D1-0B1FBE721A5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6471-0172-4EBA-90E9-F1F037EB68B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393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9341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45143" tIns="72571" rIns="145143" bIns="72571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605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526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6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23" indent="0">
              <a:buNone/>
              <a:defRPr sz="1500"/>
            </a:lvl2pPr>
            <a:lvl3pPr marL="914060" indent="0">
              <a:buNone/>
              <a:defRPr sz="1200"/>
            </a:lvl3pPr>
            <a:lvl4pPr marL="1371090" indent="0">
              <a:buNone/>
              <a:defRPr sz="1100"/>
            </a:lvl4pPr>
            <a:lvl5pPr marL="1828120" indent="0">
              <a:buNone/>
              <a:defRPr sz="1100"/>
            </a:lvl5pPr>
            <a:lvl6pPr marL="2285158" indent="0">
              <a:buNone/>
              <a:defRPr sz="1100"/>
            </a:lvl6pPr>
            <a:lvl7pPr marL="2742178" indent="0">
              <a:buNone/>
              <a:defRPr sz="1100"/>
            </a:lvl7pPr>
            <a:lvl8pPr marL="3199200" indent="0">
              <a:buNone/>
              <a:defRPr sz="1100"/>
            </a:lvl8pPr>
            <a:lvl9pPr marL="3656223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87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6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23" indent="0">
              <a:buNone/>
              <a:defRPr sz="2800"/>
            </a:lvl2pPr>
            <a:lvl3pPr marL="914060" indent="0">
              <a:buNone/>
              <a:defRPr sz="2400"/>
            </a:lvl3pPr>
            <a:lvl4pPr marL="1371090" indent="0">
              <a:buNone/>
              <a:defRPr sz="2000"/>
            </a:lvl4pPr>
            <a:lvl5pPr marL="1828120" indent="0">
              <a:buNone/>
              <a:defRPr sz="2000"/>
            </a:lvl5pPr>
            <a:lvl6pPr marL="2285158" indent="0">
              <a:buNone/>
              <a:defRPr sz="2000"/>
            </a:lvl6pPr>
            <a:lvl7pPr marL="2742178" indent="0">
              <a:buNone/>
              <a:defRPr sz="2000"/>
            </a:lvl7pPr>
            <a:lvl8pPr marL="3199200" indent="0">
              <a:buNone/>
              <a:defRPr sz="2000"/>
            </a:lvl8pPr>
            <a:lvl9pPr marL="365622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23" indent="0">
              <a:buNone/>
              <a:defRPr sz="1500"/>
            </a:lvl2pPr>
            <a:lvl3pPr marL="914060" indent="0">
              <a:buNone/>
              <a:defRPr sz="1200"/>
            </a:lvl3pPr>
            <a:lvl4pPr marL="1371090" indent="0">
              <a:buNone/>
              <a:defRPr sz="1100"/>
            </a:lvl4pPr>
            <a:lvl5pPr marL="1828120" indent="0">
              <a:buNone/>
              <a:defRPr sz="1100"/>
            </a:lvl5pPr>
            <a:lvl6pPr marL="2285158" indent="0">
              <a:buNone/>
              <a:defRPr sz="1100"/>
            </a:lvl6pPr>
            <a:lvl7pPr marL="2742178" indent="0">
              <a:buNone/>
              <a:defRPr sz="1100"/>
            </a:lvl7pPr>
            <a:lvl8pPr marL="3199200" indent="0">
              <a:buNone/>
              <a:defRPr sz="1100"/>
            </a:lvl8pPr>
            <a:lvl9pPr marL="3656223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875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10" tIns="45718" rIns="91410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0" tIns="45718" rIns="91410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vert="horz" lIns="91410" tIns="45718" rIns="9141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vert="horz" lIns="91410" tIns="45718" rIns="9141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76"/>
            <a:ext cx="2743200" cy="365125"/>
          </a:xfrm>
          <a:prstGeom prst="rect">
            <a:avLst/>
          </a:prstGeom>
        </p:spPr>
        <p:txBody>
          <a:bodyPr vert="horz" lIns="91410" tIns="45718" rIns="9141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7575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06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0" indent="-228520" algn="l" defTabSz="9140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58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78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00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23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60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90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20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58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3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58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78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0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23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160A8A-5DE5-4596-BCE2-07AC10E6D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386" tIns="45706" rIns="91386" bIns="4570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672F1-FB8E-478D-BFDD-DC4DE6BB4F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86" tIns="45706" rIns="91386" bIns="4570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942BB9-C7DA-4268-9EF2-84BBE8A15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 vert="horz" lIns="91386" tIns="45706" rIns="91386" bIns="4570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16"/>
            <a:fld id="{C51F763A-C412-40BD-95F3-3F26146E498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16"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52736-A519-4F9E-8626-64AF56709A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 vert="horz" lIns="91386" tIns="45706" rIns="91386" bIns="4570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16"/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165B9-F9CF-4D31-9111-0F46339E76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 vert="horz" lIns="91386" tIns="45706" rIns="91386" bIns="4570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16"/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297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</p:sldLayoutIdLst>
  <p:hf sldNum="0" hdr="0" dt="0"/>
  <p:txStyles>
    <p:titleStyle>
      <a:lvl1pPr algn="l" defTabSz="91381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0" indent="-228460" algn="l" defTabSz="91381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74" indent="-228460" algn="l" defTabSz="9138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74" indent="-228460" algn="l" defTabSz="9138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172" indent="-228460" algn="l" defTabSz="9138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071" indent="-228460" algn="l" defTabSz="9138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988" indent="-228460" algn="l" defTabSz="9138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898" indent="-228460" algn="l" defTabSz="9138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804" indent="-228460" algn="l" defTabSz="9138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718" indent="-228460" algn="l" defTabSz="9138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03" algn="l" defTabSz="913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16" algn="l" defTabSz="913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2" algn="l" defTabSz="913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32" algn="l" defTabSz="913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46" algn="l" defTabSz="913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46" algn="l" defTabSz="913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44" algn="l" defTabSz="913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43" algn="l" defTabSz="913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C83E395F-B7FA-4D36-A4F4-4341E1E22A67}" type="slidenum">
              <a:rPr 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26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4"/>
            <a:ext cx="28448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3/14/2025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4"/>
            <a:ext cx="38608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4"/>
            <a:ext cx="28448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982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</p:sldLayoutIdLst>
  <p:txStyles>
    <p:titleStyle>
      <a:lvl1pPr algn="ctr" defTabSz="91421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4" indent="-342834" algn="l" defTabSz="91421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01" indent="-285697" algn="l" defTabSz="91421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B6F16F7-7C20-4E00-82D1-0B1FBE721A5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0"/>
              <a:t>14/03/2025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E1B6471-0172-4EBA-90E9-F1F037EB68B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05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21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5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130453"/>
            <a:ext cx="10363408" cy="1469727"/>
          </a:xfrm>
        </p:spPr>
        <p:txBody>
          <a:bodyPr anchor="ctr"/>
          <a:lstStyle/>
          <a:p>
            <a:pPr eaLnBrk="1" hangingPunct="1">
              <a:defRPr/>
            </a:pPr>
            <a:r>
              <a:rPr lang="en-US" sz="6200" b="1">
                <a:latin typeface=".VnTime" panose="020B7200000000000000" pitchFamily="34" charset="0"/>
              </a:rPr>
              <a:t>%</a:t>
            </a:r>
          </a:p>
        </p:txBody>
      </p:sp>
      <p:pic>
        <p:nvPicPr>
          <p:cNvPr id="45059" name="Picture 4" descr="Pla019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1" y="105507"/>
            <a:ext cx="12192000" cy="6858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0" name="WordArt 6"/>
          <p:cNvSpPr>
            <a:spLocks noChangeArrowheads="1" noChangeShapeType="1" noTextEdit="1"/>
          </p:cNvSpPr>
          <p:nvPr/>
        </p:nvSpPr>
        <p:spPr bwMode="auto">
          <a:xfrm>
            <a:off x="1930298" y="1295279"/>
            <a:ext cx="8737531" cy="3200400"/>
          </a:xfrm>
          <a:prstGeom prst="rect">
            <a:avLst/>
          </a:prstGeom>
        </p:spPr>
        <p:txBody>
          <a:bodyPr spcFirstLastPara="1" wrap="none" lIns="40551" tIns="20275" rIns="40551" bIns="20275" fromWordArt="1">
            <a:prstTxWarp prst="textArchUp">
              <a:avLst>
                <a:gd name="adj" fmla="val 10722427"/>
              </a:avLst>
            </a:prstTxWarp>
          </a:bodyPr>
          <a:lstStyle/>
          <a:p>
            <a:pPr algn="ctr" defTabSz="4055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5700" kern="10" dirty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/>
                <a:cs typeface="Times New Roman"/>
              </a:rPr>
              <a:t>Chào mừng các em lớp 2</a:t>
            </a:r>
            <a:r>
              <a:rPr lang="en-US" sz="5700" kern="10" dirty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/>
                <a:cs typeface="Times New Roman"/>
              </a:rPr>
              <a:t>C</a:t>
            </a:r>
            <a:r>
              <a:rPr lang="vi-VN" sz="5700" kern="10" dirty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/>
                <a:cs typeface="Times New Roman"/>
              </a:rPr>
              <a:t> đến với tiết học </a:t>
            </a:r>
            <a:endParaRPr lang="en-US" sz="5700" kern="10" dirty="0">
              <a:ln w="9525">
                <a:solidFill>
                  <a:srgbClr val="CC00FF"/>
                </a:solidFill>
                <a:round/>
                <a:headEnd/>
                <a:tailEnd/>
              </a:ln>
              <a:solidFill>
                <a:srgbClr val="990099"/>
              </a:solidFill>
              <a:latin typeface="Times New Roman"/>
              <a:cs typeface="Times New Roman"/>
            </a:endParaRPr>
          </a:p>
        </p:txBody>
      </p:sp>
      <p:sp>
        <p:nvSpPr>
          <p:cNvPr id="45062" name="WordArt 5"/>
          <p:cNvSpPr>
            <a:spLocks noChangeArrowheads="1" noChangeShapeType="1" noTextEdit="1"/>
          </p:cNvSpPr>
          <p:nvPr/>
        </p:nvSpPr>
        <p:spPr bwMode="auto">
          <a:xfrm>
            <a:off x="3149358" y="2262798"/>
            <a:ext cx="5994988" cy="1523515"/>
          </a:xfrm>
          <a:prstGeom prst="rect">
            <a:avLst/>
          </a:prstGeom>
        </p:spPr>
        <p:txBody>
          <a:bodyPr wrap="none" lIns="40551" tIns="20275" rIns="40551" bIns="2027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55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300" b="1" kern="10" dirty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</a:t>
            </a:r>
            <a:endParaRPr lang="en-US" sz="4300" b="1" kern="10" dirty="0">
              <a:ln w="12700">
                <a:solidFill>
                  <a:srgbClr val="008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5063" name="TextBox 7"/>
          <p:cNvSpPr txBox="1">
            <a:spLocks noChangeArrowheads="1"/>
          </p:cNvSpPr>
          <p:nvPr/>
        </p:nvSpPr>
        <p:spPr bwMode="auto">
          <a:xfrm>
            <a:off x="1316944" y="4274964"/>
            <a:ext cx="8628185" cy="112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28" tIns="54414" rIns="108828" bIns="54414">
            <a:spAutoFit/>
          </a:bodyPr>
          <a:lstStyle>
            <a:lvl1pPr defTabSz="2452688">
              <a:defRPr sz="45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 defTabSz="2452688">
              <a:defRPr sz="45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 defTabSz="2452688">
              <a:defRPr sz="45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 defTabSz="2452688">
              <a:defRPr sz="45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 defTabSz="2452688">
              <a:defRPr sz="45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defTabSz="2452688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defTabSz="2452688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defTabSz="2452688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defTabSz="2452688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Giáo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viên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: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</a:rPr>
              <a:t>Nguyễn Thị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Thu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Thảo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800" dirty="0">
              <a:solidFill>
                <a:srgbClr val="006699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25564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C44C25-0C2B-C34A-A218-B10AB3EB977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4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7292" y="2824215"/>
            <a:ext cx="7820457" cy="39554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144" y="0"/>
            <a:ext cx="10447234" cy="2824215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29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Viết 3 – 5 câu kể lại việc em và các bạn chăm sóc cây. </a:t>
            </a:r>
          </a:p>
          <a:p>
            <a:pPr>
              <a:lnSpc>
                <a:spcPct val="150000"/>
              </a:lnSpc>
            </a:pPr>
            <a:r>
              <a:rPr lang="vi-VN" sz="29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G: </a:t>
            </a:r>
            <a:r>
              <a:rPr lang="vi-VN" sz="29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vi-VN" sz="2900" dirty="0">
                <a:latin typeface="UTM Avo" panose="02040603050506020204" pitchFamily="18" charset="0"/>
                <a:ea typeface="Calibri" panose="020F0502020204030204" pitchFamily="34" charset="0"/>
              </a:rPr>
              <a:t>- Em và các bạn đã làm việc gì để chăm sóc cây?</a:t>
            </a:r>
            <a:endParaRPr lang="x-none" sz="29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900" dirty="0">
                <a:latin typeface="UTM Avo" panose="02040603050506020204" pitchFamily="18" charset="0"/>
                <a:ea typeface="Calibri" panose="020F0502020204030204" pitchFamily="34" charset="0"/>
              </a:rPr>
              <a:t>       - Kết quả công việc ra sao?</a:t>
            </a:r>
            <a:endParaRPr lang="x-none" sz="29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900" dirty="0">
                <a:latin typeface="UTM Avo" panose="02040603050506020204" pitchFamily="18" charset="0"/>
                <a:ea typeface="Calibri" panose="020F0502020204030204" pitchFamily="34" charset="0"/>
              </a:rPr>
              <a:t>       - Em có suy nghĩ gì khi làm xong việc đó?</a:t>
            </a:r>
            <a:endParaRPr lang="x-none" sz="29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23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36538"/>
            <a:ext cx="10972800" cy="1143000"/>
          </a:xfrm>
        </p:spPr>
        <p:txBody>
          <a:bodyPr>
            <a:norm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Các bước viết về một việc chăm sóc cây: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62000" y="15700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3600" dirty="0"/>
              <a:t> </a:t>
            </a:r>
            <a:r>
              <a:rPr lang="vi-VN" sz="3600" dirty="0">
                <a:solidFill>
                  <a:srgbClr val="FF0000"/>
                </a:solidFill>
              </a:rPr>
              <a:t>Bước 1:</a:t>
            </a:r>
            <a:r>
              <a:rPr lang="vi-VN" sz="3600" dirty="0"/>
              <a:t> </a:t>
            </a:r>
            <a:r>
              <a:rPr lang="en-US" sz="3600" dirty="0" err="1"/>
              <a:t>Viết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giới</a:t>
            </a:r>
            <a:r>
              <a:rPr lang="en-US" sz="3600" dirty="0"/>
              <a:t> </a:t>
            </a:r>
            <a:r>
              <a:rPr lang="en-US" sz="3600" dirty="0" err="1"/>
              <a:t>thiệu</a:t>
            </a:r>
            <a:r>
              <a:rPr lang="en-US" sz="3600" dirty="0"/>
              <a:t>( </a:t>
            </a:r>
            <a:r>
              <a:rPr lang="en-US" sz="3600" dirty="0" err="1"/>
              <a:t>mở</a:t>
            </a:r>
            <a:r>
              <a:rPr lang="en-US" sz="3600" dirty="0"/>
              <a:t> </a:t>
            </a:r>
            <a:r>
              <a:rPr lang="en-US" sz="3600" dirty="0" err="1"/>
              <a:t>đoạn</a:t>
            </a:r>
            <a:r>
              <a:rPr lang="en-US" sz="3600" dirty="0"/>
              <a:t>): </a:t>
            </a:r>
            <a:r>
              <a:rPr lang="vi-VN" sz="3600" dirty="0"/>
              <a:t>Việc chăm sóc cây</a:t>
            </a:r>
          </a:p>
          <a:p>
            <a:pPr algn="l"/>
            <a:r>
              <a:rPr lang="vi-VN" sz="3600" dirty="0"/>
              <a:t>               diễn ra ở đâu? và vào khi nào? </a:t>
            </a:r>
            <a:endParaRPr lang="en-US" sz="36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52450" y="3067046"/>
            <a:ext cx="10972800" cy="1628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3600" dirty="0">
                <a:solidFill>
                  <a:srgbClr val="FF0000"/>
                </a:solidFill>
              </a:rPr>
              <a:t>   Bước 2:</a:t>
            </a:r>
            <a:r>
              <a:rPr lang="vi-VN" sz="3600" dirty="0"/>
              <a:t> Kể về các việc em và các bạn đã làm để chăm </a:t>
            </a:r>
          </a:p>
          <a:p>
            <a:pPr algn="l"/>
            <a:r>
              <a:rPr lang="vi-VN" sz="3600" dirty="0"/>
              <a:t>                 sóc cây</a:t>
            </a:r>
            <a:r>
              <a:rPr lang="en-US" sz="3600" dirty="0"/>
              <a:t>?</a:t>
            </a:r>
          </a:p>
          <a:p>
            <a:r>
              <a:rPr lang="vi-VN" sz="3600" dirty="0">
                <a:solidFill>
                  <a:srgbClr val="FF0000"/>
                </a:solidFill>
              </a:rPr>
              <a:t> 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42950" y="5514972"/>
            <a:ext cx="10991850" cy="134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3600" dirty="0">
                <a:solidFill>
                  <a:srgbClr val="FF0000"/>
                </a:solidFill>
              </a:rPr>
              <a:t>  Bước 4:</a:t>
            </a:r>
            <a:r>
              <a:rPr lang="vi-VN" sz="3600" dirty="0"/>
              <a:t> Nêu suy nghĩ của em khi làm xong công việc</a:t>
            </a:r>
            <a:r>
              <a:rPr lang="en-US" sz="3600" dirty="0"/>
              <a:t>?</a:t>
            </a:r>
          </a:p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62000" y="4130672"/>
            <a:ext cx="7429500" cy="1130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600" dirty="0">
                <a:solidFill>
                  <a:srgbClr val="FF0000"/>
                </a:solidFill>
              </a:rPr>
              <a:t>Bước 3:</a:t>
            </a:r>
            <a:r>
              <a:rPr lang="vi-VN" sz="3600" dirty="0"/>
              <a:t> </a:t>
            </a:r>
            <a:r>
              <a:rPr lang="en-US" sz="3600" dirty="0" err="1"/>
              <a:t>Kết</a:t>
            </a:r>
            <a:r>
              <a:rPr lang="en-US" sz="3600" dirty="0"/>
              <a:t> </a:t>
            </a:r>
            <a:r>
              <a:rPr lang="en-US" sz="3600" dirty="0" err="1"/>
              <a:t>quả</a:t>
            </a:r>
            <a:r>
              <a:rPr lang="en-US" sz="3600" dirty="0"/>
              <a:t> </a:t>
            </a:r>
            <a:r>
              <a:rPr lang="vi-VN" sz="3600" dirty="0"/>
              <a:t>của công việc ra sao</a:t>
            </a:r>
            <a:r>
              <a:rPr lang="en-US" sz="3600" dirty="0"/>
              <a:t>? 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37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590397" y="898623"/>
            <a:ext cx="10871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1 . </a:t>
            </a:r>
            <a:r>
              <a:rPr lang="vi-VN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Việc chăm sóc cây diễn ra ở đâu? và vào khi nào? </a:t>
            </a:r>
            <a:endParaRPr lang="en-US" sz="3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717886" y="1487653"/>
            <a:ext cx="1061622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Hôm thứ hai vừa qua, em cùng các bạn trong tổ chăm sóc cây ở bồn hoa trước cửa lớp em.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360733" y="2622172"/>
            <a:ext cx="1135501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về các việc làm chăm sóc cây?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0733" y="3268503"/>
            <a:ext cx="118312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vi-VN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Tiếng trống tan học vừa dứt, chúng em đã có mặt bên bồn hoa.</a:t>
            </a:r>
            <a:r>
              <a:rPr lang="vi-VN" sz="3600" dirty="0"/>
              <a:t> </a:t>
            </a:r>
            <a:r>
              <a:rPr lang="vi-VN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 cùng bạn Uyên nhổ cỏ bắt sâu cho cây. Bạn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vi-VN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bạn 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vi-VN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thì đi nhổ cỏ trong bồn hoa. Còn bạn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Thuỳ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Anh</a:t>
            </a:r>
            <a:r>
              <a:rPr lang="vi-VN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, bạn 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vi-VN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và bạn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vi-VN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lấy nước vào bình và tưới cho các cây hoa. Chúng em vừa làm việc hăng say quên cả mệt mỏi.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12908" y="272220"/>
            <a:ext cx="9864587" cy="674914"/>
            <a:chOff x="1322614" y="446309"/>
            <a:chExt cx="9864587" cy="674914"/>
          </a:xfrm>
        </p:grpSpPr>
        <p:sp>
          <p:nvSpPr>
            <p:cNvPr id="3" name="Rounded Rectangle 2"/>
            <p:cNvSpPr/>
            <p:nvPr/>
          </p:nvSpPr>
          <p:spPr>
            <a:xfrm>
              <a:off x="1322614" y="446309"/>
              <a:ext cx="9445171" cy="674914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405054" y="485799"/>
              <a:ext cx="978214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Hướng dẫn làm bài</a:t>
              </a:r>
              <a:endPara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532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/>
      <p:bldP spid="13318" grpId="0"/>
      <p:bldP spid="13319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590397" y="1145821"/>
            <a:ext cx="10871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vi-VN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Kết quả công việc ra sao? </a:t>
            </a:r>
            <a:endParaRPr lang="en-US" sz="3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717886" y="1899724"/>
            <a:ext cx="106162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Chẳng mấy chốc chúng em đã  hoàn thành công việc.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419096" y="2923642"/>
            <a:ext cx="1083279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vi-VN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 có suy nghĩ gì khi làm xong việc đó?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0398" y="3569973"/>
            <a:ext cx="1087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Nhìn bồn hoa sạch sẽ cỏ cùng những bông hoa nở tươi thắm dưới ánh nắng mặt trời, em thấy rất vui.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12908" y="272220"/>
            <a:ext cx="9864587" cy="674914"/>
            <a:chOff x="1322614" y="446309"/>
            <a:chExt cx="9864587" cy="674914"/>
          </a:xfrm>
        </p:grpSpPr>
        <p:sp>
          <p:nvSpPr>
            <p:cNvPr id="3" name="Rounded Rectangle 2"/>
            <p:cNvSpPr/>
            <p:nvPr/>
          </p:nvSpPr>
          <p:spPr>
            <a:xfrm>
              <a:off x="1322614" y="446309"/>
              <a:ext cx="9445171" cy="674914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405054" y="485799"/>
              <a:ext cx="978214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Hướng dẫn làm bài</a:t>
              </a:r>
              <a:endPara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90395" y="5076844"/>
            <a:ext cx="112968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( Hoặc: </a:t>
            </a: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Nhìn những bông hoa tươi thắm rung rinh trước gió như đang thầm nói cảm ơn chúng em. Em thấy rất vui.)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11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/>
      <p:bldP spid="13318" grpId="0"/>
      <p:bldP spid="13321" grpId="0"/>
      <p:bldP spid="16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0" y="135130"/>
            <a:ext cx="4267200" cy="911221"/>
          </a:xfrm>
        </p:spPr>
        <p:txBody>
          <a:bodyPr/>
          <a:lstStyle/>
          <a:p>
            <a:pPr algn="ctr"/>
            <a:r>
              <a:rPr lang="vi-VN" dirty="0"/>
              <a:t>Viết thành đoạn: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90550" y="1046351"/>
            <a:ext cx="11220450" cy="647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dirty="0"/>
              <a:t>     </a:t>
            </a:r>
            <a:r>
              <a:rPr lang="vi-VN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Hôm thứ hai vừa qua, em cùng các bạn trong tổ chăm sóc cây ở bồn hoa trước cửa lớp em. Khi tiếng trống tan học vừa dứt, chúng em đã nhanh chóng có mặt ở chỗ bồn hoa.</a:t>
            </a:r>
            <a:r>
              <a:rPr lang="vi-VN" sz="3600" dirty="0"/>
              <a:t> </a:t>
            </a:r>
            <a:r>
              <a:rPr lang="vi-VN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 cùng bạn Uyên nhổ cỏ bắt sâu. Bạn 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ư, bạn 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vi-VN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thì đi nhổ cỏ trong bồn hoa. Còn bạn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Thuỳ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Anh</a:t>
            </a:r>
            <a:r>
              <a:rPr lang="vi-VN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, bạn 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vi-VN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bạn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vi-VN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lấy nước vào bình và tưới cho các cây hoa. Chúng em vừa làm vừa nói chuyện rất vui vẻ. Chẳng mấy chốc, công việc đã xong.</a:t>
            </a: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Nhìn những bông hoa tươi thắm rung rinh trước gió như đang thầm cảm ơn chúng em. Em thấy rất vui.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290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36538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</a:rPr>
              <a:t>Các bước viết về một việc chăm sóc cây: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09600" y="1036638"/>
            <a:ext cx="10972800" cy="1858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3600" dirty="0"/>
              <a:t> </a:t>
            </a:r>
            <a:r>
              <a:rPr lang="vi-VN" sz="3600" dirty="0">
                <a:solidFill>
                  <a:srgbClr val="FF0000"/>
                </a:solidFill>
              </a:rPr>
              <a:t>Bước 1:</a:t>
            </a:r>
            <a:r>
              <a:rPr lang="vi-VN" sz="3600" dirty="0"/>
              <a:t> </a:t>
            </a:r>
            <a:r>
              <a:rPr lang="en-US" sz="3600" dirty="0" err="1"/>
              <a:t>Viết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giới</a:t>
            </a:r>
            <a:r>
              <a:rPr lang="en-US" sz="3600" dirty="0"/>
              <a:t> </a:t>
            </a:r>
            <a:r>
              <a:rPr lang="en-US" sz="3600" dirty="0" err="1"/>
              <a:t>thiệu</a:t>
            </a:r>
            <a:r>
              <a:rPr lang="en-US" sz="3600" dirty="0"/>
              <a:t>( </a:t>
            </a:r>
            <a:r>
              <a:rPr lang="en-US" sz="3600" dirty="0" err="1"/>
              <a:t>mở</a:t>
            </a:r>
            <a:r>
              <a:rPr lang="en-US" sz="3600" dirty="0"/>
              <a:t> </a:t>
            </a:r>
            <a:r>
              <a:rPr lang="en-US" sz="3600" dirty="0" err="1"/>
              <a:t>đoạn</a:t>
            </a:r>
            <a:r>
              <a:rPr lang="en-US" sz="3600" dirty="0"/>
              <a:t>): </a:t>
            </a:r>
            <a:r>
              <a:rPr lang="vi-VN" sz="3600" dirty="0"/>
              <a:t>Việc chăm </a:t>
            </a:r>
          </a:p>
          <a:p>
            <a:pPr algn="l"/>
            <a:r>
              <a:rPr lang="vi-VN" sz="3600" dirty="0"/>
              <a:t>               sóc cây diễn ra ở đâu? và vào khi nào? </a:t>
            </a:r>
            <a:endParaRPr lang="en-US" sz="36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1000" y="2895600"/>
            <a:ext cx="10972800" cy="1628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3600" dirty="0">
                <a:solidFill>
                  <a:srgbClr val="FF0000"/>
                </a:solidFill>
              </a:rPr>
              <a:t>   Bước 2:</a:t>
            </a:r>
            <a:r>
              <a:rPr lang="vi-VN" sz="3600" dirty="0"/>
              <a:t> Kể về các việc em và các bạn đã làm để</a:t>
            </a:r>
          </a:p>
          <a:p>
            <a:pPr algn="l"/>
            <a:r>
              <a:rPr lang="vi-VN" sz="3600" dirty="0"/>
              <a:t>                 chăm sóc cây</a:t>
            </a:r>
            <a:r>
              <a:rPr lang="en-US" sz="3600" dirty="0"/>
              <a:t>?</a:t>
            </a:r>
          </a:p>
          <a:p>
            <a:r>
              <a:rPr lang="vi-VN" sz="3600" dirty="0">
                <a:solidFill>
                  <a:srgbClr val="FF0000"/>
                </a:solidFill>
              </a:rPr>
              <a:t> 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61950" y="5340340"/>
            <a:ext cx="11220450" cy="134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3600" dirty="0">
                <a:solidFill>
                  <a:srgbClr val="FF0000"/>
                </a:solidFill>
              </a:rPr>
              <a:t>  Bước 4:</a:t>
            </a:r>
            <a:r>
              <a:rPr lang="vi-VN" sz="3600" dirty="0"/>
              <a:t> Nêu suy nghĩ của em khi làm xong công</a:t>
            </a:r>
          </a:p>
          <a:p>
            <a:pPr algn="l"/>
            <a:r>
              <a:rPr lang="vi-VN" sz="3600" dirty="0"/>
              <a:t>                việc</a:t>
            </a:r>
            <a:r>
              <a:rPr lang="en-US" sz="3600" dirty="0"/>
              <a:t>?</a:t>
            </a:r>
          </a:p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42950" y="3959226"/>
            <a:ext cx="7429500" cy="1130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600" dirty="0">
                <a:solidFill>
                  <a:srgbClr val="FF0000"/>
                </a:solidFill>
              </a:rPr>
              <a:t>Bước 3:</a:t>
            </a:r>
            <a:r>
              <a:rPr lang="vi-VN" sz="3600" dirty="0"/>
              <a:t> </a:t>
            </a:r>
            <a:r>
              <a:rPr lang="en-US" sz="3600" dirty="0" err="1"/>
              <a:t>Kết</a:t>
            </a:r>
            <a:r>
              <a:rPr lang="en-US" sz="3600" dirty="0"/>
              <a:t> </a:t>
            </a:r>
            <a:r>
              <a:rPr lang="en-US" sz="3600" dirty="0" err="1"/>
              <a:t>quả</a:t>
            </a:r>
            <a:r>
              <a:rPr lang="en-US" sz="3600" dirty="0"/>
              <a:t> </a:t>
            </a:r>
            <a:r>
              <a:rPr lang="vi-VN" sz="3600" dirty="0"/>
              <a:t>công việc ra sao</a:t>
            </a:r>
            <a:r>
              <a:rPr lang="en-US" sz="3600" dirty="0"/>
              <a:t>? 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335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93AD1E2-BAA4-614B-8AA8-95EF8A805123}"/>
              </a:ext>
            </a:extLst>
          </p:cNvPr>
          <p:cNvSpPr txBox="1"/>
          <p:nvPr/>
        </p:nvSpPr>
        <p:spPr>
          <a:xfrm>
            <a:off x="253828" y="2939130"/>
            <a:ext cx="11121573" cy="1439221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17479D"/>
                </a:solidFill>
                <a:latin typeface="UTM Avo" panose="02040603050506020204" pitchFamily="18" charset="0"/>
              </a:rPr>
              <a:t>2. </a:t>
            </a:r>
            <a:r>
              <a:rPr lang="vi-VN" sz="3200" dirty="0">
                <a:latin typeface="UTM Avo" panose="02040603050506020204" pitchFamily="18" charset="0"/>
              </a:rPr>
              <a:t>Chia sẻ với các bạn những chi tiết thú vị trong câu chuyện.</a:t>
            </a:r>
          </a:p>
          <a:p>
            <a:pPr algn="just">
              <a:lnSpc>
                <a:spcPct val="150000"/>
              </a:lnSpc>
            </a:pPr>
            <a:endParaRPr lang="vi-VN" sz="2400" dirty="0"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73DBAD-5BB2-7047-92C6-0362FF3C5BC3}"/>
              </a:ext>
            </a:extLst>
          </p:cNvPr>
          <p:cNvSpPr txBox="1"/>
          <p:nvPr/>
        </p:nvSpPr>
        <p:spPr>
          <a:xfrm>
            <a:off x="2727698" y="625792"/>
            <a:ext cx="8213810" cy="1223777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/>
            <a:r>
              <a:rPr lang="vi-VN" sz="7000" dirty="0">
                <a:solidFill>
                  <a:schemeClr val="accent2"/>
                </a:solidFill>
                <a:latin typeface="UTM Cookies" panose="02040603050506020204" pitchFamily="18" charset="0"/>
              </a:rPr>
              <a:t>Đọc mở rộng</a:t>
            </a:r>
            <a:endParaRPr lang="en-US" sz="70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5FBF8A-C683-DC4F-8D52-7E14A6824B00}"/>
              </a:ext>
            </a:extLst>
          </p:cNvPr>
          <p:cNvSpPr txBox="1"/>
          <p:nvPr/>
        </p:nvSpPr>
        <p:spPr>
          <a:xfrm>
            <a:off x="253828" y="2155838"/>
            <a:ext cx="10905845" cy="792890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59"/>
              </a:spcBef>
              <a:spcAft>
                <a:spcPts val="159"/>
              </a:spcAft>
            </a:pPr>
            <a:r>
              <a:rPr lang="vi-VN" sz="3200" b="1" dirty="0">
                <a:solidFill>
                  <a:srgbClr val="17479D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Kể tên những câu chuyện viết về thiên nhiên mà em đã đọc.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933911-272C-8744-AEA0-457841574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06751" y="3714750"/>
            <a:ext cx="6081572" cy="2665741"/>
          </a:xfrm>
          <a:prstGeom prst="rect">
            <a:avLst/>
          </a:prstGeom>
        </p:spPr>
      </p:pic>
      <p:pic>
        <p:nvPicPr>
          <p:cNvPr id="12" name="Picture 2" descr="Rich harvest of wheat. Wheat field, blue sky and clouds , #SPONSORED,  #wheat, #Wheat, #Rich, #harv… | Art drawings for kids, Wheat drawing, Free  vector illustration">
            <a:extLst>
              <a:ext uri="{FF2B5EF4-FFF2-40B4-BE49-F238E27FC236}">
                <a16:creationId xmlns:a16="http://schemas.microsoft.com/office/drawing/2014/main" id="{9CA255E9-4A70-7943-9E94-60C6A1C8A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44" y="411893"/>
            <a:ext cx="2243440" cy="17439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82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42272" y="1731680"/>
            <a:ext cx="3413760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4" tIns="60941" rIns="121884" bIns="60941" rtlCol="0" anchor="ctr"/>
          <a:lstStyle/>
          <a:p>
            <a:pPr algn="ctr" defTabSz="1218822"/>
            <a:r>
              <a:rPr lang="en-US" sz="43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907308" y="-219543"/>
            <a:ext cx="729708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1783" y="1261536"/>
            <a:ext cx="9028311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945" tIns="94798" rIns="94798" bIns="94798" numCol="1" spcCol="1693" anchor="ctr" anchorCtr="0">
            <a:noAutofit/>
          </a:bodyPr>
          <a:lstStyle/>
          <a:p>
            <a:pPr defTabSz="165895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7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7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7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7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7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294445" y="1126069"/>
            <a:ext cx="1354667" cy="135466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84" tIns="60941" rIns="121884" bIns="60941"/>
          <a:lstStyle/>
          <a:p>
            <a:pPr algn="ctr" defTabSz="1218822">
              <a:spcBef>
                <a:spcPts val="800"/>
              </a:spcBef>
            </a:pPr>
            <a:r>
              <a:rPr lang="en-US" sz="53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5716" y="2887132"/>
            <a:ext cx="8634373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945" tIns="94798" rIns="94798" bIns="94798" numCol="1" spcCol="1693" anchor="ctr" anchorCtr="0">
            <a:noAutofit/>
          </a:bodyPr>
          <a:lstStyle/>
          <a:p>
            <a:pPr defTabSz="165895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: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vi-VN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8; 9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16.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688382" y="2751665"/>
            <a:ext cx="1354667" cy="1354667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84" tIns="60941" rIns="121884" bIns="60941"/>
          <a:lstStyle/>
          <a:p>
            <a:pPr algn="ctr" defTabSz="1218822"/>
            <a:r>
              <a:rPr lang="en-US" sz="53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71783" y="4512736"/>
            <a:ext cx="9028311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945" tIns="94798" rIns="94798" bIns="94798" numCol="1" spcCol="1693" anchor="ctr" anchorCtr="0">
            <a:noAutofit/>
          </a:bodyPr>
          <a:lstStyle/>
          <a:p>
            <a:pPr defTabSz="165895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 dirty="0" err="1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b="1" dirty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b="1" dirty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Kể về việc đã chứng kiến tuần 22.</a:t>
            </a:r>
            <a:endParaRPr lang="en-US" sz="3600" b="1" dirty="0">
              <a:solidFill>
                <a:srgbClr val="3399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94445" y="4377269"/>
            <a:ext cx="1354667" cy="1354667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84" tIns="60941" rIns="121884" bIns="60941"/>
          <a:lstStyle/>
          <a:p>
            <a:pPr algn="ctr" defTabSz="1218822"/>
            <a:r>
              <a:rPr lang="en-US" sz="48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8477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6828976" y="88338"/>
            <a:ext cx="552760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70" name="Arrow: Curved Up 9">
            <a:extLst>
              <a:ext uri="{FF2B5EF4-FFF2-40B4-BE49-F238E27FC236}">
                <a16:creationId xmlns:a16="http://schemas.microsoft.com/office/drawing/2014/main" id="{A191B18E-E1F5-46B1-A32A-691AA04EC9B2}"/>
              </a:ext>
            </a:extLst>
          </p:cNvPr>
          <p:cNvSpPr/>
          <p:nvPr/>
        </p:nvSpPr>
        <p:spPr>
          <a:xfrm rot="5400000">
            <a:off x="767448" y="3153638"/>
            <a:ext cx="782502" cy="26649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39004ED-04D2-47FD-8B23-38628EF52D4D}"/>
              </a:ext>
            </a:extLst>
          </p:cNvPr>
          <p:cNvSpPr txBox="1"/>
          <p:nvPr/>
        </p:nvSpPr>
        <p:spPr>
          <a:xfrm>
            <a:off x="-10534" y="2937014"/>
            <a:ext cx="110959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7 ngày</a:t>
            </a:r>
          </a:p>
        </p:txBody>
      </p:sp>
      <p:pic>
        <p:nvPicPr>
          <p:cNvPr id="59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26"/>
            <a:ext cx="12192000" cy="6885396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14630" y="1019766"/>
            <a:ext cx="1218790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baseline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CHÚC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QUÝ THẦY CÔ MẠNH KHỎE!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Chúc</a:t>
            </a:r>
            <a:r>
              <a:rPr kumimoji="0" lang="en-US" sz="54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54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54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54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ngoan</a:t>
            </a:r>
            <a:r>
              <a:rPr kumimoji="0" lang="en-US" sz="54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54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giỏi</a:t>
            </a:r>
            <a:r>
              <a:rPr kumimoji="0" lang="en-US" sz="54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!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35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2.96296E-6 L -1.66667E-6 -0.02408 " pathEditMode="relative" rAng="0" ptsTypes="AA">
                                      <p:cBhvr>
                                        <p:cTn id="6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70" grpId="0" animBg="1"/>
      <p:bldP spid="71" grpId="0" animBg="1"/>
      <p:bldP spid="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7A9E3-928A-4065-9D33-3609A83AD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11" name="NHẢY KHỞI ĐỘNG TIẾT HỌC PHẦN 1">
            <a:hlinkClick r:id="" action="ppaction://media"/>
            <a:extLst>
              <a:ext uri="{FF2B5EF4-FFF2-40B4-BE49-F238E27FC236}">
                <a16:creationId xmlns:a16="http://schemas.microsoft.com/office/drawing/2014/main" id="{EEA097A3-8E0C-4742-853D-A7713E2F4BC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1770" y="1003065"/>
            <a:ext cx="8848257" cy="4791709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CE00D7E-FBB7-476B-9CA2-0F20EC596669}"/>
              </a:ext>
            </a:extLst>
          </p:cNvPr>
          <p:cNvSpPr/>
          <p:nvPr/>
        </p:nvSpPr>
        <p:spPr>
          <a:xfrm>
            <a:off x="1648645" y="898951"/>
            <a:ext cx="8848257" cy="6938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KHỞI ĐỘNG CÙNG EM</a:t>
            </a:r>
            <a:endParaRPr lang="vi-VN" sz="27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48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4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6481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1727200" y="1052736"/>
            <a:ext cx="8839200" cy="8389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88"/>
              </a:avLst>
            </a:prstTxWarp>
          </a:bodyPr>
          <a:lstStyle/>
          <a:p>
            <a:pPr algn="ctr" defTabSz="914400">
              <a:defRPr/>
            </a:pPr>
            <a:endParaRPr lang="en-US" sz="3600" b="1" kern="10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54245" y="2941289"/>
            <a:ext cx="9985109" cy="2394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defTabSz="914400">
              <a:spcBef>
                <a:spcPct val="20000"/>
              </a:spcBef>
            </a:pPr>
            <a:r>
              <a:rPr lang="vi-VN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 bài văn kể một đồ dùng để</a:t>
            </a:r>
          </a:p>
          <a:p>
            <a:pPr marL="342900" indent="-342900" algn="ctr" defTabSz="914400">
              <a:spcBef>
                <a:spcPct val="20000"/>
              </a:spcBef>
            </a:pPr>
            <a:r>
              <a:rPr lang="vi-VN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che nắng che mưa.</a:t>
            </a:r>
          </a:p>
          <a:p>
            <a:pPr marL="342900" indent="-342900" algn="ctr" defTabSz="914400">
              <a:spcBef>
                <a:spcPct val="20000"/>
              </a:spcBef>
            </a:pP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5432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0" y="694352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NIỀM VUI CỦA BI VÀ BỐNG</a:t>
            </a:r>
          </a:p>
        </p:txBody>
      </p:sp>
      <p:grpSp>
        <p:nvGrpSpPr>
          <p:cNvPr id="45" name="14">
            <a:extLst>
              <a:ext uri="{FF2B5EF4-FFF2-40B4-BE49-F238E27FC236}">
                <a16:creationId xmlns:a16="http://schemas.microsoft.com/office/drawing/2014/main" id="{C31A4F60-4725-422C-8001-34F08437E5D6}"/>
              </a:ext>
            </a:extLst>
          </p:cNvPr>
          <p:cNvGrpSpPr/>
          <p:nvPr/>
        </p:nvGrpSpPr>
        <p:grpSpPr>
          <a:xfrm>
            <a:off x="784410" y="1612551"/>
            <a:ext cx="10600994" cy="2016125"/>
            <a:chOff x="2118480" y="1316166"/>
            <a:chExt cx="1512168" cy="1512168"/>
          </a:xfrm>
        </p:grpSpPr>
        <p:sp>
          <p:nvSpPr>
            <p:cNvPr id="46" name="15">
              <a:extLst>
                <a:ext uri="{FF2B5EF4-FFF2-40B4-BE49-F238E27FC236}">
                  <a16:creationId xmlns:a16="http://schemas.microsoft.com/office/drawing/2014/main" id="{F6B05650-437F-4B5C-865F-8CC1D60FC64C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7" name="TextBox 67">
              <a:extLst>
                <a:ext uri="{FF2B5EF4-FFF2-40B4-BE49-F238E27FC236}">
                  <a16:creationId xmlns:a16="http://schemas.microsoft.com/office/drawing/2014/main" id="{49A7C333-A5CB-4328-BD84-3EF2760F4B21}"/>
                </a:ext>
              </a:extLst>
            </p:cNvPr>
            <p:cNvSpPr txBox="1"/>
            <p:nvPr/>
          </p:nvSpPr>
          <p:spPr>
            <a:xfrm>
              <a:off x="2385798" y="1673873"/>
              <a:ext cx="1149018" cy="715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30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</a:t>
              </a:r>
              <a:r>
                <a:rPr kumimoji="0" lang="en-US" altLang="zh-CN" sz="28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Nói</a:t>
              </a:r>
              <a:r>
                <a:rPr kumimoji="0" lang="en-US" altLang="zh-CN" sz="2800" b="0" i="0" u="none" strike="noStrike" kern="1200" cap="none" spc="30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</a:t>
              </a:r>
              <a:r>
                <a:rPr kumimoji="0" lang="en-US" altLang="zh-CN" sz="2800" b="0" i="0" u="none" strike="noStrike" kern="1200" cap="none" spc="30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và</a:t>
              </a:r>
              <a:r>
                <a:rPr kumimoji="0" lang="en-US" altLang="zh-CN" sz="2800" b="0" i="0" u="none" strike="noStrike" kern="1200" cap="none" spc="30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</a:t>
              </a:r>
              <a:r>
                <a:rPr kumimoji="0" lang="en-US" altLang="zh-CN" sz="2800" b="0" i="0" u="none" strike="noStrike" kern="1200" cap="none" spc="30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nghe:Tiết</a:t>
              </a:r>
              <a:r>
                <a:rPr kumimoji="0" lang="en-US" altLang="zh-CN" sz="2800" b="0" i="0" u="none" strike="noStrike" kern="1200" cap="none" spc="30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2: </a:t>
              </a:r>
              <a:r>
                <a:rPr kumimoji="0" lang="en-US" altLang="zh-CN" sz="2800" b="0" i="0" u="none" strike="noStrike" kern="1200" cap="none" spc="30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Kể</a:t>
              </a:r>
              <a:r>
                <a:rPr kumimoji="0" lang="en-US" altLang="zh-CN" sz="2800" b="0" i="0" u="none" strike="noStrike" kern="1200" cap="none" spc="30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</a:t>
              </a:r>
              <a:r>
                <a:rPr kumimoji="0" lang="en-US" altLang="zh-CN" sz="2800" b="0" i="0" u="none" strike="noStrike" kern="1200" cap="none" spc="30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chuyện</a:t>
              </a:r>
              <a:r>
                <a:rPr kumimoji="0" lang="en-US" altLang="zh-CN" sz="2800" b="0" i="0" u="none" strike="noStrike" kern="1200" cap="none" spc="30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</a:t>
              </a:r>
              <a:r>
                <a:rPr kumimoji="0" lang="en-US" altLang="zh-CN" sz="2800" b="0" i="0" u="none" strike="noStrike" kern="1200" cap="none" spc="30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niềm</a:t>
              </a:r>
              <a:r>
                <a:rPr kumimoji="0" lang="en-US" altLang="zh-CN" sz="2800" b="0" i="0" u="none" strike="noStrike" kern="1200" cap="none" spc="30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</a:t>
              </a:r>
              <a:r>
                <a:rPr kumimoji="0" lang="en-US" altLang="zh-CN" sz="2800" b="0" i="0" u="none" strike="noStrike" kern="1200" cap="none" spc="30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vui</a:t>
              </a:r>
              <a:r>
                <a:rPr kumimoji="0" lang="en-US" altLang="zh-CN" sz="2800" b="0" i="0" u="none" strike="noStrike" kern="1200" cap="none" spc="30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</a:t>
              </a:r>
              <a:r>
                <a:rPr kumimoji="0" lang="en-US" altLang="zh-CN" sz="2800" b="0" i="0" u="none" strike="noStrike" kern="1200" cap="none" spc="30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của</a:t>
              </a:r>
              <a:r>
                <a:rPr kumimoji="0" lang="en-US" altLang="zh-CN" sz="2800" b="0" i="0" u="none" strike="noStrike" kern="1200" cap="none" spc="30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Bi </a:t>
              </a:r>
              <a:r>
                <a:rPr kumimoji="0" lang="en-US" altLang="zh-CN" sz="2800" b="0" i="0" u="none" strike="noStrike" kern="1200" cap="none" spc="30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và</a:t>
              </a:r>
              <a:r>
                <a:rPr kumimoji="0" lang="en-US" altLang="zh-CN" sz="2800" b="0" i="0" u="none" strike="noStrike" kern="1200" cap="none" spc="30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</a:t>
              </a:r>
              <a:r>
                <a:rPr kumimoji="0" lang="en-US" altLang="zh-CN" sz="2800" b="0" i="0" u="none" strike="noStrike" kern="1200" cap="none" spc="30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Bống</a:t>
              </a:r>
              <a:r>
                <a:rPr kumimoji="0" lang="en-US" altLang="zh-CN" sz="2800" b="0" i="0" u="none" strike="noStrike" kern="1200" cap="none" spc="30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</a:t>
              </a:r>
              <a:endParaRPr kumimoji="0" lang="zh-CN" altLang="en-US" sz="28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805" y="-282586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96608" y="543530"/>
            <a:ext cx="102010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chemeClr val="bg1"/>
                </a:solidFill>
                <a:latin typeface="HP001 4 hàng" pitchFamily="34" charset="0"/>
              </a:rPr>
              <a:t>Thứ sáu ngày 1</a:t>
            </a:r>
            <a:r>
              <a:rPr lang="en-US" sz="4400" dirty="0">
                <a:solidFill>
                  <a:schemeClr val="bg1"/>
                </a:solidFill>
                <a:latin typeface="HP001 4 hàng" pitchFamily="34" charset="0"/>
              </a:rPr>
              <a:t>4</a:t>
            </a:r>
            <a:r>
              <a:rPr lang="vi-VN" sz="4400" dirty="0">
                <a:solidFill>
                  <a:schemeClr val="bg1"/>
                </a:solidFill>
                <a:latin typeface="HP001 4 hàng" pitchFamily="34" charset="0"/>
              </a:rPr>
              <a:t> tháng 2 năm 202</a:t>
            </a:r>
            <a:r>
              <a:rPr lang="en-US" sz="4400" dirty="0">
                <a:solidFill>
                  <a:schemeClr val="bg1"/>
                </a:solidFill>
                <a:latin typeface="HP001 4 hàng" pitchFamily="34" charset="0"/>
              </a:rPr>
              <a:t>5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05555" y="1569297"/>
            <a:ext cx="103164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bg1"/>
                </a:solidFill>
                <a:latin typeface="HP001 4 hàng" pitchFamily="34" charset="0"/>
              </a:rPr>
              <a:t>       Tập làm văn</a:t>
            </a:r>
            <a:endParaRPr lang="en-US" sz="44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201149" y="2182126"/>
            <a:ext cx="107029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chemeClr val="bg1"/>
                </a:solidFill>
                <a:latin typeface="HP001 4 hàng" pitchFamily="34" charset="0"/>
              </a:rPr>
              <a:t>Luyện viết đoạn văn kể về việc chăm sóc</a:t>
            </a:r>
          </a:p>
          <a:p>
            <a:r>
              <a:rPr lang="vi-VN" sz="4400" dirty="0">
                <a:solidFill>
                  <a:schemeClr val="bg1"/>
                </a:solidFill>
                <a:latin typeface="HP001 4 hàng" pitchFamily="34" charset="0"/>
              </a:rPr>
              <a:t>cây cối</a:t>
            </a:r>
          </a:p>
        </p:txBody>
      </p:sp>
    </p:spTree>
    <p:extLst>
      <p:ext uri="{BB962C8B-B14F-4D97-AF65-F5344CB8AC3E}">
        <p14:creationId xmlns:p14="http://schemas.microsoft.com/office/powerpoint/2010/main" val="364510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831272" y="495015"/>
            <a:ext cx="1237673" cy="853440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68945" y="603700"/>
            <a:ext cx="9384148" cy="762113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>
              <a:lnSpc>
                <a:spcPts val="4762"/>
              </a:lnSpc>
            </a:pPr>
            <a:r>
              <a:rPr lang="en-US" sz="25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25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Nhìn tranh,nói về việc bạn nhỏ đang làm. </a:t>
            </a:r>
            <a:endParaRPr lang="en-US" sz="2500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4EA6E0-9DC8-1041-BCB5-A2BDDC93AF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1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995"/>
          <a:stretch/>
        </p:blipFill>
        <p:spPr>
          <a:xfrm>
            <a:off x="1518926" y="1396291"/>
            <a:ext cx="9154149" cy="475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6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C99AE04-D572-8F46-9137-9CAB0C3809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7586" y="1124324"/>
            <a:ext cx="7927100" cy="39160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F983752-3979-0E44-B3C9-87E22123DA55}"/>
              </a:ext>
            </a:extLst>
          </p:cNvPr>
          <p:cNvSpPr txBox="1"/>
          <p:nvPr/>
        </p:nvSpPr>
        <p:spPr>
          <a:xfrm>
            <a:off x="3686252" y="5340673"/>
            <a:ext cx="5274228" cy="639002"/>
          </a:xfrm>
          <a:prstGeom prst="rect">
            <a:avLst/>
          </a:prstGeom>
          <a:noFill/>
        </p:spPr>
        <p:txBody>
          <a:bodyPr wrap="none" lIns="145143" tIns="72571" rIns="145143" bIns="72571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  <a:latin typeface="UTM Avo" panose="02040603050506020204" pitchFamily="18" charset="0"/>
              </a:rPr>
              <a:t>Bạn nhỏ đang </a:t>
            </a:r>
            <a:r>
              <a:rPr lang="x-none" sz="3200">
                <a:solidFill>
                  <a:srgbClr val="FF0000"/>
                </a:solidFill>
                <a:latin typeface="UTM Avo" panose="02040603050506020204" pitchFamily="18" charset="0"/>
              </a:rPr>
              <a:t>bắt sâu</a:t>
            </a:r>
            <a:r>
              <a:rPr lang="vi-VN" sz="3200" dirty="0">
                <a:solidFill>
                  <a:srgbClr val="FF0000"/>
                </a:solidFill>
                <a:latin typeface="UTM Avo" panose="02040603050506020204" pitchFamily="18" charset="0"/>
              </a:rPr>
              <a:t> cho cây</a:t>
            </a:r>
            <a:r>
              <a:rPr lang="x-none" sz="320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x-none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34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5176534-7273-8745-96BC-BA422D78C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3476" y="1034936"/>
            <a:ext cx="7825049" cy="37919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EF161D7-EEC0-B942-8E50-C22A0332E159}"/>
              </a:ext>
            </a:extLst>
          </p:cNvPr>
          <p:cNvSpPr txBox="1"/>
          <p:nvPr/>
        </p:nvSpPr>
        <p:spPr>
          <a:xfrm>
            <a:off x="2415328" y="5289584"/>
            <a:ext cx="6507964" cy="639002"/>
          </a:xfrm>
          <a:prstGeom prst="rect">
            <a:avLst/>
          </a:prstGeom>
          <a:noFill/>
        </p:spPr>
        <p:txBody>
          <a:bodyPr wrap="none" lIns="145143" tIns="72571" rIns="145143" bIns="72571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  <a:latin typeface="UTM Avo" panose="02040603050506020204" pitchFamily="18" charset="0"/>
              </a:rPr>
              <a:t>Bạn nhỏ </a:t>
            </a:r>
            <a:r>
              <a:rPr lang="x-none" sz="3200">
                <a:solidFill>
                  <a:srgbClr val="FF0000"/>
                </a:solidFill>
                <a:latin typeface="UTM Avo" panose="02040603050506020204" pitchFamily="18" charset="0"/>
              </a:rPr>
              <a:t>đang </a:t>
            </a:r>
            <a:r>
              <a:rPr lang="vi-VN" sz="3200" dirty="0">
                <a:solidFill>
                  <a:srgbClr val="FF0000"/>
                </a:solidFill>
                <a:latin typeface="UTM Avo" panose="02040603050506020204" pitchFamily="18" charset="0"/>
              </a:rPr>
              <a:t>lấy nước vào bình tưới</a:t>
            </a:r>
            <a:r>
              <a:rPr lang="x-none" sz="320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x-none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64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7702FC-E7D3-734B-9122-7B7C3B14D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1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5952" y="1121168"/>
            <a:ext cx="7880092" cy="38398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2CD9CB-8F6A-C34E-BE54-D310A22A28FE}"/>
              </a:ext>
            </a:extLst>
          </p:cNvPr>
          <p:cNvSpPr txBox="1"/>
          <p:nvPr/>
        </p:nvSpPr>
        <p:spPr>
          <a:xfrm>
            <a:off x="2415328" y="5289584"/>
            <a:ext cx="5767376" cy="639002"/>
          </a:xfrm>
          <a:prstGeom prst="rect">
            <a:avLst/>
          </a:prstGeom>
          <a:noFill/>
        </p:spPr>
        <p:txBody>
          <a:bodyPr wrap="none" lIns="145143" tIns="72571" rIns="145143" bIns="72571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  <a:latin typeface="UTM Avo" panose="02040603050506020204" pitchFamily="18" charset="0"/>
              </a:rPr>
              <a:t>Bạn nhỏ đang tưới nước cho hoa.</a:t>
            </a:r>
          </a:p>
        </p:txBody>
      </p:sp>
    </p:spTree>
    <p:extLst>
      <p:ext uri="{BB962C8B-B14F-4D97-AF65-F5344CB8AC3E}">
        <p14:creationId xmlns:p14="http://schemas.microsoft.com/office/powerpoint/2010/main" val="256953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5F3797-293D-0849-912E-C59F2F23A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6190" y="1055630"/>
            <a:ext cx="7679620" cy="37935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5EDC24-684E-9743-B8EC-AA983677093D}"/>
              </a:ext>
            </a:extLst>
          </p:cNvPr>
          <p:cNvSpPr txBox="1"/>
          <p:nvPr/>
        </p:nvSpPr>
        <p:spPr>
          <a:xfrm>
            <a:off x="2418751" y="5178748"/>
            <a:ext cx="7379184" cy="1131444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/>
            <a:r>
              <a:rPr lang="x-none" sz="3200" dirty="0">
                <a:solidFill>
                  <a:srgbClr val="FF0000"/>
                </a:solidFill>
                <a:latin typeface="UTM Avo" panose="02040603050506020204" pitchFamily="18" charset="0"/>
              </a:rPr>
              <a:t>Bạn nhỏ chào tạm biệt vườn hoa trước khi đi học.</a:t>
            </a:r>
          </a:p>
        </p:txBody>
      </p:sp>
    </p:spTree>
    <p:extLst>
      <p:ext uri="{BB962C8B-B14F-4D97-AF65-F5344CB8AC3E}">
        <p14:creationId xmlns:p14="http://schemas.microsoft.com/office/powerpoint/2010/main" val="58077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APLAMVANT19">
  <a:themeElements>
    <a:clrScheme name="TAPLAMVANT19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APLAMVANT19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APLAMVANT1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PLAMVANT19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PLAMVANT19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PLAMVANT19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PLAMVANT19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PLAMVANT19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APLAMVANT19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APLAMVANT19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APLAMVANT19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APLAMVANT19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APLAMVANT19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APLAMVANT19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795</TotalTime>
  <Words>825</Words>
  <Application>Microsoft Office PowerPoint</Application>
  <PresentationFormat>Widescreen</PresentationFormat>
  <Paragraphs>69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Microsoft YaHei</vt:lpstr>
      <vt:lpstr>黑体</vt:lpstr>
      <vt:lpstr>SimSun</vt:lpstr>
      <vt:lpstr>.VnTime</vt:lpstr>
      <vt:lpstr>Arial</vt:lpstr>
      <vt:lpstr>Arial Rounded MT Bold</vt:lpstr>
      <vt:lpstr>Calibri</vt:lpstr>
      <vt:lpstr>Calibri Light</vt:lpstr>
      <vt:lpstr>HP001 4 hàng</vt:lpstr>
      <vt:lpstr>Tahoma</vt:lpstr>
      <vt:lpstr>Times New Roman</vt:lpstr>
      <vt:lpstr>UTM Avo</vt:lpstr>
      <vt:lpstr>UTM Cookies</vt:lpstr>
      <vt:lpstr>Verdana</vt:lpstr>
      <vt:lpstr>1_Office 主题​​</vt:lpstr>
      <vt:lpstr>4_Office Theme</vt:lpstr>
      <vt:lpstr>TAPLAMVANT19</vt:lpstr>
      <vt:lpstr>2_Office Theme</vt:lpstr>
      <vt:lpstr>Office Theme</vt:lpstr>
      <vt:lpstr>%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bước viết về một việc chăm sóc cây:</vt:lpstr>
      <vt:lpstr>PowerPoint Presentation</vt:lpstr>
      <vt:lpstr>PowerPoint Presentation</vt:lpstr>
      <vt:lpstr>Viết thành đoạn:</vt:lpstr>
      <vt:lpstr>Các bước viết về một việc chăm sóc cây: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Windows 10</cp:lastModifiedBy>
  <cp:revision>140</cp:revision>
  <dcterms:created xsi:type="dcterms:W3CDTF">2021-05-21T10:43:38Z</dcterms:created>
  <dcterms:modified xsi:type="dcterms:W3CDTF">2025-03-14T02:40:54Z</dcterms:modified>
</cp:coreProperties>
</file>