
<file path=[Content_Types].xml><?xml version="1.0" encoding="utf-8"?>
<Types xmlns="http://schemas.openxmlformats.org/package/2006/content-types">
  <Default Extension="mp3" ContentType="audio/mpeg"/>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9" r:id="rId3"/>
    <p:sldId id="258" r:id="rId4"/>
    <p:sldId id="260" r:id="rId5"/>
    <p:sldId id="283" r:id="rId6"/>
    <p:sldId id="262" r:id="rId7"/>
    <p:sldId id="266" r:id="rId8"/>
    <p:sldId id="256" r:id="rId9"/>
    <p:sldId id="267" r:id="rId10"/>
    <p:sldId id="268" r:id="rId11"/>
    <p:sldId id="272" r:id="rId12"/>
    <p:sldId id="269" r:id="rId13"/>
    <p:sldId id="270" r:id="rId14"/>
    <p:sldId id="271" r:id="rId15"/>
    <p:sldId id="273" r:id="rId16"/>
    <p:sldId id="274" r:id="rId17"/>
    <p:sldId id="276" r:id="rId18"/>
    <p:sldId id="277" r:id="rId19"/>
    <p:sldId id="278" r:id="rId20"/>
    <p:sldId id="280" r:id="rId21"/>
    <p:sldId id="282"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6" autoAdjust="0"/>
    <p:restoredTop sz="94660"/>
  </p:normalViewPr>
  <p:slideViewPr>
    <p:cSldViewPr snapToGrid="0">
      <p:cViewPr varScale="1">
        <p:scale>
          <a:sx n="65" d="100"/>
          <a:sy n="65" d="100"/>
        </p:scale>
        <p:origin x="712"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054EC5-C9B3-4AD9-A789-372BD85CC904}" type="datetimeFigureOut">
              <a:rPr lang="en-US" smtClean="0"/>
              <a:t>3/21/2025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B364F-C20C-4C08-9711-A45E80252372}" type="slidenum">
              <a:rPr lang="en-US" smtClean="0"/>
              <a:t>‹#›</a:t>
            </a:fld>
            <a:endParaRPr lang="en-US"/>
          </a:p>
        </p:txBody>
      </p:sp>
    </p:spTree>
    <p:extLst>
      <p:ext uri="{BB962C8B-B14F-4D97-AF65-F5344CB8AC3E}">
        <p14:creationId xmlns:p14="http://schemas.microsoft.com/office/powerpoint/2010/main" val="3606460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B0372A-0EAB-497F-8C4F-DBA74D4F81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02113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Nguyễn</a:t>
            </a:r>
            <a:r>
              <a:rPr lang="en-US" baseline="0" dirty="0" smtClean="0"/>
              <a:t> </a:t>
            </a:r>
            <a:r>
              <a:rPr lang="en-US" baseline="0" dirty="0" err="1" smtClean="0"/>
              <a:t>Thị</a:t>
            </a:r>
            <a:r>
              <a:rPr lang="en-US" baseline="0" dirty="0" smtClean="0"/>
              <a:t> </a:t>
            </a:r>
            <a:r>
              <a:rPr lang="en-US" baseline="0" dirty="0" err="1" smtClean="0"/>
              <a:t>Ngọc</a:t>
            </a:r>
            <a:r>
              <a:rPr lang="en-US" baseline="0" dirty="0" smtClean="0"/>
              <a:t> </a:t>
            </a:r>
            <a:r>
              <a:rPr lang="en-US" baseline="0" dirty="0" err="1" smtClean="0"/>
              <a:t>Anh</a:t>
            </a:r>
            <a:endParaRPr lang="en-US" dirty="0"/>
          </a:p>
        </p:txBody>
      </p:sp>
      <p:sp>
        <p:nvSpPr>
          <p:cNvPr id="4" name="Slide Number Placeholder 3"/>
          <p:cNvSpPr>
            <a:spLocks noGrp="1"/>
          </p:cNvSpPr>
          <p:nvPr>
            <p:ph type="sldNum" sz="quarter" idx="10"/>
          </p:nvPr>
        </p:nvSpPr>
        <p:spPr/>
        <p:txBody>
          <a:bodyPr/>
          <a:lstStyle/>
          <a:p>
            <a:fld id="{E23B364F-C20C-4C08-9711-A45E80252372}" type="slidenum">
              <a:rPr lang="en-US" smtClean="0"/>
              <a:t>16</a:t>
            </a:fld>
            <a:endParaRPr lang="en-US"/>
          </a:p>
        </p:txBody>
      </p:sp>
    </p:spTree>
    <p:extLst>
      <p:ext uri="{BB962C8B-B14F-4D97-AF65-F5344CB8AC3E}">
        <p14:creationId xmlns:p14="http://schemas.microsoft.com/office/powerpoint/2010/main" val="2750705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Nguyễn</a:t>
            </a:r>
            <a:r>
              <a:rPr lang="en-US" baseline="0" dirty="0" smtClean="0"/>
              <a:t> </a:t>
            </a:r>
            <a:r>
              <a:rPr lang="en-US" baseline="0" dirty="0" err="1" smtClean="0"/>
              <a:t>Thị</a:t>
            </a:r>
            <a:r>
              <a:rPr lang="en-US" baseline="0" dirty="0" smtClean="0"/>
              <a:t> </a:t>
            </a:r>
            <a:r>
              <a:rPr lang="en-US" baseline="0" dirty="0" err="1" smtClean="0"/>
              <a:t>Ngọc</a:t>
            </a:r>
            <a:r>
              <a:rPr lang="en-US" baseline="0" dirty="0" smtClean="0"/>
              <a:t> </a:t>
            </a:r>
            <a:r>
              <a:rPr lang="en-US" baseline="0" dirty="0" err="1" smtClean="0"/>
              <a:t>Anh</a:t>
            </a:r>
            <a:endParaRPr lang="en-US" dirty="0"/>
          </a:p>
        </p:txBody>
      </p:sp>
      <p:sp>
        <p:nvSpPr>
          <p:cNvPr id="4" name="Slide Number Placeholder 3"/>
          <p:cNvSpPr>
            <a:spLocks noGrp="1"/>
          </p:cNvSpPr>
          <p:nvPr>
            <p:ph type="sldNum" sz="quarter" idx="10"/>
          </p:nvPr>
        </p:nvSpPr>
        <p:spPr/>
        <p:txBody>
          <a:bodyPr/>
          <a:lstStyle/>
          <a:p>
            <a:fld id="{E23B364F-C20C-4C08-9711-A45E80252372}" type="slidenum">
              <a:rPr lang="en-US" smtClean="0"/>
              <a:t>17</a:t>
            </a:fld>
            <a:endParaRPr lang="en-US"/>
          </a:p>
        </p:txBody>
      </p:sp>
    </p:spTree>
    <p:extLst>
      <p:ext uri="{BB962C8B-B14F-4D97-AF65-F5344CB8AC3E}">
        <p14:creationId xmlns:p14="http://schemas.microsoft.com/office/powerpoint/2010/main" val="2718890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Nguyễn</a:t>
            </a:r>
            <a:r>
              <a:rPr lang="en-US" baseline="0" dirty="0" smtClean="0"/>
              <a:t> </a:t>
            </a:r>
            <a:r>
              <a:rPr lang="en-US" baseline="0" dirty="0" err="1" smtClean="0"/>
              <a:t>Thị</a:t>
            </a:r>
            <a:r>
              <a:rPr lang="en-US" baseline="0" dirty="0" smtClean="0"/>
              <a:t> </a:t>
            </a:r>
            <a:r>
              <a:rPr lang="en-US" baseline="0" dirty="0" err="1" smtClean="0"/>
              <a:t>Ngọc</a:t>
            </a:r>
            <a:r>
              <a:rPr lang="en-US" baseline="0" dirty="0" smtClean="0"/>
              <a:t> </a:t>
            </a:r>
            <a:r>
              <a:rPr lang="en-US" baseline="0" dirty="0" err="1" smtClean="0"/>
              <a:t>Anh</a:t>
            </a:r>
            <a:endParaRPr lang="en-US" dirty="0"/>
          </a:p>
        </p:txBody>
      </p:sp>
      <p:sp>
        <p:nvSpPr>
          <p:cNvPr id="4" name="Slide Number Placeholder 3"/>
          <p:cNvSpPr>
            <a:spLocks noGrp="1"/>
          </p:cNvSpPr>
          <p:nvPr>
            <p:ph type="sldNum" sz="quarter" idx="10"/>
          </p:nvPr>
        </p:nvSpPr>
        <p:spPr/>
        <p:txBody>
          <a:bodyPr/>
          <a:lstStyle/>
          <a:p>
            <a:fld id="{E23B364F-C20C-4C08-9711-A45E80252372}" type="slidenum">
              <a:rPr lang="en-US" smtClean="0"/>
              <a:t>22</a:t>
            </a:fld>
            <a:endParaRPr lang="en-US"/>
          </a:p>
        </p:txBody>
      </p:sp>
    </p:spTree>
    <p:extLst>
      <p:ext uri="{BB962C8B-B14F-4D97-AF65-F5344CB8AC3E}">
        <p14:creationId xmlns:p14="http://schemas.microsoft.com/office/powerpoint/2010/main" val="2937166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AF0E2A-F7E6-400B-80F7-E364583CAED8}"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57975474"/>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F0E2A-F7E6-400B-80F7-E364583CAED8}"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208573310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F0E2A-F7E6-400B-80F7-E364583CAED8}"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2239489459"/>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F0E2A-F7E6-400B-80F7-E364583CAED8}"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425613219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AF0E2A-F7E6-400B-80F7-E364583CAED8}"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332234567"/>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AF0E2A-F7E6-400B-80F7-E364583CAED8}"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354873539"/>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AF0E2A-F7E6-400B-80F7-E364583CAED8}" type="datetimeFigureOut">
              <a:rPr lang="en-US" smtClean="0"/>
              <a:t>3/21/2025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64691617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AF0E2A-F7E6-400B-80F7-E364583CAED8}" type="datetimeFigureOut">
              <a:rPr lang="en-US" smtClean="0"/>
              <a:t>3/21/2025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871930321"/>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F0E2A-F7E6-400B-80F7-E364583CAED8}" type="datetimeFigureOut">
              <a:rPr lang="en-US" smtClean="0"/>
              <a:t>3/21/2025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2062458402"/>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AF0E2A-F7E6-400B-80F7-E364583CAED8}"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60211867"/>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AF0E2A-F7E6-400B-80F7-E364583CAED8}"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3818354996"/>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F0E2A-F7E6-400B-80F7-E364583CAED8}" type="datetimeFigureOut">
              <a:rPr lang="en-US" smtClean="0"/>
              <a:t>3/21/2025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14322-25B3-482C-8517-0529DD414617}" type="slidenum">
              <a:rPr lang="en-US" smtClean="0"/>
              <a:t>‹#›</a:t>
            </a:fld>
            <a:endParaRPr lang="en-US"/>
          </a:p>
        </p:txBody>
      </p:sp>
    </p:spTree>
    <p:extLst>
      <p:ext uri="{BB962C8B-B14F-4D97-AF65-F5344CB8AC3E}">
        <p14:creationId xmlns:p14="http://schemas.microsoft.com/office/powerpoint/2010/main" val="21282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4.wdp"/><Relationship Id="rId3" Type="http://schemas.openxmlformats.org/officeDocument/2006/relationships/slideLayout" Target="../slideLayouts/slideLayout2.xml"/><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2.png"/><Relationship Id="rId1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notesSlide" Target="../notesSlides/notesSlide1.xml"/><Relationship Id="rId9" Type="http://schemas.microsoft.com/office/2007/relationships/hdphoto" Target="../media/hdphoto2.wdp"/><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png"/><Relationship Id="rId4" Type="http://schemas.microsoft.com/office/2007/relationships/hdphoto" Target="../media/hdphoto20.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png"/><Relationship Id="rId4" Type="http://schemas.microsoft.com/office/2007/relationships/hdphoto" Target="../media/hdphoto20.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slide" Target="slide7.xml"/><Relationship Id="rId18" Type="http://schemas.microsoft.com/office/2007/relationships/hdphoto" Target="../media/hdphoto10.wdp"/><Relationship Id="rId26" Type="http://schemas.microsoft.com/office/2007/relationships/hdphoto" Target="../media/hdphoto14.wdp"/><Relationship Id="rId3" Type="http://schemas.microsoft.com/office/2007/relationships/hdphoto" Target="../media/hdphoto5.wdp"/><Relationship Id="rId21" Type="http://schemas.openxmlformats.org/officeDocument/2006/relationships/image" Target="../media/image16.png"/><Relationship Id="rId34" Type="http://schemas.openxmlformats.org/officeDocument/2006/relationships/image" Target="../media/image22.GIF"/><Relationship Id="rId7" Type="http://schemas.openxmlformats.org/officeDocument/2006/relationships/slide" Target="slide5.xml"/><Relationship Id="rId12" Type="http://schemas.microsoft.com/office/2007/relationships/hdphoto" Target="../media/hdphoto8.wdp"/><Relationship Id="rId17" Type="http://schemas.openxmlformats.org/officeDocument/2006/relationships/image" Target="../media/image14.png"/><Relationship Id="rId25" Type="http://schemas.openxmlformats.org/officeDocument/2006/relationships/image" Target="../media/image18.png"/><Relationship Id="rId33" Type="http://schemas.microsoft.com/office/2007/relationships/hdphoto" Target="../media/hdphoto16.wdp"/><Relationship Id="rId2" Type="http://schemas.openxmlformats.org/officeDocument/2006/relationships/image" Target="../media/image9.png"/><Relationship Id="rId16" Type="http://schemas.openxmlformats.org/officeDocument/2006/relationships/slide" Target="slide4.xml"/><Relationship Id="rId20" Type="http://schemas.microsoft.com/office/2007/relationships/hdphoto" Target="../media/hdphoto11.wdp"/><Relationship Id="rId29" Type="http://schemas.openxmlformats.org/officeDocument/2006/relationships/image" Target="../media/image19.png"/><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12.png"/><Relationship Id="rId24" Type="http://schemas.microsoft.com/office/2007/relationships/hdphoto" Target="../media/hdphoto13.wdp"/><Relationship Id="rId32" Type="http://schemas.openxmlformats.org/officeDocument/2006/relationships/image" Target="../media/image21.png"/><Relationship Id="rId5" Type="http://schemas.openxmlformats.org/officeDocument/2006/relationships/image" Target="../media/image10.png"/><Relationship Id="rId15" Type="http://schemas.microsoft.com/office/2007/relationships/hdphoto" Target="../media/hdphoto9.wdp"/><Relationship Id="rId23" Type="http://schemas.openxmlformats.org/officeDocument/2006/relationships/image" Target="../media/image17.png"/><Relationship Id="rId28" Type="http://schemas.microsoft.com/office/2007/relationships/hdphoto" Target="../media/hdphoto1.wdp"/><Relationship Id="rId10" Type="http://schemas.openxmlformats.org/officeDocument/2006/relationships/slide" Target="slide6.xml"/><Relationship Id="rId19" Type="http://schemas.openxmlformats.org/officeDocument/2006/relationships/image" Target="../media/image15.png"/><Relationship Id="rId31" Type="http://schemas.openxmlformats.org/officeDocument/2006/relationships/image" Target="../media/image20.GIF"/><Relationship Id="rId4" Type="http://schemas.openxmlformats.org/officeDocument/2006/relationships/slide" Target="slide3.xml"/><Relationship Id="rId9" Type="http://schemas.microsoft.com/office/2007/relationships/hdphoto" Target="../media/hdphoto7.wdp"/><Relationship Id="rId14" Type="http://schemas.openxmlformats.org/officeDocument/2006/relationships/image" Target="../media/image13.png"/><Relationship Id="rId22" Type="http://schemas.microsoft.com/office/2007/relationships/hdphoto" Target="../media/hdphoto12.wdp"/><Relationship Id="rId27" Type="http://schemas.openxmlformats.org/officeDocument/2006/relationships/image" Target="../media/image2.png"/><Relationship Id="rId30" Type="http://schemas.microsoft.com/office/2007/relationships/hdphoto" Target="../media/hdphoto15.wdp"/><Relationship Id="rId35" Type="http://schemas.openxmlformats.org/officeDocument/2006/relationships/slide" Target="slide8.xml"/><Relationship Id="rId8"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 Id="rId6" Type="http://schemas.microsoft.com/office/2007/relationships/hdphoto" Target="../media/hdphoto18.wdp"/><Relationship Id="rId5" Type="http://schemas.openxmlformats.org/officeDocument/2006/relationships/image" Target="../media/image25.png"/><Relationship Id="rId10" Type="http://schemas.microsoft.com/office/2007/relationships/hdphoto" Target="../media/hdphoto2.wdp"/><Relationship Id="rId4" Type="http://schemas.microsoft.com/office/2007/relationships/hdphoto" Target="../media/hdphoto17.wdp"/><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microsoft.com/office/2007/relationships/hdphoto" Target="../media/hdphoto18.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png"/><Relationship Id="rId11" Type="http://schemas.microsoft.com/office/2007/relationships/hdphoto" Target="../media/hdphoto2.wdp"/><Relationship Id="rId5" Type="http://schemas.microsoft.com/office/2007/relationships/hdphoto" Target="../media/hdphoto17.wdp"/><Relationship Id="rId10" Type="http://schemas.openxmlformats.org/officeDocument/2006/relationships/image" Target="../media/image4.png"/><Relationship Id="rId4" Type="http://schemas.openxmlformats.org/officeDocument/2006/relationships/image" Target="../media/image24.png"/><Relationship Id="rId9"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microsoft.com/office/2007/relationships/hdphoto" Target="../media/hdphoto18.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11" Type="http://schemas.microsoft.com/office/2007/relationships/hdphoto" Target="../media/hdphoto2.wdp"/><Relationship Id="rId5" Type="http://schemas.microsoft.com/office/2007/relationships/hdphoto" Target="../media/hdphoto17.wdp"/><Relationship Id="rId10" Type="http://schemas.openxmlformats.org/officeDocument/2006/relationships/image" Target="../media/image4.png"/><Relationship Id="rId4" Type="http://schemas.openxmlformats.org/officeDocument/2006/relationships/image" Target="../media/image24.png"/><Relationship Id="rId9"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 Id="rId6" Type="http://schemas.microsoft.com/office/2007/relationships/hdphoto" Target="../media/hdphoto18.wdp"/><Relationship Id="rId5" Type="http://schemas.openxmlformats.org/officeDocument/2006/relationships/image" Target="../media/image25.png"/><Relationship Id="rId10" Type="http://schemas.microsoft.com/office/2007/relationships/hdphoto" Target="../media/hdphoto2.wdp"/><Relationship Id="rId4" Type="http://schemas.microsoft.com/office/2007/relationships/hdphoto" Target="../media/hdphoto17.wdp"/><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 Id="rId6" Type="http://schemas.microsoft.com/office/2007/relationships/hdphoto" Target="../media/hdphoto18.wdp"/><Relationship Id="rId5" Type="http://schemas.openxmlformats.org/officeDocument/2006/relationships/image" Target="../media/image25.png"/><Relationship Id="rId10" Type="http://schemas.microsoft.com/office/2007/relationships/hdphoto" Target="../media/hdphoto2.wdp"/><Relationship Id="rId4" Type="http://schemas.microsoft.com/office/2007/relationships/hdphoto" Target="../media/hdphoto17.wdp"/><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19.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07" b="98160" l="125" r="96000"/>
                    </a14:imgEffect>
                  </a14:imgLayer>
                </a14:imgProps>
              </a:ext>
              <a:ext uri="{28A0092B-C50C-407E-A947-70E740481C1C}">
                <a14:useLocalDpi xmlns:a14="http://schemas.microsoft.com/office/drawing/2010/main" val="0"/>
              </a:ext>
            </a:extLst>
          </a:blip>
          <a:srcRect/>
          <a:stretch>
            <a:fillRect/>
          </a:stretch>
        </p:blipFill>
        <p:spPr bwMode="auto">
          <a:xfrm flipH="1">
            <a:off x="5157216" y="3972440"/>
            <a:ext cx="1941591" cy="1582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946" y="4368880"/>
            <a:ext cx="2404768" cy="158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a:off x="2259920" y="2996832"/>
            <a:ext cx="1747120" cy="7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a:off x="4038600" y="4036063"/>
            <a:ext cx="1066800" cy="7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rot="1541070">
            <a:off x="5796571" y="2644713"/>
            <a:ext cx="432444" cy="51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rot="1541070">
            <a:off x="7247019" y="2806338"/>
            <a:ext cx="432444" cy="51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rot="1541070">
            <a:off x="3084087" y="835603"/>
            <a:ext cx="921660" cy="663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rot="1541070" flipH="1">
            <a:off x="6328037" y="538789"/>
            <a:ext cx="382794" cy="45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descr="C:\Users\ADMIN\Desktop\Tai nguyen thiet ke tro choi\Angry birds epic birds\1505573783630 (2).png">
            <a:hlinkClick r:id="" action="ppaction://hlinkshowjump?jump=nextslide"/>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69437" y="5954052"/>
            <a:ext cx="1887616" cy="903947"/>
          </a:xfrm>
          <a:prstGeom prst="rect">
            <a:avLst/>
          </a:prstGeom>
          <a:noFill/>
          <a:extLst>
            <a:ext uri="{909E8E84-426E-40DD-AFC4-6F175D3DCCD1}">
              <a14:hiddenFill xmlns:a14="http://schemas.microsoft.com/office/drawing/2010/main">
                <a:solidFill>
                  <a:srgbClr val="FFFFFF"/>
                </a:solidFill>
              </a14:hiddenFill>
            </a:ext>
          </a:extLst>
        </p:spPr>
      </p:pic>
      <p:pic>
        <p:nvPicPr>
          <p:cNvPr id="2" name="Chu-Ech-Con-Be-Bao-A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3581400" y="1361228"/>
            <a:ext cx="609600" cy="609600"/>
          </a:xfrm>
          <a:prstGeom prst="rect">
            <a:avLst/>
          </a:prstGeom>
        </p:spPr>
      </p:pic>
      <p:sp>
        <p:nvSpPr>
          <p:cNvPr id="4" name="Oval Callout 3"/>
          <p:cNvSpPr/>
          <p:nvPr/>
        </p:nvSpPr>
        <p:spPr>
          <a:xfrm>
            <a:off x="8913688" y="2346426"/>
            <a:ext cx="1999459" cy="2917016"/>
          </a:xfrm>
          <a:prstGeom prst="wedgeEllipseCallout">
            <a:avLst>
              <a:gd name="adj1" fmla="val -155261"/>
              <a:gd name="adj2" fmla="val 291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1. Ôn và khởi động</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75" fill="hold">
                                          <p:stCondLst>
                                            <p:cond delay="0"/>
                                          </p:stCondLst>
                                        </p:cTn>
                                        <p:tgtEl>
                                          <p:spTgt spid="8"/>
                                        </p:tgtEl>
                                        <p:attrNameLst>
                                          <p:attrName>r</p:attrName>
                                        </p:attrNameLst>
                                      </p:cBhvr>
                                    </p:animRot>
                                    <p:animRot by="-240000">
                                      <p:cBhvr>
                                        <p:cTn id="7" dur="750" fill="hold">
                                          <p:stCondLst>
                                            <p:cond delay="750"/>
                                          </p:stCondLst>
                                        </p:cTn>
                                        <p:tgtEl>
                                          <p:spTgt spid="8"/>
                                        </p:tgtEl>
                                        <p:attrNameLst>
                                          <p:attrName>r</p:attrName>
                                        </p:attrNameLst>
                                      </p:cBhvr>
                                    </p:animRot>
                                    <p:animRot by="240000">
                                      <p:cBhvr>
                                        <p:cTn id="8" dur="750" fill="hold">
                                          <p:stCondLst>
                                            <p:cond delay="1500"/>
                                          </p:stCondLst>
                                        </p:cTn>
                                        <p:tgtEl>
                                          <p:spTgt spid="8"/>
                                        </p:tgtEl>
                                        <p:attrNameLst>
                                          <p:attrName>r</p:attrName>
                                        </p:attrNameLst>
                                      </p:cBhvr>
                                    </p:animRot>
                                    <p:animRot by="-240000">
                                      <p:cBhvr>
                                        <p:cTn id="9" dur="750" fill="hold">
                                          <p:stCondLst>
                                            <p:cond delay="2250"/>
                                          </p:stCondLst>
                                        </p:cTn>
                                        <p:tgtEl>
                                          <p:spTgt spid="8"/>
                                        </p:tgtEl>
                                        <p:attrNameLst>
                                          <p:attrName>r</p:attrName>
                                        </p:attrNameLst>
                                      </p:cBhvr>
                                    </p:animRot>
                                    <p:animRot by="120000">
                                      <p:cBhvr>
                                        <p:cTn id="10" dur="750" fill="hold">
                                          <p:stCondLst>
                                            <p:cond delay="3000"/>
                                          </p:stCondLst>
                                        </p:cTn>
                                        <p:tgtEl>
                                          <p:spTgt spid="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25" fill="hold">
                                          <p:stCondLst>
                                            <p:cond delay="0"/>
                                          </p:stCondLst>
                                        </p:cTn>
                                        <p:tgtEl>
                                          <p:spTgt spid="15"/>
                                        </p:tgtEl>
                                        <p:attrNameLst>
                                          <p:attrName>r</p:attrName>
                                        </p:attrNameLst>
                                      </p:cBhvr>
                                    </p:animRot>
                                    <p:animRot by="-240000">
                                      <p:cBhvr>
                                        <p:cTn id="13" dur="650" fill="hold">
                                          <p:stCondLst>
                                            <p:cond delay="650"/>
                                          </p:stCondLst>
                                        </p:cTn>
                                        <p:tgtEl>
                                          <p:spTgt spid="15"/>
                                        </p:tgtEl>
                                        <p:attrNameLst>
                                          <p:attrName>r</p:attrName>
                                        </p:attrNameLst>
                                      </p:cBhvr>
                                    </p:animRot>
                                    <p:animRot by="240000">
                                      <p:cBhvr>
                                        <p:cTn id="14" dur="650" fill="hold">
                                          <p:stCondLst>
                                            <p:cond delay="1300"/>
                                          </p:stCondLst>
                                        </p:cTn>
                                        <p:tgtEl>
                                          <p:spTgt spid="15"/>
                                        </p:tgtEl>
                                        <p:attrNameLst>
                                          <p:attrName>r</p:attrName>
                                        </p:attrNameLst>
                                      </p:cBhvr>
                                    </p:animRot>
                                    <p:animRot by="-240000">
                                      <p:cBhvr>
                                        <p:cTn id="15" dur="650" fill="hold">
                                          <p:stCondLst>
                                            <p:cond delay="1950"/>
                                          </p:stCondLst>
                                        </p:cTn>
                                        <p:tgtEl>
                                          <p:spTgt spid="15"/>
                                        </p:tgtEl>
                                        <p:attrNameLst>
                                          <p:attrName>r</p:attrName>
                                        </p:attrNameLst>
                                      </p:cBhvr>
                                    </p:animRot>
                                    <p:animRot by="120000">
                                      <p:cBhvr>
                                        <p:cTn id="16" dur="650" fill="hold">
                                          <p:stCondLst>
                                            <p:cond delay="2600"/>
                                          </p:stCondLst>
                                        </p:cTn>
                                        <p:tgtEl>
                                          <p:spTgt spid="1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25" fill="hold">
                                          <p:stCondLst>
                                            <p:cond delay="0"/>
                                          </p:stCondLst>
                                        </p:cTn>
                                        <p:tgtEl>
                                          <p:spTgt spid="13"/>
                                        </p:tgtEl>
                                        <p:attrNameLst>
                                          <p:attrName>r</p:attrName>
                                        </p:attrNameLst>
                                      </p:cBhvr>
                                    </p:animRot>
                                    <p:animRot by="-240000">
                                      <p:cBhvr>
                                        <p:cTn id="19" dur="650" fill="hold">
                                          <p:stCondLst>
                                            <p:cond delay="650"/>
                                          </p:stCondLst>
                                        </p:cTn>
                                        <p:tgtEl>
                                          <p:spTgt spid="13"/>
                                        </p:tgtEl>
                                        <p:attrNameLst>
                                          <p:attrName>r</p:attrName>
                                        </p:attrNameLst>
                                      </p:cBhvr>
                                    </p:animRot>
                                    <p:animRot by="240000">
                                      <p:cBhvr>
                                        <p:cTn id="20" dur="650" fill="hold">
                                          <p:stCondLst>
                                            <p:cond delay="1300"/>
                                          </p:stCondLst>
                                        </p:cTn>
                                        <p:tgtEl>
                                          <p:spTgt spid="13"/>
                                        </p:tgtEl>
                                        <p:attrNameLst>
                                          <p:attrName>r</p:attrName>
                                        </p:attrNameLst>
                                      </p:cBhvr>
                                    </p:animRot>
                                    <p:animRot by="-240000">
                                      <p:cBhvr>
                                        <p:cTn id="21" dur="650" fill="hold">
                                          <p:stCondLst>
                                            <p:cond delay="1950"/>
                                          </p:stCondLst>
                                        </p:cTn>
                                        <p:tgtEl>
                                          <p:spTgt spid="13"/>
                                        </p:tgtEl>
                                        <p:attrNameLst>
                                          <p:attrName>r</p:attrName>
                                        </p:attrNameLst>
                                      </p:cBhvr>
                                    </p:animRot>
                                    <p:animRot by="120000">
                                      <p:cBhvr>
                                        <p:cTn id="22" dur="650" fill="hold">
                                          <p:stCondLst>
                                            <p:cond delay="2600"/>
                                          </p:stCondLst>
                                        </p:cTn>
                                        <p:tgtEl>
                                          <p:spTgt spid="1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25" fill="hold">
                                          <p:stCondLst>
                                            <p:cond delay="0"/>
                                          </p:stCondLst>
                                        </p:cTn>
                                        <p:tgtEl>
                                          <p:spTgt spid="14"/>
                                        </p:tgtEl>
                                        <p:attrNameLst>
                                          <p:attrName>r</p:attrName>
                                        </p:attrNameLst>
                                      </p:cBhvr>
                                    </p:animRot>
                                    <p:animRot by="-240000">
                                      <p:cBhvr>
                                        <p:cTn id="25" dur="650" fill="hold">
                                          <p:stCondLst>
                                            <p:cond delay="650"/>
                                          </p:stCondLst>
                                        </p:cTn>
                                        <p:tgtEl>
                                          <p:spTgt spid="14"/>
                                        </p:tgtEl>
                                        <p:attrNameLst>
                                          <p:attrName>r</p:attrName>
                                        </p:attrNameLst>
                                      </p:cBhvr>
                                    </p:animRot>
                                    <p:animRot by="240000">
                                      <p:cBhvr>
                                        <p:cTn id="26" dur="650" fill="hold">
                                          <p:stCondLst>
                                            <p:cond delay="1300"/>
                                          </p:stCondLst>
                                        </p:cTn>
                                        <p:tgtEl>
                                          <p:spTgt spid="14"/>
                                        </p:tgtEl>
                                        <p:attrNameLst>
                                          <p:attrName>r</p:attrName>
                                        </p:attrNameLst>
                                      </p:cBhvr>
                                    </p:animRot>
                                    <p:animRot by="-240000">
                                      <p:cBhvr>
                                        <p:cTn id="27" dur="650" fill="hold">
                                          <p:stCondLst>
                                            <p:cond delay="1950"/>
                                          </p:stCondLst>
                                        </p:cTn>
                                        <p:tgtEl>
                                          <p:spTgt spid="14"/>
                                        </p:tgtEl>
                                        <p:attrNameLst>
                                          <p:attrName>r</p:attrName>
                                        </p:attrNameLst>
                                      </p:cBhvr>
                                    </p:animRot>
                                    <p:animRot by="120000">
                                      <p:cBhvr>
                                        <p:cTn id="28" dur="650" fill="hold">
                                          <p:stCondLst>
                                            <p:cond delay="2600"/>
                                          </p:stCondLst>
                                        </p:cTn>
                                        <p:tgtEl>
                                          <p:spTgt spid="1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325" fill="hold">
                                          <p:stCondLst>
                                            <p:cond delay="0"/>
                                          </p:stCondLst>
                                        </p:cTn>
                                        <p:tgtEl>
                                          <p:spTgt spid="16"/>
                                        </p:tgtEl>
                                        <p:attrNameLst>
                                          <p:attrName>r</p:attrName>
                                        </p:attrNameLst>
                                      </p:cBhvr>
                                    </p:animRot>
                                    <p:animRot by="-240000">
                                      <p:cBhvr>
                                        <p:cTn id="31" dur="650" fill="hold">
                                          <p:stCondLst>
                                            <p:cond delay="650"/>
                                          </p:stCondLst>
                                        </p:cTn>
                                        <p:tgtEl>
                                          <p:spTgt spid="16"/>
                                        </p:tgtEl>
                                        <p:attrNameLst>
                                          <p:attrName>r</p:attrName>
                                        </p:attrNameLst>
                                      </p:cBhvr>
                                    </p:animRot>
                                    <p:animRot by="240000">
                                      <p:cBhvr>
                                        <p:cTn id="32" dur="650" fill="hold">
                                          <p:stCondLst>
                                            <p:cond delay="1300"/>
                                          </p:stCondLst>
                                        </p:cTn>
                                        <p:tgtEl>
                                          <p:spTgt spid="16"/>
                                        </p:tgtEl>
                                        <p:attrNameLst>
                                          <p:attrName>r</p:attrName>
                                        </p:attrNameLst>
                                      </p:cBhvr>
                                    </p:animRot>
                                    <p:animRot by="-240000">
                                      <p:cBhvr>
                                        <p:cTn id="33" dur="650" fill="hold">
                                          <p:stCondLst>
                                            <p:cond delay="1950"/>
                                          </p:stCondLst>
                                        </p:cTn>
                                        <p:tgtEl>
                                          <p:spTgt spid="16"/>
                                        </p:tgtEl>
                                        <p:attrNameLst>
                                          <p:attrName>r</p:attrName>
                                        </p:attrNameLst>
                                      </p:cBhvr>
                                    </p:animRot>
                                    <p:animRot by="120000">
                                      <p:cBhvr>
                                        <p:cTn id="34" dur="650" fill="hold">
                                          <p:stCondLst>
                                            <p:cond delay="2600"/>
                                          </p:stCondLst>
                                        </p:cTn>
                                        <p:tgtEl>
                                          <p:spTgt spid="1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325" fill="hold">
                                          <p:stCondLst>
                                            <p:cond delay="0"/>
                                          </p:stCondLst>
                                        </p:cTn>
                                        <p:tgtEl>
                                          <p:spTgt spid="17"/>
                                        </p:tgtEl>
                                        <p:attrNameLst>
                                          <p:attrName>r</p:attrName>
                                        </p:attrNameLst>
                                      </p:cBhvr>
                                    </p:animRot>
                                    <p:animRot by="-240000">
                                      <p:cBhvr>
                                        <p:cTn id="37" dur="650" fill="hold">
                                          <p:stCondLst>
                                            <p:cond delay="650"/>
                                          </p:stCondLst>
                                        </p:cTn>
                                        <p:tgtEl>
                                          <p:spTgt spid="17"/>
                                        </p:tgtEl>
                                        <p:attrNameLst>
                                          <p:attrName>r</p:attrName>
                                        </p:attrNameLst>
                                      </p:cBhvr>
                                    </p:animRot>
                                    <p:animRot by="240000">
                                      <p:cBhvr>
                                        <p:cTn id="38" dur="650" fill="hold">
                                          <p:stCondLst>
                                            <p:cond delay="1300"/>
                                          </p:stCondLst>
                                        </p:cTn>
                                        <p:tgtEl>
                                          <p:spTgt spid="17"/>
                                        </p:tgtEl>
                                        <p:attrNameLst>
                                          <p:attrName>r</p:attrName>
                                        </p:attrNameLst>
                                      </p:cBhvr>
                                    </p:animRot>
                                    <p:animRot by="-240000">
                                      <p:cBhvr>
                                        <p:cTn id="39" dur="650" fill="hold">
                                          <p:stCondLst>
                                            <p:cond delay="1950"/>
                                          </p:stCondLst>
                                        </p:cTn>
                                        <p:tgtEl>
                                          <p:spTgt spid="17"/>
                                        </p:tgtEl>
                                        <p:attrNameLst>
                                          <p:attrName>r</p:attrName>
                                        </p:attrNameLst>
                                      </p:cBhvr>
                                    </p:animRot>
                                    <p:animRot by="120000">
                                      <p:cBhvr>
                                        <p:cTn id="40" dur="650" fill="hold">
                                          <p:stCondLst>
                                            <p:cond delay="2600"/>
                                          </p:stCondLst>
                                        </p:cTn>
                                        <p:tgtEl>
                                          <p:spTgt spid="17"/>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325" fill="hold">
                                          <p:stCondLst>
                                            <p:cond delay="0"/>
                                          </p:stCondLst>
                                        </p:cTn>
                                        <p:tgtEl>
                                          <p:spTgt spid="18"/>
                                        </p:tgtEl>
                                        <p:attrNameLst>
                                          <p:attrName>r</p:attrName>
                                        </p:attrNameLst>
                                      </p:cBhvr>
                                    </p:animRot>
                                    <p:animRot by="-240000">
                                      <p:cBhvr>
                                        <p:cTn id="43" dur="650" fill="hold">
                                          <p:stCondLst>
                                            <p:cond delay="650"/>
                                          </p:stCondLst>
                                        </p:cTn>
                                        <p:tgtEl>
                                          <p:spTgt spid="18"/>
                                        </p:tgtEl>
                                        <p:attrNameLst>
                                          <p:attrName>r</p:attrName>
                                        </p:attrNameLst>
                                      </p:cBhvr>
                                    </p:animRot>
                                    <p:animRot by="240000">
                                      <p:cBhvr>
                                        <p:cTn id="44" dur="650" fill="hold">
                                          <p:stCondLst>
                                            <p:cond delay="1300"/>
                                          </p:stCondLst>
                                        </p:cTn>
                                        <p:tgtEl>
                                          <p:spTgt spid="18"/>
                                        </p:tgtEl>
                                        <p:attrNameLst>
                                          <p:attrName>r</p:attrName>
                                        </p:attrNameLst>
                                      </p:cBhvr>
                                    </p:animRot>
                                    <p:animRot by="-240000">
                                      <p:cBhvr>
                                        <p:cTn id="45" dur="650" fill="hold">
                                          <p:stCondLst>
                                            <p:cond delay="1950"/>
                                          </p:stCondLst>
                                        </p:cTn>
                                        <p:tgtEl>
                                          <p:spTgt spid="18"/>
                                        </p:tgtEl>
                                        <p:attrNameLst>
                                          <p:attrName>r</p:attrName>
                                        </p:attrNameLst>
                                      </p:cBhvr>
                                    </p:animRot>
                                    <p:animRot by="120000">
                                      <p:cBhvr>
                                        <p:cTn id="46" dur="650" fill="hold">
                                          <p:stCondLst>
                                            <p:cond delay="2600"/>
                                          </p:stCondLst>
                                        </p:cTn>
                                        <p:tgtEl>
                                          <p:spTgt spid="18"/>
                                        </p:tgtEl>
                                        <p:attrNameLst>
                                          <p:attrName>r</p:attrName>
                                        </p:attrNameLst>
                                      </p:cBhvr>
                                    </p:animRot>
                                  </p:childTnLst>
                                </p:cTn>
                              </p:par>
                              <p:par>
                                <p:cTn id="47" presetID="32" presetClass="emph" presetSubtype="0" repeatCount="indefinite" fill="hold" nodeType="withEffect">
                                  <p:stCondLst>
                                    <p:cond delay="0"/>
                                  </p:stCondLst>
                                  <p:childTnLst>
                                    <p:animRot by="120000">
                                      <p:cBhvr>
                                        <p:cTn id="48" dur="100" fill="hold">
                                          <p:stCondLst>
                                            <p:cond delay="0"/>
                                          </p:stCondLst>
                                        </p:cTn>
                                        <p:tgtEl>
                                          <p:spTgt spid="2051"/>
                                        </p:tgtEl>
                                        <p:attrNameLst>
                                          <p:attrName>r</p:attrName>
                                        </p:attrNameLst>
                                      </p:cBhvr>
                                    </p:animRot>
                                    <p:animRot by="-240000">
                                      <p:cBhvr>
                                        <p:cTn id="49" dur="200" fill="hold">
                                          <p:stCondLst>
                                            <p:cond delay="200"/>
                                          </p:stCondLst>
                                        </p:cTn>
                                        <p:tgtEl>
                                          <p:spTgt spid="2051"/>
                                        </p:tgtEl>
                                        <p:attrNameLst>
                                          <p:attrName>r</p:attrName>
                                        </p:attrNameLst>
                                      </p:cBhvr>
                                    </p:animRot>
                                    <p:animRot by="240000">
                                      <p:cBhvr>
                                        <p:cTn id="50" dur="200" fill="hold">
                                          <p:stCondLst>
                                            <p:cond delay="400"/>
                                          </p:stCondLst>
                                        </p:cTn>
                                        <p:tgtEl>
                                          <p:spTgt spid="2051"/>
                                        </p:tgtEl>
                                        <p:attrNameLst>
                                          <p:attrName>r</p:attrName>
                                        </p:attrNameLst>
                                      </p:cBhvr>
                                    </p:animRot>
                                    <p:animRot by="-240000">
                                      <p:cBhvr>
                                        <p:cTn id="51" dur="200" fill="hold">
                                          <p:stCondLst>
                                            <p:cond delay="600"/>
                                          </p:stCondLst>
                                        </p:cTn>
                                        <p:tgtEl>
                                          <p:spTgt spid="2051"/>
                                        </p:tgtEl>
                                        <p:attrNameLst>
                                          <p:attrName>r</p:attrName>
                                        </p:attrNameLst>
                                      </p:cBhvr>
                                    </p:animRot>
                                    <p:animRot by="120000">
                                      <p:cBhvr>
                                        <p:cTn id="52" dur="200" fill="hold">
                                          <p:stCondLst>
                                            <p:cond delay="800"/>
                                          </p:stCondLst>
                                        </p:cTn>
                                        <p:tgtEl>
                                          <p:spTgt spid="2051"/>
                                        </p:tgtEl>
                                        <p:attrNameLst>
                                          <p:attrName>r</p:attrName>
                                        </p:attrNameLst>
                                      </p:cBhvr>
                                    </p:animRot>
                                  </p:childTnLst>
                                </p:cTn>
                              </p:par>
                              <p:par>
                                <p:cTn id="53" presetID="1" presetClass="mediacall" presetSubtype="0" fill="hold" nodeType="withEffect">
                                  <p:stCondLst>
                                    <p:cond delay="0"/>
                                  </p:stCondLst>
                                  <p:childTnLst>
                                    <p:cmd type="call" cmd="playFrom(0.0)">
                                      <p:cBhvr>
                                        <p:cTn id="54" dur="1" fill="hold"/>
                                        <p:tgtEl>
                                          <p:spTgt spid="2"/>
                                        </p:tgtEl>
                                      </p:cBhvr>
                                    </p:cmd>
                                  </p:childTnLst>
                                </p:cTn>
                              </p:par>
                            </p:childTnLst>
                          </p:cTn>
                        </p:par>
                      </p:childTnLst>
                    </p:cTn>
                  </p:par>
                  <p:par>
                    <p:cTn id="55" fill="hold">
                      <p:stCondLst>
                        <p:cond delay="indefinite"/>
                      </p:stCondLst>
                      <p:childTnLst>
                        <p:par>
                          <p:cTn id="56" fill="hold">
                            <p:stCondLst>
                              <p:cond delay="0"/>
                            </p:stCondLst>
                            <p:childTnLst>
                              <p:par>
                                <p:cTn id="57" presetID="31" presetClass="exit" presetSubtype="0" fill="hold" grpId="0" nodeType="clickEffect">
                                  <p:stCondLst>
                                    <p:cond delay="0"/>
                                  </p:stCondLst>
                                  <p:childTnLst>
                                    <p:anim calcmode="lin" valueType="num">
                                      <p:cBhvr>
                                        <p:cTn id="58" dur="1000"/>
                                        <p:tgtEl>
                                          <p:spTgt spid="4"/>
                                        </p:tgtEl>
                                        <p:attrNameLst>
                                          <p:attrName>ppt_w</p:attrName>
                                        </p:attrNameLst>
                                      </p:cBhvr>
                                      <p:tavLst>
                                        <p:tav tm="0">
                                          <p:val>
                                            <p:strVal val="ppt_w"/>
                                          </p:val>
                                        </p:tav>
                                        <p:tav tm="100000">
                                          <p:val>
                                            <p:fltVal val="0"/>
                                          </p:val>
                                        </p:tav>
                                      </p:tavLst>
                                    </p:anim>
                                    <p:anim calcmode="lin" valueType="num">
                                      <p:cBhvr>
                                        <p:cTn id="59" dur="1000"/>
                                        <p:tgtEl>
                                          <p:spTgt spid="4"/>
                                        </p:tgtEl>
                                        <p:attrNameLst>
                                          <p:attrName>ppt_h</p:attrName>
                                        </p:attrNameLst>
                                      </p:cBhvr>
                                      <p:tavLst>
                                        <p:tav tm="0">
                                          <p:val>
                                            <p:strVal val="ppt_h"/>
                                          </p:val>
                                        </p:tav>
                                        <p:tav tm="100000">
                                          <p:val>
                                            <p:fltVal val="0"/>
                                          </p:val>
                                        </p:tav>
                                      </p:tavLst>
                                    </p:anim>
                                    <p:anim calcmode="lin" valueType="num">
                                      <p:cBhvr>
                                        <p:cTn id="60" dur="1000"/>
                                        <p:tgtEl>
                                          <p:spTgt spid="4"/>
                                        </p:tgtEl>
                                        <p:attrNameLst>
                                          <p:attrName>style.rotation</p:attrName>
                                        </p:attrNameLst>
                                      </p:cBhvr>
                                      <p:tavLst>
                                        <p:tav tm="0">
                                          <p:val>
                                            <p:fltVal val="0"/>
                                          </p:val>
                                        </p:tav>
                                        <p:tav tm="100000">
                                          <p:val>
                                            <p:fltVal val="90"/>
                                          </p:val>
                                        </p:tav>
                                      </p:tavLst>
                                    </p:anim>
                                    <p:animEffect transition="out" filter="fade">
                                      <p:cBhvr>
                                        <p:cTn id="61" dur="1000"/>
                                        <p:tgtEl>
                                          <p:spTgt spid="4"/>
                                        </p:tgtEl>
                                      </p:cBhvr>
                                    </p:animEffect>
                                    <p:set>
                                      <p:cBhvr>
                                        <p:cTn id="62"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7">
                <p:cTn id="63" fill="hold" display="0">
                  <p:stCondLst>
                    <p:cond delay="indefinite"/>
                  </p:stCondLst>
                  <p:endCondLst>
                    <p:cond evt="onStopAudio" delay="0">
                      <p:tgtEl>
                        <p:sldTgt/>
                      </p:tgtEl>
                    </p:cond>
                  </p:endCondLst>
                </p:cTn>
                <p:tgtEl>
                  <p:spTgt spid="2"/>
                </p:tgtEl>
              </p:cMediaNode>
            </p:audio>
          </p:childTnLst>
        </p:cTn>
      </p:par>
    </p:tnLst>
    <p:bldLst>
      <p:bldP spid="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07B140-F5C8-44FD-BAF2-10F819FDC7CF}"/>
              </a:ext>
            </a:extLst>
          </p:cNvPr>
          <p:cNvSpPr txBox="1"/>
          <p:nvPr/>
        </p:nvSpPr>
        <p:spPr>
          <a:xfrm>
            <a:off x="1065320" y="870012"/>
            <a:ext cx="10022890" cy="5632311"/>
          </a:xfrm>
          <a:prstGeom prst="rect">
            <a:avLst/>
          </a:prstGeom>
          <a:noFill/>
        </p:spPr>
        <p:txBody>
          <a:bodyPr wrap="square" rtlCol="0">
            <a:spAutoFit/>
          </a:bodyPr>
          <a:lstStyle/>
          <a:p>
            <a:pPr algn="just"/>
            <a:r>
              <a:rPr lang="vi-VN" sz="2400" dirty="0">
                <a:latin typeface="Arial-Rounded" panose="020B0500000000000000" pitchFamily="34" charset="0"/>
                <a:ea typeface="Arial-Rounded" panose="020B0500000000000000" pitchFamily="34" charset="0"/>
                <a:cs typeface="Arial-Rounded" panose="020B0500000000000000" pitchFamily="34"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algn="just"/>
            <a:r>
              <a:rPr lang="vi-VN" sz="2400" dirty="0">
                <a:latin typeface="Arial-Rounded" panose="020B0500000000000000" pitchFamily="34" charset="0"/>
                <a:ea typeface="Arial-Rounded" panose="020B0500000000000000" pitchFamily="34" charset="0"/>
                <a:cs typeface="Arial-Rounded" panose="020B0500000000000000" pitchFamily="34"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algn="just"/>
            <a:r>
              <a:rPr lang="vi-VN" sz="2400" dirty="0">
                <a:latin typeface="Arial-Rounded" panose="020B0500000000000000" pitchFamily="34" charset="0"/>
                <a:ea typeface="Arial-Rounded" panose="020B0500000000000000" pitchFamily="34" charset="0"/>
                <a:cs typeface="Arial-Rounded" panose="020B0500000000000000" pitchFamily="34" charset="0"/>
              </a:rPr>
              <a:t>         Hôm 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algn="just"/>
            <a:r>
              <a:rPr lang="vi-VN" sz="2400" dirty="0">
                <a:latin typeface="Arial-Rounded" panose="020B0500000000000000" pitchFamily="34" charset="0"/>
                <a:ea typeface="Arial-Rounded" panose="020B0500000000000000" pitchFamily="34" charset="0"/>
                <a:cs typeface="Arial-Rounded" panose="020B0500000000000000" pitchFamily="34" charset="0"/>
              </a:rPr>
              <a:t>         Không lâu sau, sóc nhận được một lá thư do kiến gửi đến. Thư viết: “Sóc ơi, tớ cũng nhớ cậu!”.</a:t>
            </a:r>
          </a:p>
          <a:p>
            <a:pPr algn="just"/>
            <a:r>
              <a:rPr lang="vi-VN" sz="2400" dirty="0">
                <a:latin typeface="Arial-Rounded" panose="020B0500000000000000" pitchFamily="34" charset="0"/>
                <a:ea typeface="Arial-Rounded" panose="020B0500000000000000" pitchFamily="34" charset="0"/>
                <a:cs typeface="Arial-Rounded" panose="020B0500000000000000" pitchFamily="34" charset="0"/>
              </a:rPr>
              <a:t>					( Theo Tun Te-le-gan)</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Rounded Corners 5">
            <a:extLst>
              <a:ext uri="{FF2B5EF4-FFF2-40B4-BE49-F238E27FC236}">
                <a16:creationId xmlns:a16="http://schemas.microsoft.com/office/drawing/2014/main" id="{9D462D13-89AF-4782-A88D-3F0212374010}"/>
              </a:ext>
            </a:extLst>
          </p:cNvPr>
          <p:cNvSpPr/>
          <p:nvPr/>
        </p:nvSpPr>
        <p:spPr>
          <a:xfrm>
            <a:off x="4199137" y="58275"/>
            <a:ext cx="3506680" cy="59480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err="1">
                <a:latin typeface="Arial-Rounded" panose="020B0500000000000000" pitchFamily="34" charset="0"/>
                <a:ea typeface="Arial-Rounded" panose="020B0500000000000000" pitchFamily="34" charset="0"/>
                <a:cs typeface="Arial-Rounded" panose="020B0500000000000000" pitchFamily="34" charset="0"/>
              </a:rPr>
              <a:t>Tớ</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nhớ</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cậu</a:t>
            </a:r>
            <a:endParaRPr lang="en-US" sz="4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Cloud 6">
            <a:extLst>
              <a:ext uri="{FF2B5EF4-FFF2-40B4-BE49-F238E27FC236}">
                <a16:creationId xmlns:a16="http://schemas.microsoft.com/office/drawing/2014/main" id="{C5321507-B405-44BD-B1AC-6C9BF3ACB6E5}"/>
              </a:ext>
            </a:extLst>
          </p:cNvPr>
          <p:cNvSpPr/>
          <p:nvPr/>
        </p:nvSpPr>
        <p:spPr>
          <a:xfrm>
            <a:off x="9090734" y="142043"/>
            <a:ext cx="2743200" cy="80786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mẫu</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599138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07B140-F5C8-44FD-BAF2-10F819FDC7CF}"/>
              </a:ext>
            </a:extLst>
          </p:cNvPr>
          <p:cNvSpPr txBox="1"/>
          <p:nvPr/>
        </p:nvSpPr>
        <p:spPr>
          <a:xfrm>
            <a:off x="1065320" y="870012"/>
            <a:ext cx="10022890"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24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24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Hôm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lâu sau, sóc nhận được một lá thư do kiến gửi đến. Thư viết: “Sóc ơi, tớ cũng nhớ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Theo Tun Te-le-gan)</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Rounded Corners 5">
            <a:extLst>
              <a:ext uri="{FF2B5EF4-FFF2-40B4-BE49-F238E27FC236}">
                <a16:creationId xmlns:a16="http://schemas.microsoft.com/office/drawing/2014/main" id="{9D462D13-89AF-4782-A88D-3F0212374010}"/>
              </a:ext>
            </a:extLst>
          </p:cNvPr>
          <p:cNvSpPr/>
          <p:nvPr/>
        </p:nvSpPr>
        <p:spPr>
          <a:xfrm>
            <a:off x="4199137" y="58275"/>
            <a:ext cx="3506680" cy="59480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Tớ</a:t>
            </a:r>
            <a:r>
              <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nhớ</a:t>
            </a:r>
            <a:r>
              <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endPar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Cloud 6">
            <a:extLst>
              <a:ext uri="{FF2B5EF4-FFF2-40B4-BE49-F238E27FC236}">
                <a16:creationId xmlns:a16="http://schemas.microsoft.com/office/drawing/2014/main" id="{C5321507-B405-44BD-B1AC-6C9BF3ACB6E5}"/>
              </a:ext>
            </a:extLst>
          </p:cNvPr>
          <p:cNvSpPr/>
          <p:nvPr/>
        </p:nvSpPr>
        <p:spPr>
          <a:xfrm>
            <a:off x="8123068" y="0"/>
            <a:ext cx="4190260" cy="94991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chuyện</a:t>
            </a:r>
            <a:r>
              <a:rPr kumimoji="0" 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gồm</a:t>
            </a:r>
            <a:r>
              <a:rPr kumimoji="0" 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0" name="Rectangle: Rounded Corners 9">
            <a:extLst>
              <a:ext uri="{FF2B5EF4-FFF2-40B4-BE49-F238E27FC236}">
                <a16:creationId xmlns:a16="http://schemas.microsoft.com/office/drawing/2014/main" id="{F7C31979-8DB8-453E-A0B9-ADFE2E144088}"/>
              </a:ext>
            </a:extLst>
          </p:cNvPr>
          <p:cNvSpPr/>
          <p:nvPr/>
        </p:nvSpPr>
        <p:spPr>
          <a:xfrm>
            <a:off x="1065320" y="870012"/>
            <a:ext cx="10440141" cy="1198485"/>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1" name="Picture 10">
            <a:extLst>
              <a:ext uri="{FF2B5EF4-FFF2-40B4-BE49-F238E27FC236}">
                <a16:creationId xmlns:a16="http://schemas.microsoft.com/office/drawing/2014/main" id="{4499DBF3-14AF-4142-9C5E-F94D353FC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59" y="870012"/>
            <a:ext cx="544360" cy="514407"/>
          </a:xfrm>
          <a:prstGeom prst="rect">
            <a:avLst/>
          </a:prstGeom>
        </p:spPr>
      </p:pic>
      <p:sp>
        <p:nvSpPr>
          <p:cNvPr id="12" name="Rectangle: Rounded Corners 11">
            <a:extLst>
              <a:ext uri="{FF2B5EF4-FFF2-40B4-BE49-F238E27FC236}">
                <a16:creationId xmlns:a16="http://schemas.microsoft.com/office/drawing/2014/main" id="{C740339B-8556-4350-9AD0-D534BC0E890E}"/>
              </a:ext>
            </a:extLst>
          </p:cNvPr>
          <p:cNvSpPr/>
          <p:nvPr/>
        </p:nvSpPr>
        <p:spPr>
          <a:xfrm>
            <a:off x="958719" y="2068497"/>
            <a:ext cx="10440141" cy="1360503"/>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3" name="Picture 12">
            <a:extLst>
              <a:ext uri="{FF2B5EF4-FFF2-40B4-BE49-F238E27FC236}">
                <a16:creationId xmlns:a16="http://schemas.microsoft.com/office/drawing/2014/main" id="{F12037A4-7B20-45D7-968B-DBC96329D404}"/>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14359" y="2068497"/>
            <a:ext cx="514406" cy="514406"/>
          </a:xfrm>
          <a:prstGeom prst="rect">
            <a:avLst/>
          </a:prstGeom>
        </p:spPr>
      </p:pic>
      <p:sp>
        <p:nvSpPr>
          <p:cNvPr id="14" name="Rectangle: Rounded Corners 13">
            <a:extLst>
              <a:ext uri="{FF2B5EF4-FFF2-40B4-BE49-F238E27FC236}">
                <a16:creationId xmlns:a16="http://schemas.microsoft.com/office/drawing/2014/main" id="{B79BA589-3A46-4DBD-8BAC-82C8F66609FC}"/>
              </a:ext>
            </a:extLst>
          </p:cNvPr>
          <p:cNvSpPr/>
          <p:nvPr/>
        </p:nvSpPr>
        <p:spPr>
          <a:xfrm>
            <a:off x="1065320" y="3751027"/>
            <a:ext cx="10440141" cy="2454675"/>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5" name="Picture 14">
            <a:extLst>
              <a:ext uri="{FF2B5EF4-FFF2-40B4-BE49-F238E27FC236}">
                <a16:creationId xmlns:a16="http://schemas.microsoft.com/office/drawing/2014/main" id="{7DA81A5F-34C8-4067-9C7D-86189210ED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315" y="3602350"/>
            <a:ext cx="510728" cy="510728"/>
          </a:xfrm>
          <a:prstGeom prst="rect">
            <a:avLst/>
          </a:prstGeom>
        </p:spPr>
      </p:pic>
      <p:grpSp>
        <p:nvGrpSpPr>
          <p:cNvPr id="16" name="Group 15">
            <a:extLst>
              <a:ext uri="{FF2B5EF4-FFF2-40B4-BE49-F238E27FC236}">
                <a16:creationId xmlns:a16="http://schemas.microsoft.com/office/drawing/2014/main" id="{780EE06F-5564-4DC9-9F53-977A647FADE7}"/>
              </a:ext>
            </a:extLst>
          </p:cNvPr>
          <p:cNvGrpSpPr/>
          <p:nvPr/>
        </p:nvGrpSpPr>
        <p:grpSpPr>
          <a:xfrm>
            <a:off x="741679" y="6012402"/>
            <a:ext cx="5139883" cy="769441"/>
            <a:chOff x="708943" y="6033135"/>
            <a:chExt cx="5825836" cy="769441"/>
          </a:xfrm>
        </p:grpSpPr>
        <p:sp>
          <p:nvSpPr>
            <p:cNvPr id="17" name="TextBox 16">
              <a:extLst>
                <a:ext uri="{FF2B5EF4-FFF2-40B4-BE49-F238E27FC236}">
                  <a16:creationId xmlns:a16="http://schemas.microsoft.com/office/drawing/2014/main" id="{AFC9574A-7D7E-4D7B-92C4-32B0E209FD19}"/>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8" name="TextBox 17">
              <a:extLst>
                <a:ext uri="{FF2B5EF4-FFF2-40B4-BE49-F238E27FC236}">
                  <a16:creationId xmlns:a16="http://schemas.microsoft.com/office/drawing/2014/main" id="{9F63D417-1397-4D13-92BE-BF76A819E3CD}"/>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Đọc</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nối</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tiếp</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đoạn</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0074671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1"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1+#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10" grpId="0" animBg="1"/>
      <p:bldP spid="12"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00575" y="1895475"/>
            <a:ext cx="3657600" cy="523220"/>
          </a:xfrm>
          <a:prstGeom prst="rect">
            <a:avLst/>
          </a:prstGeom>
          <a:noFill/>
        </p:spPr>
        <p:txBody>
          <a:bodyPr wrap="square" rtlCol="0">
            <a:spAutoFit/>
          </a:bodyPr>
          <a:lstStyle/>
          <a:p>
            <a:r>
              <a:rPr lang="en-US" sz="2800" dirty="0" err="1" smtClean="0">
                <a:solidFill>
                  <a:srgbClr val="FF0000"/>
                </a:solidFill>
              </a:rPr>
              <a:t>Luyện</a:t>
            </a:r>
            <a:r>
              <a:rPr lang="en-US" sz="2800" dirty="0" smtClean="0">
                <a:solidFill>
                  <a:srgbClr val="FF0000"/>
                </a:solidFill>
              </a:rPr>
              <a:t> </a:t>
            </a:r>
            <a:r>
              <a:rPr lang="en-US" sz="2800" dirty="0" err="1" smtClean="0">
                <a:solidFill>
                  <a:srgbClr val="FF0000"/>
                </a:solidFill>
              </a:rPr>
              <a:t>đọc</a:t>
            </a:r>
            <a:r>
              <a:rPr lang="en-US" sz="2800" dirty="0" smtClean="0">
                <a:solidFill>
                  <a:srgbClr val="FF0000"/>
                </a:solidFill>
              </a:rPr>
              <a:t> </a:t>
            </a:r>
            <a:r>
              <a:rPr lang="en-US" sz="2800" dirty="0" err="1" smtClean="0">
                <a:solidFill>
                  <a:srgbClr val="FF0000"/>
                </a:solidFill>
              </a:rPr>
              <a:t>từ</a:t>
            </a:r>
            <a:r>
              <a:rPr lang="en-US" sz="2800" dirty="0" smtClean="0">
                <a:solidFill>
                  <a:srgbClr val="FF0000"/>
                </a:solidFill>
              </a:rPr>
              <a:t> </a:t>
            </a:r>
            <a:r>
              <a:rPr lang="en-US" sz="2800" dirty="0" err="1" smtClean="0">
                <a:solidFill>
                  <a:srgbClr val="FF0000"/>
                </a:solidFill>
              </a:rPr>
              <a:t>khó</a:t>
            </a:r>
            <a:endParaRPr lang="en-US" sz="2800" dirty="0">
              <a:solidFill>
                <a:srgbClr val="FF0000"/>
              </a:solidFill>
            </a:endParaRPr>
          </a:p>
        </p:txBody>
      </p:sp>
      <p:sp>
        <p:nvSpPr>
          <p:cNvPr id="12" name="Cloud 11"/>
          <p:cNvSpPr/>
          <p:nvPr/>
        </p:nvSpPr>
        <p:spPr>
          <a:xfrm>
            <a:off x="1257300" y="3438525"/>
            <a:ext cx="4145929" cy="161925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dirty="0" err="1" smtClean="0">
                <a:solidFill>
                  <a:srgbClr val="FF0000"/>
                </a:solidFill>
              </a:rPr>
              <a:t>Nắn</a:t>
            </a:r>
            <a:r>
              <a:rPr lang="en-US" sz="4000" dirty="0" smtClean="0">
                <a:solidFill>
                  <a:srgbClr val="FF0000"/>
                </a:solidFill>
              </a:rPr>
              <a:t> </a:t>
            </a:r>
            <a:r>
              <a:rPr lang="en-US" sz="4000" dirty="0" err="1" smtClean="0">
                <a:solidFill>
                  <a:srgbClr val="FF0000"/>
                </a:solidFill>
              </a:rPr>
              <a:t>nót</a:t>
            </a:r>
            <a:endParaRPr lang="en-US" sz="4000" dirty="0">
              <a:solidFill>
                <a:srgbClr val="FF0000"/>
              </a:solidFill>
            </a:endParaRPr>
          </a:p>
        </p:txBody>
      </p:sp>
      <p:sp>
        <p:nvSpPr>
          <p:cNvPr id="13" name="Cloud 12"/>
          <p:cNvSpPr/>
          <p:nvPr/>
        </p:nvSpPr>
        <p:spPr>
          <a:xfrm>
            <a:off x="6638925" y="3200400"/>
            <a:ext cx="4145929" cy="161925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dirty="0" err="1" smtClean="0">
                <a:solidFill>
                  <a:srgbClr val="FF0000"/>
                </a:solidFill>
              </a:rPr>
              <a:t>Cặm</a:t>
            </a:r>
            <a:r>
              <a:rPr lang="en-US" sz="4000" dirty="0" smtClean="0">
                <a:solidFill>
                  <a:srgbClr val="FF0000"/>
                </a:solidFill>
              </a:rPr>
              <a:t> </a:t>
            </a:r>
            <a:r>
              <a:rPr lang="en-US" sz="4000" dirty="0" err="1" smtClean="0">
                <a:solidFill>
                  <a:srgbClr val="FF0000"/>
                </a:solidFill>
              </a:rPr>
              <a:t>cụi</a:t>
            </a:r>
            <a:endParaRPr lang="en-US" sz="4000" dirty="0">
              <a:solidFill>
                <a:srgbClr val="FF0000"/>
              </a:solidFill>
            </a:endParaRPr>
          </a:p>
        </p:txBody>
      </p:sp>
    </p:spTree>
    <p:extLst>
      <p:ext uri="{BB962C8B-B14F-4D97-AF65-F5344CB8AC3E}">
        <p14:creationId xmlns:p14="http://schemas.microsoft.com/office/powerpoint/2010/main" val="1696024446"/>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58AE90-FBCE-411E-90A8-965E1BD1CB65}"/>
              </a:ext>
            </a:extLst>
          </p:cNvPr>
          <p:cNvSpPr txBox="1"/>
          <p:nvPr/>
        </p:nvSpPr>
        <p:spPr>
          <a:xfrm>
            <a:off x="3011322" y="750558"/>
            <a:ext cx="5365827" cy="730200"/>
          </a:xfrm>
          <a:prstGeom prst="rect">
            <a:avLst/>
          </a:prstGeom>
          <a:noFill/>
        </p:spPr>
        <p:txBody>
          <a:bodyPr wrap="square" rtlCol="0">
            <a:spAutoFit/>
          </a:bodyPr>
          <a:lstStyle/>
          <a:p>
            <a:pPr algn="ctr">
              <a:lnSpc>
                <a:spcPct val="150000"/>
              </a:lnSpc>
            </a:pP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Giải</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nghĩa</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từ</a:t>
            </a:r>
            <a:endPar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4">
            <a:extLst>
              <a:ext uri="{FF2B5EF4-FFF2-40B4-BE49-F238E27FC236}">
                <a16:creationId xmlns:a16="http://schemas.microsoft.com/office/drawing/2014/main" id="{D2047509-AA8A-4B2D-AA9A-E90DEE0764C1}"/>
              </a:ext>
            </a:extLst>
          </p:cNvPr>
          <p:cNvSpPr/>
          <p:nvPr/>
        </p:nvSpPr>
        <p:spPr>
          <a:xfrm>
            <a:off x="3011321" y="1530796"/>
            <a:ext cx="5595465" cy="730200"/>
          </a:xfrm>
          <a:prstGeom prst="rect">
            <a:avLst/>
          </a:prstGeom>
        </p:spPr>
        <p:txBody>
          <a:bodyPr wrap="square">
            <a:spAutoFit/>
          </a:bodyPr>
          <a:lstStyle/>
          <a:p>
            <a:pPr algn="just">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 nắn nót</a:t>
            </a:r>
            <a:endParaRPr lang="vi-VN" sz="32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Oval 5">
            <a:extLst>
              <a:ext uri="{FF2B5EF4-FFF2-40B4-BE49-F238E27FC236}">
                <a16:creationId xmlns:a16="http://schemas.microsoft.com/office/drawing/2014/main" id="{D7DB2DE5-9B88-4BFA-98FB-4F889C26F01F}"/>
              </a:ext>
            </a:extLst>
          </p:cNvPr>
          <p:cNvSpPr/>
          <p:nvPr/>
        </p:nvSpPr>
        <p:spPr>
          <a:xfrm>
            <a:off x="2786737" y="189403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715C01A9-22D9-4A00-A0A8-7A2C126B4C5D}"/>
              </a:ext>
            </a:extLst>
          </p:cNvPr>
          <p:cNvSpPr txBox="1"/>
          <p:nvPr/>
        </p:nvSpPr>
        <p:spPr>
          <a:xfrm>
            <a:off x="4675431" y="1528938"/>
            <a:ext cx="7253866" cy="730200"/>
          </a:xfrm>
          <a:prstGeom prst="rect">
            <a:avLst/>
          </a:prstGeom>
          <a:noFill/>
        </p:spPr>
        <p:txBody>
          <a:bodyPr wrap="square" rtlCol="0">
            <a:spAutoFit/>
          </a:bodyPr>
          <a:lstStyle/>
          <a:p>
            <a:pPr>
              <a:lnSpc>
                <a:spcPct val="150000"/>
              </a:lnSpc>
            </a:pPr>
            <a:r>
              <a:rPr lang="vi-VN" sz="3200"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viết rất cẩn thận cho đẹp. </a:t>
            </a:r>
            <a:endParaRPr lang="en-US" sz="3200"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Rectangle 7">
            <a:extLst>
              <a:ext uri="{FF2B5EF4-FFF2-40B4-BE49-F238E27FC236}">
                <a16:creationId xmlns:a16="http://schemas.microsoft.com/office/drawing/2014/main" id="{AF52C67A-88C8-4CC1-AD5D-3A8A1320D613}"/>
              </a:ext>
            </a:extLst>
          </p:cNvPr>
          <p:cNvSpPr/>
          <p:nvPr/>
        </p:nvSpPr>
        <p:spPr>
          <a:xfrm>
            <a:off x="4671395" y="2486866"/>
            <a:ext cx="7706627" cy="584775"/>
          </a:xfrm>
          <a:prstGeom prst="rect">
            <a:avLst/>
          </a:prstGeom>
        </p:spPr>
        <p:txBody>
          <a:bodyPr wrap="square">
            <a:spAutoFit/>
          </a:bodyPr>
          <a:lstStyle/>
          <a:p>
            <a:r>
              <a:rPr lang="vi-VN" sz="3200"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chăm chú, tập trung vào</a:t>
            </a:r>
            <a:r>
              <a:rPr lang="en-US" sz="3200"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việc</a:t>
            </a:r>
            <a:r>
              <a:rPr lang="en-US" sz="3200"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đang</a:t>
            </a:r>
            <a:r>
              <a:rPr lang="en-US" sz="3200"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làm</a:t>
            </a:r>
            <a:endParaRPr lang="x-none"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8">
            <a:extLst>
              <a:ext uri="{FF2B5EF4-FFF2-40B4-BE49-F238E27FC236}">
                <a16:creationId xmlns:a16="http://schemas.microsoft.com/office/drawing/2014/main" id="{65E40649-9F2B-44A9-9238-3DEF526F6FA0}"/>
              </a:ext>
            </a:extLst>
          </p:cNvPr>
          <p:cNvSpPr/>
          <p:nvPr/>
        </p:nvSpPr>
        <p:spPr>
          <a:xfrm>
            <a:off x="3011320" y="2263729"/>
            <a:ext cx="5595465" cy="730200"/>
          </a:xfrm>
          <a:prstGeom prst="rect">
            <a:avLst/>
          </a:prstGeom>
        </p:spPr>
        <p:txBody>
          <a:bodyPr wrap="square">
            <a:spAutoFit/>
          </a:bodyPr>
          <a:lstStyle/>
          <a:p>
            <a:pPr algn="just">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 cặm cụi</a:t>
            </a:r>
            <a:endParaRPr lang="vi-VN" sz="32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Oval 9">
            <a:extLst>
              <a:ext uri="{FF2B5EF4-FFF2-40B4-BE49-F238E27FC236}">
                <a16:creationId xmlns:a16="http://schemas.microsoft.com/office/drawing/2014/main" id="{F172ACCD-334D-4B76-9A13-E632D769F7A2}"/>
              </a:ext>
            </a:extLst>
          </p:cNvPr>
          <p:cNvSpPr/>
          <p:nvPr/>
        </p:nvSpPr>
        <p:spPr>
          <a:xfrm>
            <a:off x="2786737" y="265462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2" descr="Học Sinh Thcs Chăm Chú Lắng Nghe Và Ghi Chép Bài Hình ảnh | Định dạng hình  ảnh PNG 401807209| vn.lovepik.com">
            <a:extLst>
              <a:ext uri="{FF2B5EF4-FFF2-40B4-BE49-F238E27FC236}">
                <a16:creationId xmlns:a16="http://schemas.microsoft.com/office/drawing/2014/main" id="{3540D9ED-7A6D-46A5-929A-F0BD0B9B7F4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7791" l="10000" r="93605">
                        <a14:foregroundMark x1="51512" y1="56977" x2="57907" y2="49651"/>
                        <a14:foregroundMark x1="28488" y1="91744" x2="38140" y2="96744"/>
                        <a14:foregroundMark x1="38140" y1="96744" x2="54302" y2="97326"/>
                        <a14:foregroundMark x1="54302" y1="97326" x2="79535" y2="92558"/>
                        <a14:foregroundMark x1="89419" y1="88023" x2="93605" y2="88372"/>
                        <a14:foregroundMark x1="87442" y1="94302" x2="86860" y2="97791"/>
                        <a14:foregroundMark x1="81163" y1="97209" x2="23953" y2="97209"/>
                        <a14:foregroundMark x1="23605" y1="97093" x2="19302" y2="95000"/>
                      </a14:backgroundRemoval>
                    </a14:imgEffect>
                  </a14:imgLayer>
                </a14:imgProps>
              </a:ext>
              <a:ext uri="{28A0092B-C50C-407E-A947-70E740481C1C}">
                <a14:useLocalDpi xmlns:a14="http://schemas.microsoft.com/office/drawing/2010/main" val="0"/>
              </a:ext>
            </a:extLst>
          </a:blip>
          <a:srcRect l="9456" t="43032"/>
          <a:stretch/>
        </p:blipFill>
        <p:spPr bwMode="auto">
          <a:xfrm>
            <a:off x="3824892" y="4236470"/>
            <a:ext cx="6052533" cy="2621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7381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P spid="9"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5196A2-2623-4E2C-81BD-B29EC0D0B5B3}"/>
              </a:ext>
            </a:extLst>
          </p:cNvPr>
          <p:cNvSpPr/>
          <p:nvPr/>
        </p:nvSpPr>
        <p:spPr>
          <a:xfrm>
            <a:off x="2481932" y="2637740"/>
            <a:ext cx="5996762" cy="1296830"/>
          </a:xfrm>
          <a:prstGeom prst="rect">
            <a:avLst/>
          </a:prstGeom>
        </p:spPr>
        <p:txBody>
          <a:bodyPr wrap="square">
            <a:spAutoFit/>
          </a:bodyPr>
          <a:lstStyle/>
          <a:p>
            <a:pPr marL="266700" algn="just">
              <a:lnSpc>
                <a:spcPct val="150000"/>
              </a:lnSpc>
            </a:pPr>
            <a:r>
              <a:rPr lang="vi-VN" sz="2800" dirty="0">
                <a:latin typeface="Arial-Rounded" panose="020B0500000000000000" pitchFamily="34" charset="0"/>
                <a:ea typeface="Arial-Rounded" panose="020B0500000000000000" pitchFamily="34" charset="0"/>
                <a:cs typeface="Arial-Rounded" panose="020B0500000000000000" pitchFamily="34" charset="0"/>
              </a:rPr>
              <a:t>Cứ thế, cậu cặm cụi viết đi viết lại trong nhiều giờ liền.</a:t>
            </a:r>
          </a:p>
        </p:txBody>
      </p:sp>
      <p:sp>
        <p:nvSpPr>
          <p:cNvPr id="5" name="TextBox 4">
            <a:extLst>
              <a:ext uri="{FF2B5EF4-FFF2-40B4-BE49-F238E27FC236}">
                <a16:creationId xmlns:a16="http://schemas.microsoft.com/office/drawing/2014/main" id="{30C84986-EE5E-4FA2-9AB9-9D93E7FC42CA}"/>
              </a:ext>
            </a:extLst>
          </p:cNvPr>
          <p:cNvSpPr txBox="1"/>
          <p:nvPr/>
        </p:nvSpPr>
        <p:spPr>
          <a:xfrm>
            <a:off x="3193914" y="599693"/>
            <a:ext cx="5365827" cy="730200"/>
          </a:xfrm>
          <a:prstGeom prst="rect">
            <a:avLst/>
          </a:prstGeom>
          <a:noFill/>
        </p:spPr>
        <p:txBody>
          <a:bodyPr wrap="square" rtlCol="0">
            <a:spAutoFit/>
          </a:bodyPr>
          <a:lstStyle/>
          <a:p>
            <a:pPr algn="ctr">
              <a:lnSpc>
                <a:spcPct val="150000"/>
              </a:lnSpc>
            </a:pPr>
            <a:r>
              <a:rPr lang="vi-VN"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Ngắt nghỉ câu dài</a:t>
            </a:r>
            <a:endPar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98C573E4-C5F3-4BE8-9146-A9E5709375E8}"/>
              </a:ext>
            </a:extLst>
          </p:cNvPr>
          <p:cNvSpPr/>
          <p:nvPr/>
        </p:nvSpPr>
        <p:spPr>
          <a:xfrm>
            <a:off x="2439992" y="1507751"/>
            <a:ext cx="5996762" cy="1296830"/>
          </a:xfrm>
          <a:prstGeom prst="rect">
            <a:avLst/>
          </a:prstGeom>
        </p:spPr>
        <p:txBody>
          <a:bodyPr wrap="square">
            <a:spAutoFit/>
          </a:bodyPr>
          <a:lstStyle/>
          <a:p>
            <a:pPr marL="266700" algn="just">
              <a:lnSpc>
                <a:spcPct val="150000"/>
              </a:lnSpc>
            </a:pPr>
            <a:r>
              <a:rPr lang="vi-VN" sz="2800" dirty="0">
                <a:latin typeface="Arial-Rounded" panose="020B0500000000000000" pitchFamily="34" charset="0"/>
                <a:ea typeface="Arial-Rounded" panose="020B0500000000000000" pitchFamily="34" charset="0"/>
                <a:cs typeface="Arial-Rounded" panose="020B0500000000000000" pitchFamily="34" charset="0"/>
              </a:rPr>
              <a:t>Kiến không biết làm sao cho sóc biết mình rất nhớ bạn.</a:t>
            </a:r>
          </a:p>
        </p:txBody>
      </p:sp>
      <p:cxnSp>
        <p:nvCxnSpPr>
          <p:cNvPr id="7" name="Straight Connector 6">
            <a:extLst>
              <a:ext uri="{FF2B5EF4-FFF2-40B4-BE49-F238E27FC236}">
                <a16:creationId xmlns:a16="http://schemas.microsoft.com/office/drawing/2014/main" id="{6FF9C1E2-02F1-45D0-99D3-1DA169C1CB19}"/>
              </a:ext>
            </a:extLst>
          </p:cNvPr>
          <p:cNvCxnSpPr/>
          <p:nvPr/>
        </p:nvCxnSpPr>
        <p:spPr>
          <a:xfrm flipH="1">
            <a:off x="8417974" y="1736017"/>
            <a:ext cx="60720" cy="352364"/>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2B713A-7D0E-46A6-BCC0-D090502A6E00}"/>
              </a:ext>
            </a:extLst>
          </p:cNvPr>
          <p:cNvCxnSpPr/>
          <p:nvPr/>
        </p:nvCxnSpPr>
        <p:spPr>
          <a:xfrm flipH="1">
            <a:off x="6945745" y="1799487"/>
            <a:ext cx="73891" cy="288894"/>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DFE499E-852B-40CD-AF00-60B0677F56AF}"/>
              </a:ext>
            </a:extLst>
          </p:cNvPr>
          <p:cNvCxnSpPr/>
          <p:nvPr/>
        </p:nvCxnSpPr>
        <p:spPr>
          <a:xfrm flipH="1">
            <a:off x="3984977" y="2748685"/>
            <a:ext cx="123882"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BEA00C2B-F75F-45F6-9BA2-9320ABE40E4D}"/>
              </a:ext>
            </a:extLst>
          </p:cNvPr>
          <p:cNvGrpSpPr/>
          <p:nvPr/>
        </p:nvGrpSpPr>
        <p:grpSpPr>
          <a:xfrm>
            <a:off x="6004206" y="3388148"/>
            <a:ext cx="230207" cy="470813"/>
            <a:chOff x="4944388" y="3399410"/>
            <a:chExt cx="230207" cy="470813"/>
          </a:xfrm>
        </p:grpSpPr>
        <p:cxnSp>
          <p:nvCxnSpPr>
            <p:cNvPr id="11" name="Straight Connector 10">
              <a:extLst>
                <a:ext uri="{FF2B5EF4-FFF2-40B4-BE49-F238E27FC236}">
                  <a16:creationId xmlns:a16="http://schemas.microsoft.com/office/drawing/2014/main" id="{4C8594E7-8DD6-4C02-BE5F-57945CF04C06}"/>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D1A6873-F3DF-4B8D-9AF6-1D90486ABC12}"/>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34BCE74D-3C65-442F-80A7-2C77A7D51027}"/>
              </a:ext>
            </a:extLst>
          </p:cNvPr>
          <p:cNvCxnSpPr/>
          <p:nvPr/>
        </p:nvCxnSpPr>
        <p:spPr>
          <a:xfrm flipH="1">
            <a:off x="8417974" y="2729428"/>
            <a:ext cx="123882" cy="42801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2140AE55-C4BC-47EA-B868-BC9B4CD0B0BB}"/>
              </a:ext>
            </a:extLst>
          </p:cNvPr>
          <p:cNvSpPr/>
          <p:nvPr/>
        </p:nvSpPr>
        <p:spPr>
          <a:xfrm>
            <a:off x="2481932" y="1736017"/>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Oval 14">
            <a:extLst>
              <a:ext uri="{FF2B5EF4-FFF2-40B4-BE49-F238E27FC236}">
                <a16:creationId xmlns:a16="http://schemas.microsoft.com/office/drawing/2014/main" id="{6B60E4FA-412C-432E-B701-F6CDDD915142}"/>
              </a:ext>
            </a:extLst>
          </p:cNvPr>
          <p:cNvSpPr/>
          <p:nvPr/>
        </p:nvSpPr>
        <p:spPr>
          <a:xfrm>
            <a:off x="2523872" y="288574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6" name="Group 15">
            <a:extLst>
              <a:ext uri="{FF2B5EF4-FFF2-40B4-BE49-F238E27FC236}">
                <a16:creationId xmlns:a16="http://schemas.microsoft.com/office/drawing/2014/main" id="{01631F6C-3BCE-46DC-A441-6D891E3C0E01}"/>
              </a:ext>
            </a:extLst>
          </p:cNvPr>
          <p:cNvGrpSpPr/>
          <p:nvPr/>
        </p:nvGrpSpPr>
        <p:grpSpPr>
          <a:xfrm>
            <a:off x="6234413" y="2224475"/>
            <a:ext cx="230207" cy="470813"/>
            <a:chOff x="4944388" y="3399410"/>
            <a:chExt cx="230207" cy="470813"/>
          </a:xfrm>
        </p:grpSpPr>
        <p:cxnSp>
          <p:nvCxnSpPr>
            <p:cNvPr id="17" name="Straight Connector 16">
              <a:extLst>
                <a:ext uri="{FF2B5EF4-FFF2-40B4-BE49-F238E27FC236}">
                  <a16:creationId xmlns:a16="http://schemas.microsoft.com/office/drawing/2014/main" id="{5BFA9561-913D-4D68-942C-35AF22CD4CA5}"/>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8C8B7F4-906C-4F77-BF98-BDC80FE1FA86}"/>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id="{6EF0EA8B-EBFF-48EC-9EF8-0B5F43187D32}"/>
              </a:ext>
            </a:extLst>
          </p:cNvPr>
          <p:cNvSpPr/>
          <p:nvPr/>
        </p:nvSpPr>
        <p:spPr>
          <a:xfrm>
            <a:off x="2481932" y="4105287"/>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19">
            <a:extLst>
              <a:ext uri="{FF2B5EF4-FFF2-40B4-BE49-F238E27FC236}">
                <a16:creationId xmlns:a16="http://schemas.microsoft.com/office/drawing/2014/main" id="{0C8A7AB9-AC92-47BB-8DEB-C4B9DE6E43D3}"/>
              </a:ext>
            </a:extLst>
          </p:cNvPr>
          <p:cNvSpPr/>
          <p:nvPr/>
        </p:nvSpPr>
        <p:spPr>
          <a:xfrm>
            <a:off x="2523872" y="3794849"/>
            <a:ext cx="5996762" cy="1296830"/>
          </a:xfrm>
          <a:prstGeom prst="rect">
            <a:avLst/>
          </a:prstGeom>
        </p:spPr>
        <p:txBody>
          <a:bodyPr wrap="square">
            <a:spAutoFit/>
          </a:bodyPr>
          <a:lstStyle/>
          <a:p>
            <a:pPr marL="266700" algn="just">
              <a:lnSpc>
                <a:spcPct val="150000"/>
              </a:lnSpc>
            </a:pPr>
            <a:r>
              <a:rPr lang="vi-VN" sz="2800" dirty="0">
                <a:latin typeface="Arial-Rounded" panose="020B0500000000000000" pitchFamily="34" charset="0"/>
                <a:ea typeface="Arial-Rounded" panose="020B0500000000000000" pitchFamily="34" charset="0"/>
                <a:cs typeface="Arial-Rounded" panose="020B0500000000000000" pitchFamily="34" charset="0"/>
              </a:rPr>
              <a:t>Không lâu sau, sóc nhận được một lá thư do kiến gửi đến.</a:t>
            </a:r>
          </a:p>
        </p:txBody>
      </p:sp>
      <p:cxnSp>
        <p:nvCxnSpPr>
          <p:cNvPr id="21" name="Straight Connector 20">
            <a:extLst>
              <a:ext uri="{FF2B5EF4-FFF2-40B4-BE49-F238E27FC236}">
                <a16:creationId xmlns:a16="http://schemas.microsoft.com/office/drawing/2014/main" id="{4097E259-998B-4FA3-B493-78824AA96E41}"/>
              </a:ext>
            </a:extLst>
          </p:cNvPr>
          <p:cNvCxnSpPr/>
          <p:nvPr/>
        </p:nvCxnSpPr>
        <p:spPr>
          <a:xfrm flipH="1">
            <a:off x="5207621" y="3986838"/>
            <a:ext cx="123882"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D9ED7E9-4D29-45B2-8C1A-F8CBF6CEDE70}"/>
              </a:ext>
            </a:extLst>
          </p:cNvPr>
          <p:cNvCxnSpPr/>
          <p:nvPr/>
        </p:nvCxnSpPr>
        <p:spPr>
          <a:xfrm flipH="1">
            <a:off x="3861095" y="4552317"/>
            <a:ext cx="123882"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189F1E2-856E-4073-BB16-BAD17DF651F2}"/>
              </a:ext>
            </a:extLst>
          </p:cNvPr>
          <p:cNvGrpSpPr/>
          <p:nvPr/>
        </p:nvGrpSpPr>
        <p:grpSpPr>
          <a:xfrm>
            <a:off x="6300685" y="4543348"/>
            <a:ext cx="230207" cy="470813"/>
            <a:chOff x="4944388" y="3399410"/>
            <a:chExt cx="230207" cy="470813"/>
          </a:xfrm>
        </p:grpSpPr>
        <p:cxnSp>
          <p:nvCxnSpPr>
            <p:cNvPr id="24" name="Straight Connector 23">
              <a:extLst>
                <a:ext uri="{FF2B5EF4-FFF2-40B4-BE49-F238E27FC236}">
                  <a16:creationId xmlns:a16="http://schemas.microsoft.com/office/drawing/2014/main" id="{E2723B99-B981-41BE-846B-393ED101D86C}"/>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B314B98-2364-4C98-8093-0C7FF638BE6C}"/>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67463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07B140-F5C8-44FD-BAF2-10F819FDC7CF}"/>
              </a:ext>
            </a:extLst>
          </p:cNvPr>
          <p:cNvSpPr txBox="1"/>
          <p:nvPr/>
        </p:nvSpPr>
        <p:spPr>
          <a:xfrm>
            <a:off x="1065320" y="870012"/>
            <a:ext cx="1002289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lâu sau, sóc nhận được một lá thư do kiến gửi đến. Thư viết: “Sóc ơi, tớ cũng nhớ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Theo Tun Te-le-gan)</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Rounded Corners 5">
            <a:extLst>
              <a:ext uri="{FF2B5EF4-FFF2-40B4-BE49-F238E27FC236}">
                <a16:creationId xmlns:a16="http://schemas.microsoft.com/office/drawing/2014/main" id="{9D462D13-89AF-4782-A88D-3F0212374010}"/>
              </a:ext>
            </a:extLst>
          </p:cNvPr>
          <p:cNvSpPr/>
          <p:nvPr/>
        </p:nvSpPr>
        <p:spPr>
          <a:xfrm>
            <a:off x="4199137" y="58275"/>
            <a:ext cx="3506680" cy="59480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Tớ</a:t>
            </a:r>
            <a:r>
              <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nhớ</a:t>
            </a:r>
            <a:r>
              <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endPar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id="{4499DBF3-14AF-4142-9C5E-F94D353FC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59" y="870012"/>
            <a:ext cx="544360" cy="514407"/>
          </a:xfrm>
          <a:prstGeom prst="rect">
            <a:avLst/>
          </a:prstGeom>
        </p:spPr>
      </p:pic>
      <p:pic>
        <p:nvPicPr>
          <p:cNvPr id="13" name="Picture 12">
            <a:extLst>
              <a:ext uri="{FF2B5EF4-FFF2-40B4-BE49-F238E27FC236}">
                <a16:creationId xmlns:a16="http://schemas.microsoft.com/office/drawing/2014/main" id="{F12037A4-7B20-45D7-968B-DBC96329D404}"/>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14359" y="2068497"/>
            <a:ext cx="514406" cy="514406"/>
          </a:xfrm>
          <a:prstGeom prst="rect">
            <a:avLst/>
          </a:prstGeom>
        </p:spPr>
      </p:pic>
      <p:pic>
        <p:nvPicPr>
          <p:cNvPr id="15" name="Picture 14">
            <a:extLst>
              <a:ext uri="{FF2B5EF4-FFF2-40B4-BE49-F238E27FC236}">
                <a16:creationId xmlns:a16="http://schemas.microsoft.com/office/drawing/2014/main" id="{7DA81A5F-34C8-4067-9C7D-86189210ED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315" y="3602350"/>
            <a:ext cx="510728" cy="510728"/>
          </a:xfrm>
          <a:prstGeom prst="rect">
            <a:avLst/>
          </a:prstGeom>
        </p:spPr>
      </p:pic>
      <p:grpSp>
        <p:nvGrpSpPr>
          <p:cNvPr id="16" name="Group 15">
            <a:extLst>
              <a:ext uri="{FF2B5EF4-FFF2-40B4-BE49-F238E27FC236}">
                <a16:creationId xmlns:a16="http://schemas.microsoft.com/office/drawing/2014/main" id="{780EE06F-5564-4DC9-9F53-977A647FADE7}"/>
              </a:ext>
            </a:extLst>
          </p:cNvPr>
          <p:cNvGrpSpPr/>
          <p:nvPr/>
        </p:nvGrpSpPr>
        <p:grpSpPr>
          <a:xfrm>
            <a:off x="741679" y="6012402"/>
            <a:ext cx="5139883" cy="769441"/>
            <a:chOff x="708943" y="6033135"/>
            <a:chExt cx="5825836" cy="769441"/>
          </a:xfrm>
        </p:grpSpPr>
        <p:sp>
          <p:nvSpPr>
            <p:cNvPr id="17" name="TextBox 16">
              <a:extLst>
                <a:ext uri="{FF2B5EF4-FFF2-40B4-BE49-F238E27FC236}">
                  <a16:creationId xmlns:a16="http://schemas.microsoft.com/office/drawing/2014/main" id="{AFC9574A-7D7E-4D7B-92C4-32B0E209FD19}"/>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8" name="TextBox 17">
              <a:extLst>
                <a:ext uri="{FF2B5EF4-FFF2-40B4-BE49-F238E27FC236}">
                  <a16:creationId xmlns:a16="http://schemas.microsoft.com/office/drawing/2014/main" id="{9F63D417-1397-4D13-92BE-BF76A819E3CD}"/>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white"/>
                  </a:solidFill>
                  <a:latin typeface="Arial-Rounded" pitchFamily="34" charset="0"/>
                  <a:ea typeface="Arial-Rounded" pitchFamily="34" charset="0"/>
                  <a:cs typeface="Arial-Rounded" pitchFamily="34" charset="0"/>
                </a:rPr>
                <a:t>Đọc</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theo</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nhóm</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31197412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07B140-F5C8-44FD-BAF2-10F819FDC7CF}"/>
              </a:ext>
            </a:extLst>
          </p:cNvPr>
          <p:cNvSpPr txBox="1"/>
          <p:nvPr/>
        </p:nvSpPr>
        <p:spPr>
          <a:xfrm>
            <a:off x="1065320" y="870012"/>
            <a:ext cx="1002289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lâu sau, sóc nhận được một lá thư do kiến gửi đến. Thư viết: “Sóc ơi, tớ cũng nhớ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Theo Tun Te-le-gan)</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Rounded Corners 5">
            <a:extLst>
              <a:ext uri="{FF2B5EF4-FFF2-40B4-BE49-F238E27FC236}">
                <a16:creationId xmlns:a16="http://schemas.microsoft.com/office/drawing/2014/main" id="{9D462D13-89AF-4782-A88D-3F0212374010}"/>
              </a:ext>
            </a:extLst>
          </p:cNvPr>
          <p:cNvSpPr/>
          <p:nvPr/>
        </p:nvSpPr>
        <p:spPr>
          <a:xfrm>
            <a:off x="4199137" y="58275"/>
            <a:ext cx="3506680" cy="59480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Tớ</a:t>
            </a:r>
            <a:r>
              <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nhớ</a:t>
            </a:r>
            <a:r>
              <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endPar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6" name="Group 15">
            <a:extLst>
              <a:ext uri="{FF2B5EF4-FFF2-40B4-BE49-F238E27FC236}">
                <a16:creationId xmlns:a16="http://schemas.microsoft.com/office/drawing/2014/main" id="{780EE06F-5564-4DC9-9F53-977A647FADE7}"/>
              </a:ext>
            </a:extLst>
          </p:cNvPr>
          <p:cNvGrpSpPr/>
          <p:nvPr/>
        </p:nvGrpSpPr>
        <p:grpSpPr>
          <a:xfrm>
            <a:off x="741679" y="6012402"/>
            <a:ext cx="5139883" cy="769441"/>
            <a:chOff x="708943" y="6033135"/>
            <a:chExt cx="5825836" cy="769441"/>
          </a:xfrm>
        </p:grpSpPr>
        <p:sp>
          <p:nvSpPr>
            <p:cNvPr id="17" name="TextBox 16">
              <a:extLst>
                <a:ext uri="{FF2B5EF4-FFF2-40B4-BE49-F238E27FC236}">
                  <a16:creationId xmlns:a16="http://schemas.microsoft.com/office/drawing/2014/main" id="{AFC9574A-7D7E-4D7B-92C4-32B0E209FD19}"/>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8" name="TextBox 17">
              <a:extLst>
                <a:ext uri="{FF2B5EF4-FFF2-40B4-BE49-F238E27FC236}">
                  <a16:creationId xmlns:a16="http://schemas.microsoft.com/office/drawing/2014/main" id="{9F63D417-1397-4D13-92BE-BF76A819E3CD}"/>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white"/>
                  </a:solidFill>
                  <a:latin typeface="Arial-Rounded" pitchFamily="34" charset="0"/>
                  <a:ea typeface="Arial-Rounded" pitchFamily="34" charset="0"/>
                  <a:cs typeface="Arial-Rounded" pitchFamily="34" charset="0"/>
                </a:rPr>
                <a:t>Đọc</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toàn</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bài</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3659726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1DCBAE-1F1F-47A4-A36B-E5B9B289F4AC}"/>
              </a:ext>
            </a:extLst>
          </p:cNvPr>
          <p:cNvSpPr txBox="1"/>
          <p:nvPr/>
        </p:nvSpPr>
        <p:spPr>
          <a:xfrm>
            <a:off x="1746715" y="695221"/>
            <a:ext cx="9445829" cy="730200"/>
          </a:xfrm>
          <a:prstGeom prst="rect">
            <a:avLst/>
          </a:prstGeom>
          <a:noFill/>
        </p:spPr>
        <p:txBody>
          <a:bodyPr wrap="square" rtlCol="0">
            <a:spAutoFit/>
          </a:bodyPr>
          <a:lstStyle/>
          <a:p>
            <a:pPr algn="just">
              <a:lnSpc>
                <a:spcPct val="150000"/>
              </a:lnSpc>
            </a:pPr>
            <a:r>
              <a:rPr lang="vi-VN"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1. </a:t>
            </a:r>
            <a:r>
              <a:rPr lang="vi-VN" sz="3200" dirty="0">
                <a:latin typeface="Arial-Rounded" panose="020B0500000000000000" pitchFamily="34" charset="0"/>
                <a:ea typeface="Arial-Rounded" panose="020B0500000000000000" pitchFamily="34" charset="0"/>
                <a:cs typeface="Arial-Rounded" panose="020B0500000000000000" pitchFamily="34" charset="0"/>
              </a:rPr>
              <a:t>Khi chia tay sóc, kiến cảm thấy thế nào ?</a:t>
            </a:r>
          </a:p>
        </p:txBody>
      </p:sp>
      <p:sp>
        <p:nvSpPr>
          <p:cNvPr id="5" name="TextBox 4">
            <a:extLst>
              <a:ext uri="{FF2B5EF4-FFF2-40B4-BE49-F238E27FC236}">
                <a16:creationId xmlns:a16="http://schemas.microsoft.com/office/drawing/2014/main" id="{CDE90E26-2A02-4127-860C-7C8E118F4512}"/>
              </a:ext>
            </a:extLst>
          </p:cNvPr>
          <p:cNvSpPr txBox="1"/>
          <p:nvPr/>
        </p:nvSpPr>
        <p:spPr>
          <a:xfrm>
            <a:off x="1746715" y="2001070"/>
            <a:ext cx="6305332" cy="730200"/>
          </a:xfrm>
          <a:prstGeom prst="rect">
            <a:avLst/>
          </a:prstGeom>
          <a:noFill/>
        </p:spPr>
        <p:txBody>
          <a:bodyPr wrap="square" rtlCol="0">
            <a:spAutoFit/>
          </a:bodyPr>
          <a:lstStyle/>
          <a:p>
            <a:pPr algn="just">
              <a:lnSpc>
                <a:spcPct val="150000"/>
              </a:lnSpc>
            </a:pPr>
            <a:r>
              <a:rPr lang="vi-VN"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2. </a:t>
            </a:r>
            <a:r>
              <a:rPr lang="vi-VN" sz="3200" dirty="0">
                <a:latin typeface="Arial-Rounded" panose="020B0500000000000000" pitchFamily="34" charset="0"/>
                <a:ea typeface="Arial-Rounded" panose="020B0500000000000000" pitchFamily="34" charset="0"/>
                <a:cs typeface="Arial-Rounded" panose="020B0500000000000000" pitchFamily="34" charset="0"/>
              </a:rPr>
              <a:t>Sóc đồng ý với kiến điều gì ?</a:t>
            </a:r>
          </a:p>
        </p:txBody>
      </p:sp>
      <p:sp>
        <p:nvSpPr>
          <p:cNvPr id="6" name="TextBox 5">
            <a:extLst>
              <a:ext uri="{FF2B5EF4-FFF2-40B4-BE49-F238E27FC236}">
                <a16:creationId xmlns:a16="http://schemas.microsoft.com/office/drawing/2014/main" id="{9E6C0D55-9B8B-4C3B-B798-80EE1957EA4D}"/>
              </a:ext>
            </a:extLst>
          </p:cNvPr>
          <p:cNvSpPr txBox="1"/>
          <p:nvPr/>
        </p:nvSpPr>
        <p:spPr>
          <a:xfrm>
            <a:off x="1746715" y="1379037"/>
            <a:ext cx="6119826" cy="751424"/>
          </a:xfrm>
          <a:prstGeom prst="rect">
            <a:avLst/>
          </a:prstGeom>
          <a:noFill/>
        </p:spPr>
        <p:txBody>
          <a:bodyPr wrap="square" rtlCol="0">
            <a:spAutoFit/>
          </a:bodyPr>
          <a:lstStyle/>
          <a:p>
            <a:pPr algn="just">
              <a:lnSpc>
                <a:spcPct val="150000"/>
              </a:lnSpc>
            </a:pPr>
            <a:r>
              <a:rPr lang="vi-VN" sz="28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8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Khi chia tay sóc, kiến </a:t>
            </a:r>
            <a:r>
              <a:rPr lang="en-US" sz="28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r</a:t>
            </a:r>
            <a:r>
              <a:rPr lang="vi-VN" sz="28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ất buồn.</a:t>
            </a:r>
          </a:p>
        </p:txBody>
      </p:sp>
      <p:sp>
        <p:nvSpPr>
          <p:cNvPr id="7" name="TextBox 6">
            <a:extLst>
              <a:ext uri="{FF2B5EF4-FFF2-40B4-BE49-F238E27FC236}">
                <a16:creationId xmlns:a16="http://schemas.microsoft.com/office/drawing/2014/main" id="{F37341B6-38B5-4BE1-A12D-CEE522BB6D6F}"/>
              </a:ext>
            </a:extLst>
          </p:cNvPr>
          <p:cNvSpPr txBox="1"/>
          <p:nvPr/>
        </p:nvSpPr>
        <p:spPr>
          <a:xfrm>
            <a:off x="1838755" y="2642438"/>
            <a:ext cx="7554303" cy="830997"/>
          </a:xfrm>
          <a:prstGeom prst="rect">
            <a:avLst/>
          </a:prstGeom>
          <a:noFill/>
        </p:spPr>
        <p:txBody>
          <a:bodyPr wrap="square" rtlCol="0">
            <a:spAutoFit/>
          </a:bodyPr>
          <a:lstStyle/>
          <a:p>
            <a:pPr algn="just">
              <a:lnSpc>
                <a:spcPct val="150000"/>
              </a:lnSpc>
            </a:pPr>
            <a:r>
              <a:rPr lang="vi-VN" sz="28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sym typeface="Wingdings" pitchFamily="2" charset="2"/>
              </a:rPr>
              <a:t> </a:t>
            </a:r>
            <a:r>
              <a:rPr lang="vi-VN" sz="28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Sóc thường xuyên nhớ đến kiến</a:t>
            </a:r>
            <a:r>
              <a:rPr lang="vi-VN"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8" name="TextBox 7">
            <a:extLst>
              <a:ext uri="{FF2B5EF4-FFF2-40B4-BE49-F238E27FC236}">
                <a16:creationId xmlns:a16="http://schemas.microsoft.com/office/drawing/2014/main" id="{FF74AD5A-4D13-4B5B-B5CF-028B214FB18A}"/>
              </a:ext>
            </a:extLst>
          </p:cNvPr>
          <p:cNvSpPr txBox="1"/>
          <p:nvPr/>
        </p:nvSpPr>
        <p:spPr>
          <a:xfrm>
            <a:off x="1672824" y="3222001"/>
            <a:ext cx="8844345" cy="730200"/>
          </a:xfrm>
          <a:prstGeom prst="rect">
            <a:avLst/>
          </a:prstGeom>
          <a:noFill/>
        </p:spPr>
        <p:txBody>
          <a:bodyPr wrap="square" rtlCol="0">
            <a:spAutoFit/>
          </a:bodyPr>
          <a:lstStyle/>
          <a:p>
            <a:pPr algn="just">
              <a:lnSpc>
                <a:spcPct val="150000"/>
              </a:lnSpc>
            </a:pPr>
            <a:r>
              <a:rPr lang="vi-VN"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3. </a:t>
            </a:r>
            <a:r>
              <a:rPr lang="vi-VN" sz="3200" dirty="0">
                <a:latin typeface="Arial-Rounded" panose="020B0500000000000000" pitchFamily="34" charset="0"/>
                <a:ea typeface="Arial-Rounded" panose="020B0500000000000000" pitchFamily="34" charset="0"/>
                <a:cs typeface="Arial-Rounded" panose="020B0500000000000000" pitchFamily="34" charset="0"/>
              </a:rPr>
              <a:t>Vì sao kiến phải viết lại nhiều lần lá thư gửi sóc ?</a:t>
            </a:r>
          </a:p>
        </p:txBody>
      </p:sp>
      <p:sp>
        <p:nvSpPr>
          <p:cNvPr id="9" name="TextBox 8">
            <a:extLst>
              <a:ext uri="{FF2B5EF4-FFF2-40B4-BE49-F238E27FC236}">
                <a16:creationId xmlns:a16="http://schemas.microsoft.com/office/drawing/2014/main" id="{9659066C-1515-4DC5-8A47-71B6D32F92B0}"/>
              </a:ext>
            </a:extLst>
          </p:cNvPr>
          <p:cNvSpPr txBox="1"/>
          <p:nvPr/>
        </p:nvSpPr>
        <p:spPr>
          <a:xfrm>
            <a:off x="1480868" y="4606218"/>
            <a:ext cx="7912190" cy="1384995"/>
          </a:xfrm>
          <a:prstGeom prst="rect">
            <a:avLst/>
          </a:prstGeom>
          <a:noFill/>
        </p:spPr>
        <p:txBody>
          <a:bodyPr wrap="square" rtlCol="0">
            <a:spAutoFit/>
          </a:bodyPr>
          <a:lstStyle/>
          <a:p>
            <a:pPr marL="315913" indent="-315913" algn="just">
              <a:lnSpc>
                <a:spcPct val="150000"/>
              </a:lnSpc>
            </a:pPr>
            <a:r>
              <a:rPr lang="vi-VN" sz="28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sym typeface="Wingdings" pitchFamily="2" charset="2"/>
              </a:rPr>
              <a:t> </a:t>
            </a:r>
            <a:r>
              <a:rPr lang="vi-VN" sz="28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Vì kiến không biết làm sao cho sóc biết nó rất nhớ bạn.</a:t>
            </a:r>
          </a:p>
        </p:txBody>
      </p:sp>
      <p:sp>
        <p:nvSpPr>
          <p:cNvPr id="3" name="Rectangle 2"/>
          <p:cNvSpPr/>
          <p:nvPr/>
        </p:nvSpPr>
        <p:spPr>
          <a:xfrm>
            <a:off x="2086935" y="70305"/>
            <a:ext cx="4227184" cy="923330"/>
          </a:xfrm>
          <a:prstGeom prst="rect">
            <a:avLst/>
          </a:prstGeom>
          <a:noFill/>
        </p:spPr>
        <p:txBody>
          <a:bodyPr wrap="none" lIns="91440" tIns="45720" rIns="91440" bIns="45720">
            <a:spAutoFit/>
          </a:bodyPr>
          <a:lstStyle/>
          <a:p>
            <a:pPr algn="ctr"/>
            <a:r>
              <a:rPr lang="en-US" sz="5400" b="1" cap="none" spc="0"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Trả</a:t>
            </a: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5400" b="1" cap="none" spc="0"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lời</a:t>
            </a: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5400" b="1" cap="none" spc="0"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câu</a:t>
            </a: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5400" b="1" cap="none" spc="0"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hỏi</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41497312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wipe(left)">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build="p"/>
      <p:bldP spid="8" grpId="0"/>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B7C3EE-BD2C-4F76-B437-479E9124C6B0}"/>
              </a:ext>
            </a:extLst>
          </p:cNvPr>
          <p:cNvSpPr txBox="1"/>
          <p:nvPr/>
        </p:nvSpPr>
        <p:spPr>
          <a:xfrm>
            <a:off x="2070296" y="1795386"/>
            <a:ext cx="8747361" cy="576696"/>
          </a:xfrm>
          <a:prstGeom prst="rect">
            <a:avLst/>
          </a:prstGeom>
          <a:noFill/>
        </p:spPr>
        <p:txBody>
          <a:bodyPr wrap="square" rtlCol="0">
            <a:spAutoFit/>
          </a:bodyPr>
          <a:lstStyle/>
          <a:p>
            <a:pPr algn="just">
              <a:lnSpc>
                <a:spcPct val="150000"/>
              </a:lnSpc>
            </a:pPr>
            <a:r>
              <a:rPr lang="vi-VN" sz="24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4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Tình bạn giữa hai bạn rất thân thiết, gắn bó.</a:t>
            </a:r>
          </a:p>
        </p:txBody>
      </p:sp>
      <p:sp>
        <p:nvSpPr>
          <p:cNvPr id="5" name="TextBox 4">
            <a:extLst>
              <a:ext uri="{FF2B5EF4-FFF2-40B4-BE49-F238E27FC236}">
                <a16:creationId xmlns:a16="http://schemas.microsoft.com/office/drawing/2014/main" id="{7B2C7AC4-4F96-4EAB-8449-5ED2DD3FC298}"/>
              </a:ext>
            </a:extLst>
          </p:cNvPr>
          <p:cNvSpPr txBox="1"/>
          <p:nvPr/>
        </p:nvSpPr>
        <p:spPr>
          <a:xfrm>
            <a:off x="2070297" y="986543"/>
            <a:ext cx="8920258" cy="570734"/>
          </a:xfrm>
          <a:prstGeom prst="rect">
            <a:avLst/>
          </a:prstGeom>
          <a:noFill/>
        </p:spPr>
        <p:txBody>
          <a:bodyPr wrap="square" rtlCol="0">
            <a:spAutoFit/>
          </a:bodyPr>
          <a:lstStyle/>
          <a:p>
            <a:pPr algn="just">
              <a:lnSpc>
                <a:spcPct val="150000"/>
              </a:lnSpc>
            </a:pPr>
            <a:r>
              <a:rPr lang="vi-VN" sz="2400" dirty="0">
                <a:latin typeface="Arial-Rounded" panose="020B0500000000000000" pitchFamily="34" charset="0"/>
                <a:ea typeface="Arial-Rounded" panose="020B0500000000000000" pitchFamily="34" charset="0"/>
                <a:cs typeface="Arial-Rounded" panose="020B0500000000000000" pitchFamily="34" charset="0"/>
              </a:rPr>
              <a:t>Việc kiến và sóc viết thư cho nhau thể hiện tình bạn như thế nào?</a:t>
            </a:r>
          </a:p>
        </p:txBody>
      </p:sp>
      <p:sp>
        <p:nvSpPr>
          <p:cNvPr id="6" name="TextBox 5">
            <a:extLst>
              <a:ext uri="{FF2B5EF4-FFF2-40B4-BE49-F238E27FC236}">
                <a16:creationId xmlns:a16="http://schemas.microsoft.com/office/drawing/2014/main" id="{2A414733-98FB-4DBD-920C-F1106360CAEF}"/>
              </a:ext>
            </a:extLst>
          </p:cNvPr>
          <p:cNvSpPr txBox="1"/>
          <p:nvPr/>
        </p:nvSpPr>
        <p:spPr>
          <a:xfrm>
            <a:off x="1666347" y="3274488"/>
            <a:ext cx="8747361" cy="1124731"/>
          </a:xfrm>
          <a:prstGeom prst="rect">
            <a:avLst/>
          </a:prstGeom>
          <a:noFill/>
        </p:spPr>
        <p:txBody>
          <a:bodyPr wrap="square" rtlCol="0">
            <a:spAutoFit/>
          </a:bodyPr>
          <a:lstStyle/>
          <a:p>
            <a:pPr marL="400050" indent="-354013" algn="just">
              <a:lnSpc>
                <a:spcPct val="150000"/>
              </a:lnSpc>
            </a:pPr>
            <a:r>
              <a:rPr lang="vi-VN"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4.  </a:t>
            </a:r>
            <a:r>
              <a:rPr lang="vi-VN" sz="2400" dirty="0">
                <a:latin typeface="Arial-Rounded" panose="020B0500000000000000" pitchFamily="34" charset="0"/>
                <a:ea typeface="Arial-Rounded" panose="020B0500000000000000" pitchFamily="34" charset="0"/>
                <a:cs typeface="Arial-Rounded" panose="020B0500000000000000" pitchFamily="34" charset="0"/>
              </a:rPr>
              <a:t>Theo em, hai bạn sẽ cảm thấy thế nào nếu không nhận được thư của nhau? </a:t>
            </a:r>
          </a:p>
        </p:txBody>
      </p:sp>
      <p:pic>
        <p:nvPicPr>
          <p:cNvPr id="7" name="Picture 2">
            <a:extLst>
              <a:ext uri="{FF2B5EF4-FFF2-40B4-BE49-F238E27FC236}">
                <a16:creationId xmlns:a16="http://schemas.microsoft.com/office/drawing/2014/main" id="{F673E21C-AD4A-4D36-BC0D-624E633ABE09}"/>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1094324" y="837238"/>
            <a:ext cx="975972" cy="57187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2072551-BFA5-4159-A483-1E0A7E7DB3C4}"/>
              </a:ext>
            </a:extLst>
          </p:cNvPr>
          <p:cNvSpPr txBox="1"/>
          <p:nvPr/>
        </p:nvSpPr>
        <p:spPr>
          <a:xfrm>
            <a:off x="2070297" y="2357356"/>
            <a:ext cx="8920258" cy="570734"/>
          </a:xfrm>
          <a:prstGeom prst="rect">
            <a:avLst/>
          </a:prstGeom>
          <a:noFill/>
        </p:spPr>
        <p:txBody>
          <a:bodyPr wrap="square" rtlCol="0">
            <a:spAutoFit/>
          </a:bodyPr>
          <a:lstStyle/>
          <a:p>
            <a:pPr algn="just">
              <a:lnSpc>
                <a:spcPct val="150000"/>
              </a:lnSpc>
            </a:pPr>
            <a:r>
              <a:rPr lang="vi-VN" sz="2400" dirty="0">
                <a:latin typeface="Arial-Rounded" panose="020B0500000000000000" pitchFamily="34" charset="0"/>
                <a:ea typeface="Arial-Rounded" panose="020B0500000000000000" pitchFamily="34" charset="0"/>
                <a:cs typeface="Arial-Rounded" panose="020B0500000000000000" pitchFamily="34" charset="0"/>
              </a:rPr>
              <a:t>Em thường làm gì để thể hiện tình cảm thân thiết với bạn mình?</a:t>
            </a:r>
          </a:p>
        </p:txBody>
      </p:sp>
      <p:pic>
        <p:nvPicPr>
          <p:cNvPr id="9" name="Picture 2">
            <a:extLst>
              <a:ext uri="{FF2B5EF4-FFF2-40B4-BE49-F238E27FC236}">
                <a16:creationId xmlns:a16="http://schemas.microsoft.com/office/drawing/2014/main" id="{321A0514-AAAD-4623-A770-0AECA3C3F898}"/>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1094324" y="2276087"/>
            <a:ext cx="975972" cy="5718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1F63710-4075-4755-B1B7-0269F6CD5EB6}"/>
              </a:ext>
            </a:extLst>
          </p:cNvPr>
          <p:cNvSpPr txBox="1"/>
          <p:nvPr/>
        </p:nvSpPr>
        <p:spPr>
          <a:xfrm>
            <a:off x="2070297" y="4255374"/>
            <a:ext cx="7792794" cy="1124731"/>
          </a:xfrm>
          <a:prstGeom prst="rect">
            <a:avLst/>
          </a:prstGeom>
          <a:noFill/>
        </p:spPr>
        <p:txBody>
          <a:bodyPr wrap="square" rtlCol="0">
            <a:spAutoFit/>
          </a:bodyPr>
          <a:lstStyle/>
          <a:p>
            <a:pPr algn="just">
              <a:lnSpc>
                <a:spcPct val="150000"/>
              </a:lnSpc>
            </a:pPr>
            <a:r>
              <a:rPr lang="vi-VN" sz="2400" dirty="0">
                <a:latin typeface="Arial-Rounded" panose="020B0500000000000000" pitchFamily="34" charset="0"/>
                <a:ea typeface="Arial-Rounded" panose="020B0500000000000000" pitchFamily="34" charset="0"/>
                <a:cs typeface="Arial-Rounded" panose="020B0500000000000000" pitchFamily="34" charset="0"/>
              </a:rPr>
              <a:t>Tưởng tượng 1 năm sau, kiến và sóc gặp lại. Theo em hai bạn sẽ nói gì với nhau? </a:t>
            </a:r>
          </a:p>
        </p:txBody>
      </p:sp>
      <p:pic>
        <p:nvPicPr>
          <p:cNvPr id="11" name="Picture 2">
            <a:extLst>
              <a:ext uri="{FF2B5EF4-FFF2-40B4-BE49-F238E27FC236}">
                <a16:creationId xmlns:a16="http://schemas.microsoft.com/office/drawing/2014/main" id="{755FC064-6718-49A0-A9AF-34DF9AC0401D}"/>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1094324" y="4358771"/>
            <a:ext cx="975972" cy="571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5527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07B140-F5C8-44FD-BAF2-10F819FDC7CF}"/>
              </a:ext>
            </a:extLst>
          </p:cNvPr>
          <p:cNvSpPr txBox="1"/>
          <p:nvPr/>
        </p:nvSpPr>
        <p:spPr>
          <a:xfrm>
            <a:off x="1065320" y="870012"/>
            <a:ext cx="1002289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lâu sau, sóc nhận được một lá thư do kiến gửi đến. Thư viết: “Sóc ơi, tớ cũng nhớ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Theo Tun Te-le-gan)</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Rounded Corners 5">
            <a:extLst>
              <a:ext uri="{FF2B5EF4-FFF2-40B4-BE49-F238E27FC236}">
                <a16:creationId xmlns:a16="http://schemas.microsoft.com/office/drawing/2014/main" id="{9D462D13-89AF-4782-A88D-3F0212374010}"/>
              </a:ext>
            </a:extLst>
          </p:cNvPr>
          <p:cNvSpPr/>
          <p:nvPr/>
        </p:nvSpPr>
        <p:spPr>
          <a:xfrm>
            <a:off x="4199137" y="58275"/>
            <a:ext cx="3506680" cy="59480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Tớ</a:t>
            </a:r>
            <a:r>
              <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nhớ</a:t>
            </a:r>
            <a:r>
              <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endPar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6" name="Group 15">
            <a:extLst>
              <a:ext uri="{FF2B5EF4-FFF2-40B4-BE49-F238E27FC236}">
                <a16:creationId xmlns:a16="http://schemas.microsoft.com/office/drawing/2014/main" id="{780EE06F-5564-4DC9-9F53-977A647FADE7}"/>
              </a:ext>
            </a:extLst>
          </p:cNvPr>
          <p:cNvGrpSpPr/>
          <p:nvPr/>
        </p:nvGrpSpPr>
        <p:grpSpPr>
          <a:xfrm>
            <a:off x="741679" y="6012402"/>
            <a:ext cx="5139883" cy="769441"/>
            <a:chOff x="708943" y="6033135"/>
            <a:chExt cx="5825836" cy="769441"/>
          </a:xfrm>
        </p:grpSpPr>
        <p:sp>
          <p:nvSpPr>
            <p:cNvPr id="17" name="TextBox 16">
              <a:extLst>
                <a:ext uri="{FF2B5EF4-FFF2-40B4-BE49-F238E27FC236}">
                  <a16:creationId xmlns:a16="http://schemas.microsoft.com/office/drawing/2014/main" id="{AFC9574A-7D7E-4D7B-92C4-32B0E209FD19}"/>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8" name="TextBox 17">
              <a:extLst>
                <a:ext uri="{FF2B5EF4-FFF2-40B4-BE49-F238E27FC236}">
                  <a16:creationId xmlns:a16="http://schemas.microsoft.com/office/drawing/2014/main" id="{9F63D417-1397-4D13-92BE-BF76A819E3CD}"/>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Luyện</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đọc</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lại</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bài</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9610620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692" r="93538">
                        <a14:foregroundMark x1="36846" y1="87129" x2="32769" y2="95490"/>
                        <a14:foregroundMark x1="27077" y1="88999" x2="24538" y2="92079"/>
                        <a14:foregroundMark x1="24538" y1="92079" x2="24538" y2="92079"/>
                        <a14:foregroundMark x1="33077" y1="94829" x2="32308" y2="96480"/>
                        <a14:backgroundMark x1="53385" y1="32563" x2="53154" y2="33993"/>
                        <a14:backgroundMark x1="57154" y1="37844" x2="56692" y2="40374"/>
                        <a14:backgroundMark x1="48615" y1="27393" x2="49615" y2="26953"/>
                        <a14:backgroundMark x1="65615" y1="26623" x2="65923" y2="26513"/>
                        <a14:backgroundMark x1="60077" y1="61936" x2="60077" y2="63256"/>
                        <a14:backgroundMark x1="75923" y1="60726" x2="75385" y2="61716"/>
                        <a14:backgroundMark x1="73538" y1="65347" x2="73538" y2="65347"/>
                        <a14:backgroundMark x1="29769" y1="87239" x2="29462" y2="87789"/>
                        <a14:backgroundMark x1="29692" y1="86909" x2="29000" y2="88229"/>
                        <a14:backgroundMark x1="29000" y1="88229" x2="29000" y2="88229"/>
                      </a14:backgroundRemoval>
                    </a14:imgEffect>
                  </a14:imgLayer>
                </a14:imgProps>
              </a:ext>
              <a:ext uri="{28A0092B-C50C-407E-A947-70E740481C1C}">
                <a14:useLocalDpi xmlns:a14="http://schemas.microsoft.com/office/drawing/2010/main" val="0"/>
              </a:ext>
            </a:extLst>
          </a:blip>
          <a:stretch>
            <a:fillRect/>
          </a:stretch>
        </p:blipFill>
        <p:spPr>
          <a:xfrm>
            <a:off x="9989004" y="1858998"/>
            <a:ext cx="2667000" cy="1864848"/>
          </a:xfrm>
          <a:prstGeom prst="rect">
            <a:avLst/>
          </a:prstGeom>
        </p:spPr>
      </p:pic>
      <p:pic>
        <p:nvPicPr>
          <p:cNvPr id="15" name="Picture 14">
            <a:hlinkClick r:id="rId4" action="ppaction://hlinksldjump"/>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60468" b="76847" l="31900" r="71700">
                        <a14:backgroundMark x1="36500" y1="73645" x2="37400" y2="74015"/>
                        <a14:backgroundMark x1="33700" y1="68350" x2="37100" y2="68227"/>
                        <a14:backgroundMark x1="59900" y1="75616" x2="67300" y2="72414"/>
                      </a14:backgroundRemoval>
                    </a14:imgEffect>
                  </a14:imgLayer>
                </a14:imgProps>
              </a:ext>
              <a:ext uri="{28A0092B-C50C-407E-A947-70E740481C1C}">
                <a14:useLocalDpi xmlns:a14="http://schemas.microsoft.com/office/drawing/2010/main" val="0"/>
              </a:ext>
            </a:extLst>
          </a:blip>
          <a:srcRect l="30813" t="59747" r="27113" b="22194"/>
          <a:stretch>
            <a:fillRect/>
          </a:stretch>
        </p:blipFill>
        <p:spPr>
          <a:xfrm>
            <a:off x="6030382" y="2136396"/>
            <a:ext cx="901116" cy="241694"/>
          </a:xfrm>
          <a:prstGeom prst="rect">
            <a:avLst/>
          </a:prstGeom>
        </p:spPr>
      </p:pic>
      <p:pic>
        <p:nvPicPr>
          <p:cNvPr id="11" name="Picture 10">
            <a:hlinkClick r:id="rId7" action="ppaction://hlinksldjump"/>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60468" b="76847" l="31900" r="71700">
                        <a14:backgroundMark x1="36500" y1="73645" x2="37400" y2="74015"/>
                        <a14:backgroundMark x1="33700" y1="68350" x2="37100" y2="68227"/>
                        <a14:backgroundMark x1="59900" y1="75616" x2="67300" y2="72414"/>
                      </a14:backgroundRemoval>
                    </a14:imgEffect>
                  </a14:imgLayer>
                </a14:imgProps>
              </a:ext>
              <a:ext uri="{28A0092B-C50C-407E-A947-70E740481C1C}">
                <a14:useLocalDpi xmlns:a14="http://schemas.microsoft.com/office/drawing/2010/main" val="0"/>
              </a:ext>
            </a:extLst>
          </a:blip>
          <a:srcRect l="30813" t="59747" r="27113" b="22194"/>
          <a:stretch>
            <a:fillRect/>
          </a:stretch>
        </p:blipFill>
        <p:spPr>
          <a:xfrm>
            <a:off x="3143299" y="2704373"/>
            <a:ext cx="1443361" cy="340974"/>
          </a:xfrm>
          <a:prstGeom prst="rect">
            <a:avLst/>
          </a:prstGeom>
        </p:spPr>
      </p:pic>
      <p:pic>
        <p:nvPicPr>
          <p:cNvPr id="12" name="Picture 11">
            <a:hlinkClick r:id="rId10"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60468" b="76847" l="31900" r="71700">
                        <a14:backgroundMark x1="36500" y1="73645" x2="37400" y2="74015"/>
                        <a14:backgroundMark x1="33700" y1="68350" x2="37100" y2="68227"/>
                        <a14:backgroundMark x1="59900" y1="75616" x2="67300" y2="72414"/>
                      </a14:backgroundRemoval>
                    </a14:imgEffect>
                  </a14:imgLayer>
                </a14:imgProps>
              </a:ext>
              <a:ext uri="{28A0092B-C50C-407E-A947-70E740481C1C}">
                <a14:useLocalDpi xmlns:a14="http://schemas.microsoft.com/office/drawing/2010/main" val="0"/>
              </a:ext>
            </a:extLst>
          </a:blip>
          <a:srcRect l="30813" t="59747" r="27113" b="22194"/>
          <a:stretch>
            <a:fillRect/>
          </a:stretch>
        </p:blipFill>
        <p:spPr>
          <a:xfrm>
            <a:off x="1630987" y="3561041"/>
            <a:ext cx="1647623" cy="477738"/>
          </a:xfrm>
          <a:prstGeom prst="rect">
            <a:avLst/>
          </a:prstGeom>
        </p:spPr>
      </p:pic>
      <p:pic>
        <p:nvPicPr>
          <p:cNvPr id="13" name="Picture 12">
            <a:hlinkClick r:id="rId13" action="ppaction://hlinksldjump"/>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60468" b="76847" l="31900" r="71700">
                        <a14:backgroundMark x1="36500" y1="73645" x2="37400" y2="74015"/>
                        <a14:backgroundMark x1="33700" y1="68350" x2="37100" y2="68227"/>
                        <a14:backgroundMark x1="59900" y1="75616" x2="67300" y2="72414"/>
                      </a14:backgroundRemoval>
                    </a14:imgEffect>
                  </a14:imgLayer>
                </a14:imgProps>
              </a:ext>
              <a:ext uri="{28A0092B-C50C-407E-A947-70E740481C1C}">
                <a14:useLocalDpi xmlns:a14="http://schemas.microsoft.com/office/drawing/2010/main" val="0"/>
              </a:ext>
            </a:extLst>
          </a:blip>
          <a:srcRect l="30813" t="59747" r="27113" b="22194"/>
          <a:stretch>
            <a:fillRect/>
          </a:stretch>
        </p:blipFill>
        <p:spPr>
          <a:xfrm>
            <a:off x="4061397" y="3915498"/>
            <a:ext cx="1935255" cy="457200"/>
          </a:xfrm>
          <a:prstGeom prst="rect">
            <a:avLst/>
          </a:prstGeom>
        </p:spPr>
      </p:pic>
      <p:pic>
        <p:nvPicPr>
          <p:cNvPr id="14" name="Picture 13">
            <a:hlinkClick r:id="rId16" action="ppaction://hlinksldjump"/>
          </p:cNvPr>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60468" b="76847" l="31900" r="71700">
                        <a14:backgroundMark x1="36500" y1="73645" x2="37400" y2="74015"/>
                        <a14:backgroundMark x1="33700" y1="68350" x2="37100" y2="68227"/>
                        <a14:backgroundMark x1="59900" y1="75616" x2="67300" y2="72414"/>
                      </a14:backgroundRemoval>
                    </a14:imgEffect>
                  </a14:imgLayer>
                </a14:imgProps>
              </a:ext>
              <a:ext uri="{28A0092B-C50C-407E-A947-70E740481C1C}">
                <a14:useLocalDpi xmlns:a14="http://schemas.microsoft.com/office/drawing/2010/main" val="0"/>
              </a:ext>
            </a:extLst>
          </a:blip>
          <a:srcRect l="30813" t="59747" r="27113" b="22194"/>
          <a:stretch>
            <a:fillRect/>
          </a:stretch>
        </p:blipFill>
        <p:spPr>
          <a:xfrm>
            <a:off x="4599535" y="2265957"/>
            <a:ext cx="1125118" cy="294922"/>
          </a:xfrm>
          <a:prstGeom prst="rect">
            <a:avLst/>
          </a:prstGeom>
        </p:spPr>
      </p:pic>
      <p:pic>
        <p:nvPicPr>
          <p:cNvPr id="16" name="Picture 15"/>
          <p:cNvPicPr>
            <a:picLocks noChangeAspect="1"/>
          </p:cNvPicPr>
          <p:nvPr/>
        </p:nvPicPr>
        <p:blipFill rotWithShape="1">
          <a:blip r:embed="rId19">
            <a:extLst>
              <a:ext uri="{BEBA8EAE-BF5A-486C-A8C5-ECC9F3942E4B}">
                <a14:imgProps xmlns:a14="http://schemas.microsoft.com/office/drawing/2010/main">
                  <a14:imgLayer r:embed="rId20">
                    <a14:imgEffect>
                      <a14:backgroundRemoval t="44985" b="99558" l="0" r="67742">
                        <a14:foregroundMark x1="14370" y1="88053" x2="58847" y2="95133"/>
                        <a14:foregroundMark x1="25024" y1="75664" x2="26197" y2="80088"/>
                        <a14:foregroundMark x1="26197" y1="80088" x2="26197" y2="80088"/>
                        <a14:foregroundMark x1="52493" y1="70649" x2="53079" y2="81416"/>
                        <a14:foregroundMark x1="60411" y1="74779" x2="59042" y2="75664"/>
                        <a14:foregroundMark x1="41153" y1="79204" x2="44966" y2="83038"/>
                        <a14:foregroundMark x1="46530" y1="76254" x2="46530" y2="82153"/>
                        <a14:foregroundMark x1="43402" y1="74484" x2="40274" y2="78614"/>
                        <a14:foregroundMark x1="22190" y1="73156" x2="25220" y2="76696"/>
                        <a14:foregroundMark x1="27566" y1="73009" x2="26491" y2="75369"/>
                        <a14:backgroundMark x1="13881" y1="52360" x2="59335" y2="52065"/>
                        <a14:backgroundMark x1="25024" y1="53540" x2="41251" y2="62389"/>
                        <a14:backgroundMark x1="20430" y1="52802" x2="20430" y2="63422"/>
                        <a14:backgroundMark x1="11828" y1="51622" x2="6452" y2="65339"/>
                        <a14:backgroundMark x1="1466" y1="52065" x2="2639" y2="53982"/>
                        <a14:backgroundMark x1="4008" y1="58260" x2="5083" y2="66667"/>
                        <a14:backgroundMark x1="30401" y1="84956" x2="30890" y2="85693"/>
                        <a14:backgroundMark x1="32356" y1="88791" x2="33138" y2="89823"/>
                        <a14:backgroundMark x1="13783" y1="87906" x2="14761" y2="88643"/>
                        <a14:backgroundMark x1="24536" y1="81858" x2="24536" y2="83038"/>
                        <a14:backgroundMark x1="41838" y1="91150" x2="42033" y2="90560"/>
                        <a14:backgroundMark x1="45161" y1="85693" x2="45748" y2="87611"/>
                        <a14:backgroundMark x1="43793" y1="87463" x2="43011" y2="87906"/>
                        <a14:backgroundMark x1="17498" y1="60767" x2="17889" y2="65339"/>
                        <a14:backgroundMark x1="5572" y1="77434" x2="5474" y2="79646"/>
                        <a14:backgroundMark x1="6647" y1="80383" x2="6354" y2="81416"/>
                        <a14:backgroundMark x1="7527" y1="81563" x2="7038" y2="82743"/>
                        <a14:backgroundMark x1="29521" y1="87316" x2="29619" y2="88201"/>
                        <a14:backgroundMark x1="23656" y1="86726" x2="24047" y2="86873"/>
                        <a14:backgroundMark x1="51026" y1="91593" x2="51711" y2="92035"/>
                        <a14:backgroundMark x1="47801" y1="84366" x2="47801" y2="84366"/>
                      </a14:backgroundRemoval>
                    </a14:imgEffect>
                  </a14:imgLayer>
                </a14:imgProps>
              </a:ext>
              <a:ext uri="{28A0092B-C50C-407E-A947-70E740481C1C}">
                <a14:useLocalDpi xmlns:a14="http://schemas.microsoft.com/office/drawing/2010/main" val="0"/>
              </a:ext>
            </a:extLst>
          </a:blip>
          <a:srcRect l="-1" t="45732" r="32503"/>
          <a:stretch>
            <a:fillRect/>
          </a:stretch>
        </p:blipFill>
        <p:spPr>
          <a:xfrm>
            <a:off x="1538844" y="4944629"/>
            <a:ext cx="4173322" cy="1925247"/>
          </a:xfrm>
          <a:prstGeom prst="rect">
            <a:avLst/>
          </a:prstGeom>
        </p:spPr>
      </p:pic>
      <p:pic>
        <p:nvPicPr>
          <p:cNvPr id="17" name="Picture 16"/>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79401" b="99251" l="59000" r="79250">
                        <a14:foregroundMark x1="64750" y1="98127" x2="73500" y2="98502"/>
                        <a14:foregroundMark x1="68750" y1="88015" x2="68750" y2="92884"/>
                        <a14:foregroundMark x1="70750" y1="85393" x2="71000" y2="92509"/>
                        <a14:foregroundMark x1="72500" y1="86517" x2="72750" y2="93258"/>
                        <a14:foregroundMark x1="75250" y1="89888" x2="75250" y2="94007"/>
                        <a14:foregroundMark x1="66750" y1="86891" x2="66500" y2="94007"/>
                      </a14:backgroundRemoval>
                    </a14:imgEffect>
                  </a14:imgLayer>
                </a14:imgProps>
              </a:ext>
              <a:ext uri="{28A0092B-C50C-407E-A947-70E740481C1C}">
                <a14:useLocalDpi xmlns:a14="http://schemas.microsoft.com/office/drawing/2010/main" val="0"/>
              </a:ext>
            </a:extLst>
          </a:blip>
          <a:srcRect l="58990" t="78808" r="18669" b="-4306"/>
          <a:stretch>
            <a:fillRect/>
          </a:stretch>
        </p:blipFill>
        <p:spPr>
          <a:xfrm>
            <a:off x="8002604" y="2035030"/>
            <a:ext cx="306458" cy="233467"/>
          </a:xfrm>
          <a:prstGeom prst="rect">
            <a:avLst/>
          </a:prstGeom>
        </p:spPr>
      </p:pic>
      <p:pic>
        <p:nvPicPr>
          <p:cNvPr id="19" name="Picture 18"/>
          <p:cNvPicPr>
            <a:picLocks noChangeAspect="1"/>
          </p:cNvPicPr>
          <p:nvPr/>
        </p:nvPicPr>
        <p:blipFill rotWithShape="1">
          <a:blip r:embed="rId23">
            <a:extLst>
              <a:ext uri="{BEBA8EAE-BF5A-486C-A8C5-ECC9F3942E4B}">
                <a14:imgProps xmlns:a14="http://schemas.microsoft.com/office/drawing/2010/main">
                  <a14:imgLayer r:embed="rId24">
                    <a14:imgEffect>
                      <a14:backgroundRemoval t="79401" b="99251" l="59000" r="79250">
                        <a14:foregroundMark x1="64750" y1="98127" x2="73500" y2="98502"/>
                        <a14:foregroundMark x1="68750" y1="88015" x2="68750" y2="92884"/>
                        <a14:foregroundMark x1="70750" y1="85393" x2="71000" y2="92509"/>
                        <a14:foregroundMark x1="72500" y1="86517" x2="72750" y2="93258"/>
                        <a14:foregroundMark x1="75250" y1="89888" x2="75250" y2="94007"/>
                        <a14:foregroundMark x1="66750" y1="86891" x2="66500" y2="94007"/>
                      </a14:backgroundRemoval>
                    </a14:imgEffect>
                  </a14:imgLayer>
                </a14:imgProps>
              </a:ext>
              <a:ext uri="{28A0092B-C50C-407E-A947-70E740481C1C}">
                <a14:useLocalDpi xmlns:a14="http://schemas.microsoft.com/office/drawing/2010/main" val="0"/>
              </a:ext>
            </a:extLst>
          </a:blip>
          <a:srcRect l="58990" t="78808" r="18669" b="-4306"/>
          <a:stretch>
            <a:fillRect/>
          </a:stretch>
        </p:blipFill>
        <p:spPr>
          <a:xfrm>
            <a:off x="7974610" y="2983317"/>
            <a:ext cx="575459" cy="438398"/>
          </a:xfrm>
          <a:prstGeom prst="rect">
            <a:avLst/>
          </a:prstGeom>
        </p:spPr>
      </p:pic>
      <p:pic>
        <p:nvPicPr>
          <p:cNvPr id="20" name="Picture 19"/>
          <p:cNvPicPr>
            <a:picLocks noChangeAspect="1"/>
          </p:cNvPicPr>
          <p:nvPr/>
        </p:nvPicPr>
        <p:blipFill rotWithShape="1">
          <a:blip r:embed="rId23">
            <a:extLst>
              <a:ext uri="{BEBA8EAE-BF5A-486C-A8C5-ECC9F3942E4B}">
                <a14:imgProps xmlns:a14="http://schemas.microsoft.com/office/drawing/2010/main">
                  <a14:imgLayer r:embed="rId24">
                    <a14:imgEffect>
                      <a14:backgroundRemoval t="79401" b="99251" l="59000" r="79250">
                        <a14:foregroundMark x1="64750" y1="98127" x2="73500" y2="98502"/>
                        <a14:foregroundMark x1="68750" y1="88015" x2="68750" y2="92884"/>
                        <a14:foregroundMark x1="70750" y1="85393" x2="71000" y2="92509"/>
                        <a14:foregroundMark x1="72500" y1="86517" x2="72750" y2="93258"/>
                        <a14:foregroundMark x1="75250" y1="89888" x2="75250" y2="94007"/>
                        <a14:foregroundMark x1="66750" y1="86891" x2="66500" y2="94007"/>
                      </a14:backgroundRemoval>
                    </a14:imgEffect>
                  </a14:imgLayer>
                </a14:imgProps>
              </a:ext>
              <a:ext uri="{28A0092B-C50C-407E-A947-70E740481C1C}">
                <a14:useLocalDpi xmlns:a14="http://schemas.microsoft.com/office/drawing/2010/main" val="0"/>
              </a:ext>
            </a:extLst>
          </a:blip>
          <a:srcRect l="58990" t="78808" r="18669" b="-4306"/>
          <a:stretch>
            <a:fillRect/>
          </a:stretch>
        </p:blipFill>
        <p:spPr>
          <a:xfrm>
            <a:off x="8344287" y="1893246"/>
            <a:ext cx="575459" cy="438398"/>
          </a:xfrm>
          <a:prstGeom prst="rect">
            <a:avLst/>
          </a:prstGeom>
        </p:spPr>
      </p:pic>
      <p:pic>
        <p:nvPicPr>
          <p:cNvPr id="21" name="Picture 20"/>
          <p:cNvPicPr>
            <a:picLocks noChangeAspect="1"/>
          </p:cNvPicPr>
          <p:nvPr/>
        </p:nvPicPr>
        <p:blipFill rotWithShape="1">
          <a:blip r:embed="rId23">
            <a:extLst>
              <a:ext uri="{BEBA8EAE-BF5A-486C-A8C5-ECC9F3942E4B}">
                <a14:imgProps xmlns:a14="http://schemas.microsoft.com/office/drawing/2010/main">
                  <a14:imgLayer r:embed="rId24">
                    <a14:imgEffect>
                      <a14:backgroundRemoval t="79401" b="99251" l="59000" r="79250">
                        <a14:foregroundMark x1="64750" y1="98127" x2="73500" y2="98502"/>
                        <a14:foregroundMark x1="68750" y1="88015" x2="68750" y2="92884"/>
                        <a14:foregroundMark x1="70750" y1="85393" x2="71000" y2="92509"/>
                        <a14:foregroundMark x1="72500" y1="86517" x2="72750" y2="93258"/>
                        <a14:foregroundMark x1="75250" y1="89888" x2="75250" y2="94007"/>
                        <a14:foregroundMark x1="66750" y1="86891" x2="66500" y2="94007"/>
                      </a14:backgroundRemoval>
                    </a14:imgEffect>
                  </a14:imgLayer>
                </a14:imgProps>
              </a:ext>
              <a:ext uri="{28A0092B-C50C-407E-A947-70E740481C1C}">
                <a14:useLocalDpi xmlns:a14="http://schemas.microsoft.com/office/drawing/2010/main" val="0"/>
              </a:ext>
            </a:extLst>
          </a:blip>
          <a:srcRect l="58990" t="78808" r="18669" b="-4306"/>
          <a:stretch>
            <a:fillRect/>
          </a:stretch>
        </p:blipFill>
        <p:spPr>
          <a:xfrm>
            <a:off x="4011201" y="2070291"/>
            <a:ext cx="575459" cy="438398"/>
          </a:xfrm>
          <a:prstGeom prst="rect">
            <a:avLst/>
          </a:prstGeom>
        </p:spPr>
      </p:pic>
      <p:pic>
        <p:nvPicPr>
          <p:cNvPr id="22" name="Picture 21"/>
          <p:cNvPicPr>
            <a:picLocks noChangeAspect="1"/>
          </p:cNvPicPr>
          <p:nvPr/>
        </p:nvPicPr>
        <p:blipFill rotWithShape="1">
          <a:blip r:embed="rId23">
            <a:extLst>
              <a:ext uri="{BEBA8EAE-BF5A-486C-A8C5-ECC9F3942E4B}">
                <a14:imgProps xmlns:a14="http://schemas.microsoft.com/office/drawing/2010/main">
                  <a14:imgLayer r:embed="rId24">
                    <a14:imgEffect>
                      <a14:backgroundRemoval t="79401" b="99251" l="59000" r="79250">
                        <a14:foregroundMark x1="64750" y1="98127" x2="73500" y2="98502"/>
                        <a14:foregroundMark x1="68750" y1="88015" x2="68750" y2="92884"/>
                        <a14:foregroundMark x1="70750" y1="85393" x2="71000" y2="92509"/>
                        <a14:foregroundMark x1="72500" y1="86517" x2="72750" y2="93258"/>
                        <a14:foregroundMark x1="75250" y1="89888" x2="75250" y2="94007"/>
                        <a14:foregroundMark x1="66750" y1="86891" x2="66500" y2="94007"/>
                      </a14:backgroundRemoval>
                    </a14:imgEffect>
                  </a14:imgLayer>
                </a14:imgProps>
              </a:ext>
              <a:ext uri="{28A0092B-C50C-407E-A947-70E740481C1C}">
                <a14:useLocalDpi xmlns:a14="http://schemas.microsoft.com/office/drawing/2010/main" val="0"/>
              </a:ext>
            </a:extLst>
          </a:blip>
          <a:srcRect l="58990" t="78808" r="18669" b="-4306"/>
          <a:stretch>
            <a:fillRect/>
          </a:stretch>
        </p:blipFill>
        <p:spPr>
          <a:xfrm>
            <a:off x="8424834" y="2131653"/>
            <a:ext cx="414367" cy="315674"/>
          </a:xfrm>
          <a:prstGeom prst="rect">
            <a:avLst/>
          </a:prstGeom>
        </p:spPr>
      </p:pic>
      <p:pic>
        <p:nvPicPr>
          <p:cNvPr id="23" name="Picture 22"/>
          <p:cNvPicPr>
            <a:picLocks noChangeAspect="1"/>
          </p:cNvPicPr>
          <p:nvPr/>
        </p:nvPicPr>
        <p:blipFill>
          <a:blip r:embed="rId25" cstate="print">
            <a:extLst>
              <a:ext uri="{BEBA8EAE-BF5A-486C-A8C5-ECC9F3942E4B}">
                <a14:imgProps xmlns:a14="http://schemas.microsoft.com/office/drawing/2010/main">
                  <a14:imgLayer r:embed="rId26">
                    <a14:imgEffect>
                      <a14:backgroundRemoval t="9470" b="89773" l="1667" r="100000"/>
                    </a14:imgEffect>
                  </a14:imgLayer>
                </a14:imgProps>
              </a:ext>
              <a:ext uri="{28A0092B-C50C-407E-A947-70E740481C1C}">
                <a14:useLocalDpi xmlns:a14="http://schemas.microsoft.com/office/drawing/2010/main" val="0"/>
              </a:ext>
            </a:extLst>
          </a:blip>
          <a:stretch>
            <a:fillRect/>
          </a:stretch>
        </p:blipFill>
        <p:spPr>
          <a:xfrm>
            <a:off x="1999403" y="1858998"/>
            <a:ext cx="1810598" cy="796663"/>
          </a:xfrm>
          <a:prstGeom prst="rect">
            <a:avLst/>
          </a:prstGeom>
        </p:spPr>
      </p:pic>
      <p:pic>
        <p:nvPicPr>
          <p:cNvPr id="1027" name="Picture 3"/>
          <p:cNvPicPr>
            <a:picLocks noChangeAspect="1" noChangeArrowheads="1"/>
          </p:cNvPicPr>
          <p:nvPr/>
        </p:nvPicPr>
        <p:blipFill>
          <a:blip r:embed="rId27" cstate="print">
            <a:extLst>
              <a:ext uri="{BEBA8EAE-BF5A-486C-A8C5-ECC9F3942E4B}">
                <a14:imgProps xmlns:a14="http://schemas.microsoft.com/office/drawing/2010/main">
                  <a14:imgLayer r:embed="rId28">
                    <a14:imgEffect>
                      <a14:backgroundRemoval t="307" b="98160" l="125" r="96000"/>
                    </a14:imgEffect>
                  </a14:imgLayer>
                </a14:imgProps>
              </a:ext>
              <a:ext uri="{28A0092B-C50C-407E-A947-70E740481C1C}">
                <a14:useLocalDpi xmlns:a14="http://schemas.microsoft.com/office/drawing/2010/main" val="0"/>
              </a:ext>
            </a:extLst>
          </a:blip>
          <a:srcRect/>
          <a:stretch>
            <a:fillRect/>
          </a:stretch>
        </p:blipFill>
        <p:spPr bwMode="auto">
          <a:xfrm flipH="1">
            <a:off x="10320083" y="3509230"/>
            <a:ext cx="1941591" cy="1582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29" cstate="print">
            <a:extLst>
              <a:ext uri="{BEBA8EAE-BF5A-486C-A8C5-ECC9F3942E4B}">
                <a14:imgProps xmlns:a14="http://schemas.microsoft.com/office/drawing/2010/main">
                  <a14:imgLayer r:embed="rId30">
                    <a14:imgEffect>
                      <a14:backgroundRemoval t="212" b="100000" l="0" r="98438">
                        <a14:foregroundMark x1="48828" y1="25000" x2="45117" y2="37924"/>
                        <a14:foregroundMark x1="43359" y1="23729" x2="40234" y2="36229"/>
                        <a14:foregroundMark x1="57617" y1="23305" x2="57617" y2="39195"/>
                        <a14:foregroundMark x1="47656" y1="32415" x2="64453" y2="31568"/>
                        <a14:foregroundMark x1="58789" y1="24364" x2="62695" y2="28390"/>
                        <a14:foregroundMark x1="26172" y1="73517" x2="34180" y2="80508"/>
                        <a14:foregroundMark x1="60742" y1="31356" x2="60547" y2="41949"/>
                      </a14:backgroundRemoval>
                    </a14:imgEffect>
                  </a14:imgLayer>
                </a14:imgProps>
              </a:ext>
              <a:ext uri="{28A0092B-C50C-407E-A947-70E740481C1C}">
                <a14:useLocalDpi xmlns:a14="http://schemas.microsoft.com/office/drawing/2010/main" val="0"/>
              </a:ext>
            </a:extLst>
          </a:blip>
          <a:srcRect/>
          <a:stretch>
            <a:fillRect/>
          </a:stretch>
        </p:blipFill>
        <p:spPr bwMode="auto">
          <a:xfrm>
            <a:off x="3578186" y="57260"/>
            <a:ext cx="1441488" cy="1410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1"/>
          <p:cNvPicPr>
            <a:picLocks noChangeAspect="1"/>
          </p:cNvPicPr>
          <p:nvPr/>
        </p:nvPicPr>
        <p:blipFill>
          <a:blip r:embed="rId31"/>
          <a:stretch>
            <a:fillRect/>
          </a:stretch>
        </p:blipFill>
        <p:spPr>
          <a:xfrm>
            <a:off x="2619024" y="26980"/>
            <a:ext cx="505176" cy="505176"/>
          </a:xfrm>
          <a:prstGeom prst="rect">
            <a:avLst/>
          </a:prstGeom>
        </p:spPr>
      </p:pic>
      <p:pic>
        <p:nvPicPr>
          <p:cNvPr id="1028" name="Picture 4"/>
          <p:cNvPicPr>
            <a:picLocks noChangeAspect="1" noChangeArrowheads="1"/>
          </p:cNvPicPr>
          <p:nvPr/>
        </p:nvPicPr>
        <p:blipFill>
          <a:blip r:embed="rId32">
            <a:extLst>
              <a:ext uri="{BEBA8EAE-BF5A-486C-A8C5-ECC9F3942E4B}">
                <a14:imgProps xmlns:a14="http://schemas.microsoft.com/office/drawing/2010/main">
                  <a14:imgLayer r:embed="rId33">
                    <a14:imgEffect>
                      <a14:backgroundRemoval t="0" b="100000" l="0" r="98271"/>
                    </a14:imgEffect>
                  </a14:imgLayer>
                </a14:imgProps>
              </a:ext>
              <a:ext uri="{28A0092B-C50C-407E-A947-70E740481C1C}">
                <a14:useLocalDpi xmlns:a14="http://schemas.microsoft.com/office/drawing/2010/main" val="0"/>
              </a:ext>
            </a:extLst>
          </a:blip>
          <a:srcRect/>
          <a:stretch>
            <a:fillRect/>
          </a:stretch>
        </p:blipFill>
        <p:spPr bwMode="auto">
          <a:xfrm>
            <a:off x="7974609" y="4979972"/>
            <a:ext cx="1557594" cy="1167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2"/>
          <p:cNvPicPr>
            <a:picLocks noChangeAspect="1"/>
          </p:cNvPicPr>
          <p:nvPr/>
        </p:nvPicPr>
        <p:blipFill rotWithShape="1">
          <a:blip r:embed="rId23">
            <a:extLst>
              <a:ext uri="{BEBA8EAE-BF5A-486C-A8C5-ECC9F3942E4B}">
                <a14:imgProps xmlns:a14="http://schemas.microsoft.com/office/drawing/2010/main">
                  <a14:imgLayer r:embed="rId24">
                    <a14:imgEffect>
                      <a14:backgroundRemoval t="79401" b="99251" l="59000" r="79250">
                        <a14:foregroundMark x1="64750" y1="98127" x2="73500" y2="98502"/>
                        <a14:foregroundMark x1="68750" y1="88015" x2="68750" y2="92884"/>
                        <a14:foregroundMark x1="70750" y1="85393" x2="71000" y2="92509"/>
                        <a14:foregroundMark x1="72500" y1="86517" x2="72750" y2="93258"/>
                        <a14:foregroundMark x1="75250" y1="89888" x2="75250" y2="94007"/>
                        <a14:foregroundMark x1="66750" y1="86891" x2="66500" y2="94007"/>
                      </a14:backgroundRemoval>
                    </a14:imgEffect>
                  </a14:imgLayer>
                </a14:imgProps>
              </a:ext>
              <a:ext uri="{28A0092B-C50C-407E-A947-70E740481C1C}">
                <a14:useLocalDpi xmlns:a14="http://schemas.microsoft.com/office/drawing/2010/main" val="0"/>
              </a:ext>
            </a:extLst>
          </a:blip>
          <a:srcRect l="58990" t="78808" r="18669" b="-4306"/>
          <a:stretch>
            <a:fillRect/>
          </a:stretch>
        </p:blipFill>
        <p:spPr>
          <a:xfrm>
            <a:off x="2417184" y="2466625"/>
            <a:ext cx="575459" cy="438398"/>
          </a:xfrm>
          <a:prstGeom prst="rect">
            <a:avLst/>
          </a:prstGeom>
        </p:spPr>
      </p:pic>
      <p:pic>
        <p:nvPicPr>
          <p:cNvPr id="34" name="Picture 33"/>
          <p:cNvPicPr>
            <a:picLocks noChangeAspect="1"/>
          </p:cNvPicPr>
          <p:nvPr/>
        </p:nvPicPr>
        <p:blipFill rotWithShape="1">
          <a:blip r:embed="rId23">
            <a:extLst>
              <a:ext uri="{BEBA8EAE-BF5A-486C-A8C5-ECC9F3942E4B}">
                <a14:imgProps xmlns:a14="http://schemas.microsoft.com/office/drawing/2010/main">
                  <a14:imgLayer r:embed="rId24">
                    <a14:imgEffect>
                      <a14:backgroundRemoval t="79401" b="99251" l="59000" r="79250">
                        <a14:foregroundMark x1="64750" y1="98127" x2="73500" y2="98502"/>
                        <a14:foregroundMark x1="68750" y1="88015" x2="68750" y2="92884"/>
                        <a14:foregroundMark x1="70750" y1="85393" x2="71000" y2="92509"/>
                        <a14:foregroundMark x1="72500" y1="86517" x2="72750" y2="93258"/>
                        <a14:foregroundMark x1="75250" y1="89888" x2="75250" y2="94007"/>
                        <a14:foregroundMark x1="66750" y1="86891" x2="66500" y2="94007"/>
                      </a14:backgroundRemoval>
                    </a14:imgEffect>
                  </a14:imgLayer>
                </a14:imgProps>
              </a:ext>
              <a:ext uri="{28A0092B-C50C-407E-A947-70E740481C1C}">
                <a14:useLocalDpi xmlns:a14="http://schemas.microsoft.com/office/drawing/2010/main" val="0"/>
              </a:ext>
            </a:extLst>
          </a:blip>
          <a:srcRect l="58990" t="78808" r="18669" b="-4306"/>
          <a:stretch>
            <a:fillRect/>
          </a:stretch>
        </p:blipFill>
        <p:spPr>
          <a:xfrm>
            <a:off x="4298930" y="5229823"/>
            <a:ext cx="575459" cy="438398"/>
          </a:xfrm>
          <a:prstGeom prst="rect">
            <a:avLst/>
          </a:prstGeom>
        </p:spPr>
      </p:pic>
      <p:pic>
        <p:nvPicPr>
          <p:cNvPr id="35" name="Picture 34"/>
          <p:cNvPicPr>
            <a:picLocks noChangeAspect="1"/>
          </p:cNvPicPr>
          <p:nvPr/>
        </p:nvPicPr>
        <p:blipFill rotWithShape="1">
          <a:blip r:embed="rId23">
            <a:extLst>
              <a:ext uri="{BEBA8EAE-BF5A-486C-A8C5-ECC9F3942E4B}">
                <a14:imgProps xmlns:a14="http://schemas.microsoft.com/office/drawing/2010/main">
                  <a14:imgLayer r:embed="rId24">
                    <a14:imgEffect>
                      <a14:backgroundRemoval t="79401" b="99251" l="59000" r="79250">
                        <a14:foregroundMark x1="64750" y1="98127" x2="73500" y2="98502"/>
                        <a14:foregroundMark x1="68750" y1="88015" x2="68750" y2="92884"/>
                        <a14:foregroundMark x1="70750" y1="85393" x2="71000" y2="92509"/>
                        <a14:foregroundMark x1="72500" y1="86517" x2="72750" y2="93258"/>
                        <a14:foregroundMark x1="75250" y1="89888" x2="75250" y2="94007"/>
                        <a14:foregroundMark x1="66750" y1="86891" x2="66500" y2="94007"/>
                      </a14:backgroundRemoval>
                    </a14:imgEffect>
                  </a14:imgLayer>
                </a14:imgProps>
              </a:ext>
              <a:ext uri="{28A0092B-C50C-407E-A947-70E740481C1C}">
                <a14:useLocalDpi xmlns:a14="http://schemas.microsoft.com/office/drawing/2010/main" val="0"/>
              </a:ext>
            </a:extLst>
          </a:blip>
          <a:srcRect l="58990" t="78808" r="18669" b="-4306"/>
          <a:stretch>
            <a:fillRect/>
          </a:stretch>
        </p:blipFill>
        <p:spPr>
          <a:xfrm>
            <a:off x="6193211" y="5280091"/>
            <a:ext cx="575459" cy="438398"/>
          </a:xfrm>
          <a:prstGeom prst="rect">
            <a:avLst/>
          </a:prstGeom>
        </p:spPr>
      </p:pic>
      <p:pic>
        <p:nvPicPr>
          <p:cNvPr id="36" name="Picture 35"/>
          <p:cNvPicPr>
            <a:picLocks noChangeAspect="1"/>
          </p:cNvPicPr>
          <p:nvPr/>
        </p:nvPicPr>
        <p:blipFill rotWithShape="1">
          <a:blip r:embed="rId23">
            <a:extLst>
              <a:ext uri="{BEBA8EAE-BF5A-486C-A8C5-ECC9F3942E4B}">
                <a14:imgProps xmlns:a14="http://schemas.microsoft.com/office/drawing/2010/main">
                  <a14:imgLayer r:embed="rId24">
                    <a14:imgEffect>
                      <a14:backgroundRemoval t="79401" b="99251" l="59000" r="79250">
                        <a14:foregroundMark x1="64750" y1="98127" x2="73500" y2="98502"/>
                        <a14:foregroundMark x1="68750" y1="88015" x2="68750" y2="92884"/>
                        <a14:foregroundMark x1="70750" y1="85393" x2="71000" y2="92509"/>
                        <a14:foregroundMark x1="72500" y1="86517" x2="72750" y2="93258"/>
                        <a14:foregroundMark x1="75250" y1="89888" x2="75250" y2="94007"/>
                        <a14:foregroundMark x1="66750" y1="86891" x2="66500" y2="94007"/>
                      </a14:backgroundRemoval>
                    </a14:imgEffect>
                  </a14:imgLayer>
                </a14:imgProps>
              </a:ext>
              <a:ext uri="{28A0092B-C50C-407E-A947-70E740481C1C}">
                <a14:useLocalDpi xmlns:a14="http://schemas.microsoft.com/office/drawing/2010/main" val="0"/>
              </a:ext>
            </a:extLst>
          </a:blip>
          <a:srcRect l="58990" t="78808" r="18669" b="-4306"/>
          <a:stretch>
            <a:fillRect/>
          </a:stretch>
        </p:blipFill>
        <p:spPr>
          <a:xfrm>
            <a:off x="3723471" y="5010624"/>
            <a:ext cx="575459" cy="438398"/>
          </a:xfrm>
          <a:prstGeom prst="rect">
            <a:avLst/>
          </a:prstGeom>
        </p:spPr>
      </p:pic>
      <p:pic>
        <p:nvPicPr>
          <p:cNvPr id="37" name="Picture 2" descr="Kết quả hình ảnh cho FIREWORK GIF"/>
          <p:cNvPicPr>
            <a:picLocks noChangeAspect="1" noChangeArrowheads="1" noCrop="1"/>
          </p:cNvPicPr>
          <p:nvPr/>
        </p:nvPicPr>
        <p:blipFill>
          <a:blip r:embed="rId34"/>
          <a:srcRect/>
          <a:stretch>
            <a:fillRect/>
          </a:stretch>
        </p:blipFill>
        <p:spPr bwMode="auto">
          <a:xfrm>
            <a:off x="751330" y="238845"/>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Kết quả hình ảnh cho FIREWORK GIF"/>
          <p:cNvPicPr>
            <a:picLocks noChangeAspect="1" noChangeArrowheads="1" noCrop="1"/>
          </p:cNvPicPr>
          <p:nvPr/>
        </p:nvPicPr>
        <p:blipFill>
          <a:blip r:embed="rId34"/>
          <a:srcRect/>
          <a:stretch>
            <a:fillRect/>
          </a:stretch>
        </p:blipFill>
        <p:spPr bwMode="auto">
          <a:xfrm>
            <a:off x="8483366" y="1342540"/>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Kết quả hình ảnh cho FIREWORK GIF"/>
          <p:cNvPicPr>
            <a:picLocks noChangeAspect="1" noChangeArrowheads="1" noCrop="1"/>
          </p:cNvPicPr>
          <p:nvPr/>
        </p:nvPicPr>
        <p:blipFill>
          <a:blip r:embed="rId34"/>
          <a:srcRect/>
          <a:stretch>
            <a:fillRect/>
          </a:stretch>
        </p:blipFill>
        <p:spPr bwMode="auto">
          <a:xfrm>
            <a:off x="7283750" y="1449293"/>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Kết quả hình ảnh cho FIREWORK GIF">
            <a:hlinkClick r:id="rId4" action="ppaction://hlinksldjump"/>
          </p:cNvPr>
          <p:cNvPicPr>
            <a:picLocks noChangeAspect="1" noChangeArrowheads="1" noCrop="1"/>
          </p:cNvPicPr>
          <p:nvPr/>
        </p:nvPicPr>
        <p:blipFill>
          <a:blip r:embed="rId34"/>
          <a:srcRect/>
          <a:stretch>
            <a:fillRect/>
          </a:stretch>
        </p:blipFill>
        <p:spPr bwMode="auto">
          <a:xfrm>
            <a:off x="-809355" y="780841"/>
            <a:ext cx="2939313" cy="2851135"/>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2912745" y="2655570"/>
            <a:ext cx="7013575" cy="119888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rPr>
              <a:t>CHÚC MỪNG</a:t>
            </a:r>
          </a:p>
        </p:txBody>
      </p:sp>
      <p:sp>
        <p:nvSpPr>
          <p:cNvPr id="2" name="Rounded Rectangular Callout 1"/>
          <p:cNvSpPr/>
          <p:nvPr/>
        </p:nvSpPr>
        <p:spPr>
          <a:xfrm>
            <a:off x="2619024" y="2551025"/>
            <a:ext cx="8200277" cy="3728046"/>
          </a:xfrm>
          <a:prstGeom prst="wedgeRoundRectCallout">
            <a:avLst>
              <a:gd name="adj1" fmla="val -10514"/>
              <a:gd name="adj2" fmla="val -83164"/>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Xin</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chào</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Ếch</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hôm</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nay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Muốn</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sang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kia</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phải</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nhảy</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bèo</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sen.</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bèo</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sen</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thể</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đúng</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giờ</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ạ.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Hãy</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nhé</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3" name="Rectangle: Rounded Corners 2">
            <a:hlinkClick r:id="rId35" action="ppaction://hlinksldjump"/>
            <a:extLst>
              <a:ext uri="{FF2B5EF4-FFF2-40B4-BE49-F238E27FC236}">
                <a16:creationId xmlns:a16="http://schemas.microsoft.com/office/drawing/2014/main" id="{6A8F9FF2-7B33-4E06-AB68-86EB1F1D9E26}"/>
              </a:ext>
            </a:extLst>
          </p:cNvPr>
          <p:cNvSpPr/>
          <p:nvPr/>
        </p:nvSpPr>
        <p:spPr>
          <a:xfrm>
            <a:off x="9993086" y="130629"/>
            <a:ext cx="1968759" cy="6632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err="1"/>
              <a:t>Đến</a:t>
            </a:r>
            <a:r>
              <a:rPr lang="en-US" dirty="0"/>
              <a:t> </a:t>
            </a:r>
            <a:r>
              <a:rPr lang="en-US" dirty="0" err="1"/>
              <a:t>bài</a:t>
            </a:r>
            <a:r>
              <a:rPr lang="en-US" dirty="0"/>
              <a:t> </a:t>
            </a:r>
            <a:r>
              <a:rPr lang="en-US" dirty="0" err="1"/>
              <a:t>mới</a:t>
            </a:r>
            <a:endParaRPr lang="en-US"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0.10573 0.0037 L 0.81927 -0.0074 " pathEditMode="relative" rAng="0" ptsTypes="AA">
                                      <p:cBhvr>
                                        <p:cTn id="6" dur="6750" fill="hold"/>
                                        <p:tgtEl>
                                          <p:spTgt spid="32"/>
                                        </p:tgtEl>
                                        <p:attrNameLst>
                                          <p:attrName>ppt_x</p:attrName>
                                          <p:attrName>ppt_y</p:attrName>
                                        </p:attrNameLst>
                                      </p:cBhvr>
                                      <p:rCtr x="46250" y="-555"/>
                                    </p:animMotion>
                                  </p:childTnLst>
                                </p:cTn>
                              </p:par>
                              <p:par>
                                <p:cTn id="7" presetID="32" presetClass="emph" presetSubtype="0" repeatCount="indefinite" fill="hold" nodeType="withEffect">
                                  <p:stCondLst>
                                    <p:cond delay="0"/>
                                  </p:stCondLst>
                                  <p:childTnLst>
                                    <p:animRot by="120000">
                                      <p:cBhvr>
                                        <p:cTn id="8" dur="375" fill="hold">
                                          <p:stCondLst>
                                            <p:cond delay="0"/>
                                          </p:stCondLst>
                                        </p:cTn>
                                        <p:tgtEl>
                                          <p:spTgt spid="1029"/>
                                        </p:tgtEl>
                                        <p:attrNameLst>
                                          <p:attrName>r</p:attrName>
                                        </p:attrNameLst>
                                      </p:cBhvr>
                                    </p:animRot>
                                    <p:animRot by="-240000">
                                      <p:cBhvr>
                                        <p:cTn id="9" dur="750" fill="hold">
                                          <p:stCondLst>
                                            <p:cond delay="750"/>
                                          </p:stCondLst>
                                        </p:cTn>
                                        <p:tgtEl>
                                          <p:spTgt spid="1029"/>
                                        </p:tgtEl>
                                        <p:attrNameLst>
                                          <p:attrName>r</p:attrName>
                                        </p:attrNameLst>
                                      </p:cBhvr>
                                    </p:animRot>
                                    <p:animRot by="240000">
                                      <p:cBhvr>
                                        <p:cTn id="10" dur="750" fill="hold">
                                          <p:stCondLst>
                                            <p:cond delay="1500"/>
                                          </p:stCondLst>
                                        </p:cTn>
                                        <p:tgtEl>
                                          <p:spTgt spid="1029"/>
                                        </p:tgtEl>
                                        <p:attrNameLst>
                                          <p:attrName>r</p:attrName>
                                        </p:attrNameLst>
                                      </p:cBhvr>
                                    </p:animRot>
                                    <p:animRot by="-240000">
                                      <p:cBhvr>
                                        <p:cTn id="11" dur="750" fill="hold">
                                          <p:stCondLst>
                                            <p:cond delay="2250"/>
                                          </p:stCondLst>
                                        </p:cTn>
                                        <p:tgtEl>
                                          <p:spTgt spid="1029"/>
                                        </p:tgtEl>
                                        <p:attrNameLst>
                                          <p:attrName>r</p:attrName>
                                        </p:attrNameLst>
                                      </p:cBhvr>
                                    </p:animRot>
                                    <p:animRot by="120000">
                                      <p:cBhvr>
                                        <p:cTn id="12" dur="750" fill="hold">
                                          <p:stCondLst>
                                            <p:cond delay="3000"/>
                                          </p:stCondLst>
                                        </p:cTn>
                                        <p:tgtEl>
                                          <p:spTgt spid="1029"/>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375" fill="hold">
                                          <p:stCondLst>
                                            <p:cond delay="0"/>
                                          </p:stCondLst>
                                        </p:cTn>
                                        <p:tgtEl>
                                          <p:spTgt spid="1027"/>
                                        </p:tgtEl>
                                        <p:attrNameLst>
                                          <p:attrName>r</p:attrName>
                                        </p:attrNameLst>
                                      </p:cBhvr>
                                    </p:animRot>
                                    <p:animRot by="-240000">
                                      <p:cBhvr>
                                        <p:cTn id="15" dur="750" fill="hold">
                                          <p:stCondLst>
                                            <p:cond delay="750"/>
                                          </p:stCondLst>
                                        </p:cTn>
                                        <p:tgtEl>
                                          <p:spTgt spid="1027"/>
                                        </p:tgtEl>
                                        <p:attrNameLst>
                                          <p:attrName>r</p:attrName>
                                        </p:attrNameLst>
                                      </p:cBhvr>
                                    </p:animRot>
                                    <p:animRot by="240000">
                                      <p:cBhvr>
                                        <p:cTn id="16" dur="750" fill="hold">
                                          <p:stCondLst>
                                            <p:cond delay="1500"/>
                                          </p:stCondLst>
                                        </p:cTn>
                                        <p:tgtEl>
                                          <p:spTgt spid="1027"/>
                                        </p:tgtEl>
                                        <p:attrNameLst>
                                          <p:attrName>r</p:attrName>
                                        </p:attrNameLst>
                                      </p:cBhvr>
                                    </p:animRot>
                                    <p:animRot by="-240000">
                                      <p:cBhvr>
                                        <p:cTn id="17" dur="750" fill="hold">
                                          <p:stCondLst>
                                            <p:cond delay="2250"/>
                                          </p:stCondLst>
                                        </p:cTn>
                                        <p:tgtEl>
                                          <p:spTgt spid="1027"/>
                                        </p:tgtEl>
                                        <p:attrNameLst>
                                          <p:attrName>r</p:attrName>
                                        </p:attrNameLst>
                                      </p:cBhvr>
                                    </p:animRot>
                                    <p:animRot by="120000">
                                      <p:cBhvr>
                                        <p:cTn id="18" dur="750" fill="hold">
                                          <p:stCondLst>
                                            <p:cond delay="3000"/>
                                          </p:stCondLst>
                                        </p:cTn>
                                        <p:tgtEl>
                                          <p:spTgt spid="1027"/>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375" fill="hold">
                                          <p:stCondLst>
                                            <p:cond delay="0"/>
                                          </p:stCondLst>
                                        </p:cTn>
                                        <p:tgtEl>
                                          <p:spTgt spid="1028"/>
                                        </p:tgtEl>
                                        <p:attrNameLst>
                                          <p:attrName>r</p:attrName>
                                        </p:attrNameLst>
                                      </p:cBhvr>
                                    </p:animRot>
                                    <p:animRot by="-240000">
                                      <p:cBhvr>
                                        <p:cTn id="21" dur="750" fill="hold">
                                          <p:stCondLst>
                                            <p:cond delay="750"/>
                                          </p:stCondLst>
                                        </p:cTn>
                                        <p:tgtEl>
                                          <p:spTgt spid="1028"/>
                                        </p:tgtEl>
                                        <p:attrNameLst>
                                          <p:attrName>r</p:attrName>
                                        </p:attrNameLst>
                                      </p:cBhvr>
                                    </p:animRot>
                                    <p:animRot by="240000">
                                      <p:cBhvr>
                                        <p:cTn id="22" dur="750" fill="hold">
                                          <p:stCondLst>
                                            <p:cond delay="1500"/>
                                          </p:stCondLst>
                                        </p:cTn>
                                        <p:tgtEl>
                                          <p:spTgt spid="1028"/>
                                        </p:tgtEl>
                                        <p:attrNameLst>
                                          <p:attrName>r</p:attrName>
                                        </p:attrNameLst>
                                      </p:cBhvr>
                                    </p:animRot>
                                    <p:animRot by="-240000">
                                      <p:cBhvr>
                                        <p:cTn id="23" dur="750" fill="hold">
                                          <p:stCondLst>
                                            <p:cond delay="2250"/>
                                          </p:stCondLst>
                                        </p:cTn>
                                        <p:tgtEl>
                                          <p:spTgt spid="1028"/>
                                        </p:tgtEl>
                                        <p:attrNameLst>
                                          <p:attrName>r</p:attrName>
                                        </p:attrNameLst>
                                      </p:cBhvr>
                                    </p:animRot>
                                    <p:animRot by="120000">
                                      <p:cBhvr>
                                        <p:cTn id="24" dur="750" fill="hold">
                                          <p:stCondLst>
                                            <p:cond delay="3000"/>
                                          </p:stCondLst>
                                        </p:cTn>
                                        <p:tgtEl>
                                          <p:spTgt spid="1028"/>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grpId="1" nodeType="clickEffect">
                                  <p:stCondLst>
                                    <p:cond delay="0"/>
                                  </p:stCondLst>
                                  <p:childTnLst>
                                    <p:anim calcmode="lin" valueType="num">
                                      <p:cBhvr>
                                        <p:cTn id="35" dur="500"/>
                                        <p:tgtEl>
                                          <p:spTgt spid="2"/>
                                        </p:tgtEl>
                                        <p:attrNameLst>
                                          <p:attrName>ppt_w</p:attrName>
                                        </p:attrNameLst>
                                      </p:cBhvr>
                                      <p:tavLst>
                                        <p:tav tm="0">
                                          <p:val>
                                            <p:strVal val="ppt_w"/>
                                          </p:val>
                                        </p:tav>
                                        <p:tav tm="100000">
                                          <p:val>
                                            <p:fltVal val="0"/>
                                          </p:val>
                                        </p:tav>
                                      </p:tavLst>
                                    </p:anim>
                                    <p:anim calcmode="lin" valueType="num">
                                      <p:cBhvr>
                                        <p:cTn id="36" dur="500"/>
                                        <p:tgtEl>
                                          <p:spTgt spid="2"/>
                                        </p:tgtEl>
                                        <p:attrNameLst>
                                          <p:attrName>ppt_h</p:attrName>
                                        </p:attrNameLst>
                                      </p:cBhvr>
                                      <p:tavLst>
                                        <p:tav tm="0">
                                          <p:val>
                                            <p:strVal val="ppt_h"/>
                                          </p:val>
                                        </p:tav>
                                        <p:tav tm="100000">
                                          <p:val>
                                            <p:fltVal val="0"/>
                                          </p:val>
                                        </p:tav>
                                      </p:tavLst>
                                    </p:anim>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7.22222E-6 2.96947E-6 C 0.00417 -0.00717 0.01181 -0.01619 0.01823 -0.01897 C 0.03108 -0.01665 0.02535 -0.02035 0.03507 -0.00694 C 0.03733 -0.00393 0.04289 2.96947E-6 0.04289 2.96947E-6 C 0.04584 0.00601 0.04948 0.00879 0.0533 0.01387 C 0.05626 0.02451 0.05521 0.02359 0.06372 0.03122 C 0.06494 0.03238 0.06754 0.03469 0.06754 0.03469 C 0.06997 0.04348 0.07813 0.0555 0.06632 0.06059 C 0.06285 0.06984 0.05851 0.07747 0.05851 0.08834 " pathEditMode="relative" ptsTypes="ffffffffA">
                                      <p:cBhvr>
                                        <p:cTn id="42" dur="2000" fill="hold"/>
                                        <p:tgtEl>
                                          <p:spTgt spid="1029"/>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nodeType="clickEffect">
                                  <p:stCondLst>
                                    <p:cond delay="0"/>
                                  </p:stCondLst>
                                  <p:childTnLst>
                                    <p:animMotion origin="layout" path="M 0.05851 0.08839 C 0.05712 0.08353 0.05556 0.08399 0.05296 0.08098 C 0.04948 0.07705 0.04063 0.06918 0.03612 0.06733 C 0.03316 0.06479 0.03091 0.06224 0.02761 0.06085 C 0.02466 0.05831 0.02066 0.05761 0.01719 0.05692 C 0.00417 0.04998 -0.01041 0.05299 -0.02395 0.04952 C -0.03958 0.05044 -0.05243 0.05252 -0.06753 0.05599 C -0.06961 0.05692 -0.071 0.05854 -0.07309 0.05923 C -0.07604 0.06201 -0.07847 0.06803 -0.08038 0.07219 C -0.08246 0.08145 -0.08645 0.09001 -0.08645 0.09972 " pathEditMode="relative" ptsTypes="fffffffffA">
                                      <p:cBhvr>
                                        <p:cTn id="46" dur="2000" fill="hold"/>
                                        <p:tgtEl>
                                          <p:spTgt spid="1029"/>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0.08645 0.09973 C -0.09322 0.09278 -0.09131 0.08422 -0.10156 0.08029 C -0.10972 0.07034 -0.11944 0.06548 -0.1302 0.0634 C -0.13454 0.06109 -0.13992 0.05923 -0.14461 0.05854 C -0.14704 0.05738 -0.1493 0.05692 -0.1519 0.056 C -0.15329 0.05553 -0.15624 0.05438 -0.15624 0.05438 C -0.17569 0.05507 -0.18367 0.05391 -0.19913 0.06016 C -0.2026 0.06317 -0.20607 0.06594 -0.20954 0.06895 C -0.21701 0.08469 -0.22725 0.09834 -0.23124 0.11662 C -0.23229 0.12171 -0.23541 0.12818 -0.23558 0.13374 C -0.23576 0.14114 -0.23558 0.14878 -0.23558 0.15618 " pathEditMode="relative" ptsTypes="ffffffffffA">
                                      <p:cBhvr>
                                        <p:cTn id="50" dur="2000" fill="hold"/>
                                        <p:tgtEl>
                                          <p:spTgt spid="1029"/>
                                        </p:tgtEl>
                                        <p:attrNameLst>
                                          <p:attrName>ppt_x</p:attrName>
                                          <p:attrName>ppt_y</p:attrName>
                                        </p:attrNameLst>
                                      </p:cBhvr>
                                    </p:animMotion>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0.23559 0.15607 C -0.25052 0.14497 -0.26302 0.12647 -0.27864 0.12208 C -0.28889 0.11491 -0.28333 0.11653 -0.29531 0.11953 C -0.29913 0.12508 -0.30208 0.1304 -0.30607 0.13526 C -0.30694 0.1378 -0.30729 0.14104 -0.3085 0.14289 C -0.30955 0.14474 -0.31111 0.14358 -0.31215 0.14543 C -0.31302 0.14751 -0.31267 0.15098 -0.31319 0.15352 C -0.31632 0.16554 -0.31701 0.16647 -0.32048 0.17433 C -0.3217 0.18312 -0.32326 0.18867 -0.32656 0.19491 C -0.32812 0.20601 -0.33073 0.21502 -0.33229 0.22635 C -0.33281 0.2289 -0.33316 0.23144 -0.3335 0.23398 C -0.33385 0.23653 -0.33489 0.24161 -0.33489 0.24185 C -0.3335 0.29479 -0.33906 0.28161 -0.33229 0.29641 " pathEditMode="relative" rAng="0" ptsTypes="ffffffffffffA">
                                      <p:cBhvr>
                                        <p:cTn id="54" dur="2000" fill="hold"/>
                                        <p:tgtEl>
                                          <p:spTgt spid="1029"/>
                                        </p:tgtEl>
                                        <p:attrNameLst>
                                          <p:attrName>ppt_x</p:attrName>
                                          <p:attrName>ppt_y</p:attrName>
                                        </p:attrNameLst>
                                      </p:cBhvr>
                                      <p:rCtr x="-5174" y="4948"/>
                                    </p:animMotion>
                                  </p:childTnLst>
                                </p:cTn>
                              </p:par>
                              <p:par>
                                <p:cTn id="55" presetID="6" presetClass="emph" presetSubtype="0" fill="hold" nodeType="withEffect">
                                  <p:stCondLst>
                                    <p:cond delay="0"/>
                                  </p:stCondLst>
                                  <p:childTnLst>
                                    <p:animScale>
                                      <p:cBhvr>
                                        <p:cTn id="56" dur="2000" fill="hold"/>
                                        <p:tgtEl>
                                          <p:spTgt spid="1029"/>
                                        </p:tgtEl>
                                      </p:cBhvr>
                                      <p:by x="150000" y="150000"/>
                                    </p:animScale>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0.33229 0.29642 C -0.32761 0.2726 -0.30781 0.25989 -0.29427 0.25411 C -0.28733 0.24255 -0.27813 0.23677 -0.26875 0.23307 C -0.26007 0.22567 -0.25122 0.22359 -0.24184 0.21989 C -0.21597 0.22058 -0.18993 0.22058 -0.16406 0.22243 C -0.15278 0.22289 -0.14288 0.24763 -0.13542 0.25943 C -0.1349 0.26197 -0.13472 0.26497 -0.13386 0.26729 C -0.13316 0.2696 -0.13143 0.27029 -0.13073 0.2726 C -0.12691 0.28578 -0.12726 0.29896 -0.12118 0.3096 C -0.11875 0.32555 -0.11615 0.34243 -0.11163 0.35723 " pathEditMode="relative" rAng="0" ptsTypes="fffffffffA">
                                      <p:cBhvr>
                                        <p:cTn id="60" dur="2000" fill="hold"/>
                                        <p:tgtEl>
                                          <p:spTgt spid="1029"/>
                                        </p:tgtEl>
                                        <p:attrNameLst>
                                          <p:attrName>ppt_x</p:attrName>
                                          <p:attrName>ppt_y</p:attrName>
                                        </p:attrNameLst>
                                      </p:cBhvr>
                                      <p:rCtr x="11024" y="-786"/>
                                    </p:animMotion>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nodeType="clickEffect">
                                  <p:stCondLst>
                                    <p:cond delay="0"/>
                                  </p:stCondLst>
                                  <p:childTnLst>
                                    <p:animMotion origin="layout" path="M -0.08107 0.3415 C -0.08055 0.33873 -0.08073 0.33549 -0.07951 0.33295 C -0.07847 0.33087 -0.07621 0.33041 -0.07465 0.32879 C -0.06823 0.32185 -0.06267 0.31584 -0.05555 0.30983 C -0.05399 0.30844 -0.0526 0.30659 -0.05087 0.30543 C -0.04826 0.30382 -0.04548 0.30312 -0.04288 0.30127 C -0.03576 0.29619 -0.03212 0.28948 -0.02552 0.28439 C -0.01666 0.27769 -0.00677 0.27376 0.00313 0.27168 C 0.02587 0.25642 0.06007 0.26682 0.08091 0.26752 C 0.09618 0.27145 0.10643 0.28601 0.11893 0.29711 C 0.12222 0.30335 0.12379 0.3096 0.12691 0.31607 C 0.12969 0.3274 0.13125 0.33642 0.13334 0.34775 C 0.13594 0.36162 0.14115 0.37364 0.14115 0.38798 " pathEditMode="relative" ptsTypes="ffffffffffffA">
                                      <p:cBhvr>
                                        <p:cTn id="64" dur="2000" fill="hold"/>
                                        <p:tgtEl>
                                          <p:spTgt spid="1029"/>
                                        </p:tgtEl>
                                        <p:attrNameLst>
                                          <p:attrName>ppt_x</p:attrName>
                                          <p:attrName>ppt_y</p:attrName>
                                        </p:attrNameLst>
                                      </p:cBhvr>
                                    </p:animMotion>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nodeType="clickEffect">
                                  <p:stCondLst>
                                    <p:cond delay="0"/>
                                  </p:stCondLst>
                                  <p:childTnLst>
                                    <p:animMotion origin="layout" path="M 0.14115 0.38797 L 0.23594 0.50381 " pathEditMode="relative" rAng="0" ptsTypes="AA">
                                      <p:cBhvr>
                                        <p:cTn id="68" dur="2000" fill="hold"/>
                                        <p:tgtEl>
                                          <p:spTgt spid="1029"/>
                                        </p:tgtEl>
                                        <p:attrNameLst>
                                          <p:attrName>ppt_x</p:attrName>
                                          <p:attrName>ppt_y</p:attrName>
                                        </p:attrNameLst>
                                      </p:cBhvr>
                                      <p:rCtr x="4740" y="5780"/>
                                    </p:animMotion>
                                  </p:childTnLst>
                                </p:cTn>
                              </p:par>
                              <p:par>
                                <p:cTn id="69" presetID="1" presetClass="entr" presetSubtype="0"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xit" presetSubtype="0" fill="hold" nodeType="withEffect">
                                  <p:stCondLst>
                                    <p:cond delay="5000"/>
                                  </p:stCondLst>
                                  <p:childTnLst>
                                    <p:set>
                                      <p:cBhvr>
                                        <p:cTn id="72" dur="1" fill="hold">
                                          <p:stCondLst>
                                            <p:cond delay="0"/>
                                          </p:stCondLst>
                                        </p:cTn>
                                        <p:tgtEl>
                                          <p:spTgt spid="37"/>
                                        </p:tgtEl>
                                        <p:attrNameLst>
                                          <p:attrName>style.visibility</p:attrName>
                                        </p:attrNameLst>
                                      </p:cBhvr>
                                      <p:to>
                                        <p:strVal val="hidden"/>
                                      </p:to>
                                    </p:set>
                                  </p:childTnLst>
                                </p:cTn>
                              </p:par>
                              <p:par>
                                <p:cTn id="73" presetID="1" presetClass="entr" presetSubtype="0" fill="hold" nodeType="with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par>
                                <p:cTn id="75" presetID="1" presetClass="exit" presetSubtype="0" fill="hold" nodeType="withEffect">
                                  <p:stCondLst>
                                    <p:cond delay="5000"/>
                                  </p:stCondLst>
                                  <p:childTnLst>
                                    <p:set>
                                      <p:cBhvr>
                                        <p:cTn id="76" dur="1" fill="hold">
                                          <p:stCondLst>
                                            <p:cond delay="0"/>
                                          </p:stCondLst>
                                        </p:cTn>
                                        <p:tgtEl>
                                          <p:spTgt spid="38"/>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1" presetClass="exit" presetSubtype="0" fill="hold" nodeType="withEffect">
                                  <p:stCondLst>
                                    <p:cond delay="5000"/>
                                  </p:stCondLst>
                                  <p:childTnLst>
                                    <p:set>
                                      <p:cBhvr>
                                        <p:cTn id="80" dur="1" fill="hold">
                                          <p:stCondLst>
                                            <p:cond delay="0"/>
                                          </p:stCondLst>
                                        </p:cTn>
                                        <p:tgtEl>
                                          <p:spTgt spid="39"/>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par>
                                <p:cTn id="83" presetID="1" presetClass="exit" presetSubtype="0" fill="hold" nodeType="withEffect">
                                  <p:stCondLst>
                                    <p:cond delay="5000"/>
                                  </p:stCondLst>
                                  <p:childTnLst>
                                    <p:set>
                                      <p:cBhvr>
                                        <p:cTn id="84" dur="1" fill="hold">
                                          <p:stCondLst>
                                            <p:cond delay="0"/>
                                          </p:stCondLst>
                                        </p:cTn>
                                        <p:tgtEl>
                                          <p:spTgt spid="40"/>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par>
                                <p:cTn id="87" presetID="1" presetClass="exit" presetSubtype="0" fill="hold" grpId="1" nodeType="withEffect">
                                  <p:stCondLst>
                                    <p:cond delay="5000"/>
                                  </p:stCondLst>
                                  <p:childTnLst>
                                    <p:set>
                                      <p:cBhvr>
                                        <p:cTn id="88"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2" grpId="0" bldLvl="0" animBg="1"/>
      <p:bldP spid="2" grpId="1"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7E1DA74-7E2D-4C8E-8CE1-000294ABA11F}"/>
              </a:ext>
            </a:extLst>
          </p:cNvPr>
          <p:cNvSpPr>
            <a:spLocks noGrp="1"/>
          </p:cNvSpPr>
          <p:nvPr>
            <p:ph type="title"/>
          </p:nvPr>
        </p:nvSpPr>
        <p:spPr>
          <a:xfrm>
            <a:off x="1937023" y="950306"/>
            <a:ext cx="10037263" cy="1143000"/>
          </a:xfrm>
        </p:spPr>
        <p:txBody>
          <a:bodyPr>
            <a:normAutofit/>
          </a:bodyPr>
          <a:lstStyle/>
          <a:p>
            <a:r>
              <a:rPr lang="en-US" sz="2800" dirty="0" smtClean="0">
                <a:latin typeface="Arial-Rounded" panose="020B0500000000000000" pitchFamily="34" charset="0"/>
                <a:cs typeface="Arial-Rounded" panose="020B0500000000000000" pitchFamily="34" charset="0"/>
              </a:rPr>
              <a:t>1. </a:t>
            </a:r>
            <a:r>
              <a:rPr lang="en-US" sz="2800" dirty="0" err="1" smtClean="0">
                <a:latin typeface="Arial-Rounded" panose="020B0500000000000000" pitchFamily="34" charset="0"/>
                <a:cs typeface="Arial-Rounded" panose="020B0500000000000000" pitchFamily="34" charset="0"/>
              </a:rPr>
              <a:t>Đóng</a:t>
            </a:r>
            <a:r>
              <a:rPr lang="en-US" sz="2800" dirty="0" smtClean="0">
                <a:latin typeface="Arial-Rounded" panose="020B0500000000000000" pitchFamily="34" charset="0"/>
                <a:cs typeface="Arial-Rounded" panose="020B0500000000000000" pitchFamily="34" charset="0"/>
              </a:rPr>
              <a:t> </a:t>
            </a:r>
            <a:r>
              <a:rPr lang="en-US" sz="2800" dirty="0" err="1" smtClean="0">
                <a:latin typeface="Arial-Rounded" panose="020B0500000000000000" pitchFamily="34" charset="0"/>
                <a:cs typeface="Arial-Rounded" panose="020B0500000000000000" pitchFamily="34" charset="0"/>
              </a:rPr>
              <a:t>vai</a:t>
            </a:r>
            <a:r>
              <a:rPr lang="en-US" sz="2800" dirty="0" smtClean="0">
                <a:latin typeface="Arial-Rounded" panose="020B0500000000000000" pitchFamily="34" charset="0"/>
                <a:cs typeface="Arial-Rounded" panose="020B0500000000000000" pitchFamily="34" charset="0"/>
              </a:rPr>
              <a:t> </a:t>
            </a:r>
            <a:r>
              <a:rPr lang="en-US" sz="2800" dirty="0" err="1" smtClean="0">
                <a:latin typeface="Arial-Rounded" panose="020B0500000000000000" pitchFamily="34" charset="0"/>
                <a:cs typeface="Arial-Rounded" panose="020B0500000000000000" pitchFamily="34" charset="0"/>
              </a:rPr>
              <a:t>sóc</a:t>
            </a:r>
            <a:r>
              <a:rPr lang="en-US" sz="2800" dirty="0" smtClean="0">
                <a:latin typeface="Arial-Rounded" panose="020B0500000000000000" pitchFamily="34" charset="0"/>
                <a:cs typeface="Arial-Rounded" panose="020B0500000000000000" pitchFamily="34" charset="0"/>
              </a:rPr>
              <a:t>  </a:t>
            </a:r>
            <a:r>
              <a:rPr lang="en-US" sz="2800" dirty="0" err="1" smtClean="0">
                <a:latin typeface="Arial-Rounded" panose="020B0500000000000000" pitchFamily="34" charset="0"/>
                <a:cs typeface="Arial-Rounded" panose="020B0500000000000000" pitchFamily="34" charset="0"/>
              </a:rPr>
              <a:t>và</a:t>
            </a:r>
            <a:r>
              <a:rPr lang="en-US" sz="2800" dirty="0" smtClean="0">
                <a:latin typeface="Arial-Rounded" panose="020B0500000000000000" pitchFamily="34" charset="0"/>
                <a:cs typeface="Arial-Rounded" panose="020B0500000000000000" pitchFamily="34" charset="0"/>
              </a:rPr>
              <a:t> </a:t>
            </a:r>
            <a:r>
              <a:rPr lang="en-US" sz="2800" dirty="0" err="1" smtClean="0">
                <a:latin typeface="Arial-Rounded" panose="020B0500000000000000" pitchFamily="34" charset="0"/>
                <a:cs typeface="Arial-Rounded" panose="020B0500000000000000" pitchFamily="34" charset="0"/>
              </a:rPr>
              <a:t>kiến</a:t>
            </a:r>
            <a:r>
              <a:rPr lang="en-US" sz="2800" dirty="0" smtClean="0">
                <a:latin typeface="Arial-Rounded" panose="020B0500000000000000" pitchFamily="34" charset="0"/>
                <a:cs typeface="Arial-Rounded" panose="020B0500000000000000" pitchFamily="34" charset="0"/>
              </a:rPr>
              <a:t> </a:t>
            </a:r>
            <a:r>
              <a:rPr lang="en-US" sz="2800" dirty="0" err="1" smtClean="0">
                <a:latin typeface="Arial-Rounded" panose="020B0500000000000000" pitchFamily="34" charset="0"/>
                <a:cs typeface="Arial-Rounded" panose="020B0500000000000000" pitchFamily="34" charset="0"/>
              </a:rPr>
              <a:t>để</a:t>
            </a:r>
            <a:r>
              <a:rPr lang="en-US" sz="2800" dirty="0" smtClean="0">
                <a:latin typeface="Arial-Rounded" panose="020B0500000000000000" pitchFamily="34" charset="0"/>
                <a:cs typeface="Arial-Rounded" panose="020B0500000000000000" pitchFamily="34" charset="0"/>
              </a:rPr>
              <a:t> </a:t>
            </a:r>
            <a:r>
              <a:rPr lang="en-US" sz="2800" dirty="0" err="1" smtClean="0">
                <a:latin typeface="Arial-Rounded" panose="020B0500000000000000" pitchFamily="34" charset="0"/>
                <a:cs typeface="Arial-Rounded" panose="020B0500000000000000" pitchFamily="34" charset="0"/>
              </a:rPr>
              <a:t>nói</a:t>
            </a:r>
            <a:r>
              <a:rPr lang="en-US" sz="2800" dirty="0" smtClean="0">
                <a:latin typeface="Arial-Rounded" panose="020B0500000000000000" pitchFamily="34" charset="0"/>
                <a:cs typeface="Arial-Rounded" panose="020B0500000000000000" pitchFamily="34" charset="0"/>
              </a:rPr>
              <a:t> </a:t>
            </a:r>
            <a:r>
              <a:rPr lang="en-US" sz="2800" dirty="0" err="1" smtClean="0">
                <a:latin typeface="Arial-Rounded" panose="020B0500000000000000" pitchFamily="34" charset="0"/>
                <a:cs typeface="Arial-Rounded" panose="020B0500000000000000" pitchFamily="34" charset="0"/>
              </a:rPr>
              <a:t>và</a:t>
            </a:r>
            <a:r>
              <a:rPr lang="en-US" sz="2800" dirty="0" smtClean="0">
                <a:latin typeface="Arial-Rounded" panose="020B0500000000000000" pitchFamily="34" charset="0"/>
                <a:cs typeface="Arial-Rounded" panose="020B0500000000000000" pitchFamily="34" charset="0"/>
              </a:rPr>
              <a:t> </a:t>
            </a:r>
            <a:r>
              <a:rPr lang="en-US" sz="2800" dirty="0" err="1" smtClean="0">
                <a:latin typeface="Arial-Rounded" panose="020B0500000000000000" pitchFamily="34" charset="0"/>
                <a:cs typeface="Arial-Rounded" panose="020B0500000000000000" pitchFamily="34" charset="0"/>
              </a:rPr>
              <a:t>đáp</a:t>
            </a:r>
            <a:r>
              <a:rPr lang="en-US" sz="2800" dirty="0" smtClean="0">
                <a:latin typeface="Arial-Rounded" panose="020B0500000000000000" pitchFamily="34" charset="0"/>
                <a:cs typeface="Arial-Rounded" panose="020B0500000000000000" pitchFamily="34" charset="0"/>
              </a:rPr>
              <a:t> </a:t>
            </a:r>
            <a:r>
              <a:rPr lang="en-US" sz="2800" dirty="0" err="1" smtClean="0">
                <a:latin typeface="Arial-Rounded" panose="020B0500000000000000" pitchFamily="34" charset="0"/>
                <a:cs typeface="Arial-Rounded" panose="020B0500000000000000" pitchFamily="34" charset="0"/>
              </a:rPr>
              <a:t>lời</a:t>
            </a:r>
            <a:r>
              <a:rPr lang="en-US" sz="2800" dirty="0" smtClean="0">
                <a:latin typeface="Arial-Rounded" panose="020B0500000000000000" pitchFamily="34" charset="0"/>
                <a:cs typeface="Arial-Rounded" panose="020B0500000000000000" pitchFamily="34" charset="0"/>
              </a:rPr>
              <a:t> </a:t>
            </a:r>
            <a:r>
              <a:rPr lang="en-US" sz="2800" dirty="0" err="1" smtClean="0">
                <a:latin typeface="Arial-Rounded" panose="020B0500000000000000" pitchFamily="34" charset="0"/>
                <a:cs typeface="Arial-Rounded" panose="020B0500000000000000" pitchFamily="34" charset="0"/>
              </a:rPr>
              <a:t>chào</a:t>
            </a:r>
            <a:r>
              <a:rPr lang="en-US" sz="2800" dirty="0" smtClean="0">
                <a:latin typeface="Arial-Rounded" panose="020B0500000000000000" pitchFamily="34" charset="0"/>
                <a:cs typeface="Arial-Rounded" panose="020B0500000000000000" pitchFamily="34" charset="0"/>
              </a:rPr>
              <a:t> </a:t>
            </a:r>
            <a:r>
              <a:rPr lang="en-US" sz="2800" dirty="0" err="1" smtClean="0">
                <a:latin typeface="Arial-Rounded" panose="020B0500000000000000" pitchFamily="34" charset="0"/>
                <a:cs typeface="Arial-Rounded" panose="020B0500000000000000" pitchFamily="34" charset="0"/>
              </a:rPr>
              <a:t>lúc</a:t>
            </a:r>
            <a:r>
              <a:rPr lang="en-US" sz="2800" dirty="0" smtClean="0">
                <a:latin typeface="Arial-Rounded" panose="020B0500000000000000" pitchFamily="34" charset="0"/>
                <a:cs typeface="Arial-Rounded" panose="020B0500000000000000" pitchFamily="34" charset="0"/>
              </a:rPr>
              <a:t> chia </a:t>
            </a:r>
            <a:r>
              <a:rPr lang="en-US" sz="2800" dirty="0" err="1" smtClean="0">
                <a:latin typeface="Arial-Rounded" panose="020B0500000000000000" pitchFamily="34" charset="0"/>
                <a:cs typeface="Arial-Rounded" panose="020B0500000000000000" pitchFamily="34" charset="0"/>
              </a:rPr>
              <a:t>tay</a:t>
            </a:r>
            <a:r>
              <a:rPr lang="en-US" sz="2800" dirty="0" smtClean="0">
                <a:latin typeface="Arial-Rounded" panose="020B0500000000000000" pitchFamily="34" charset="0"/>
                <a:cs typeface="Arial-Rounded" panose="020B0500000000000000" pitchFamily="34" charset="0"/>
              </a:rPr>
              <a:t>.</a:t>
            </a:r>
            <a:endParaRPr lang="en-US" sz="2800" dirty="0">
              <a:latin typeface="Arial-Rounded" panose="020B0500000000000000" pitchFamily="34" charset="0"/>
              <a:cs typeface="Arial-Rounded" panose="020B0500000000000000"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753" y="1978476"/>
            <a:ext cx="8234797" cy="4541124"/>
          </a:xfrm>
          <a:prstGeom prst="rect">
            <a:avLst/>
          </a:prstGeom>
          <a:ln>
            <a:noFill/>
          </a:ln>
          <a:effectLst>
            <a:softEdge rad="112500"/>
          </a:effectLst>
        </p:spPr>
      </p:pic>
      <p:sp>
        <p:nvSpPr>
          <p:cNvPr id="3" name="Rectangle 2"/>
          <p:cNvSpPr/>
          <p:nvPr/>
        </p:nvSpPr>
        <p:spPr>
          <a:xfrm>
            <a:off x="3139983" y="26976"/>
            <a:ext cx="2994666" cy="923330"/>
          </a:xfrm>
          <a:prstGeom prst="rect">
            <a:avLst/>
          </a:prstGeom>
          <a:noFill/>
        </p:spPr>
        <p:txBody>
          <a:bodyPr wrap="none" lIns="91440" tIns="45720" rIns="91440" bIns="45720">
            <a:spAutoFit/>
          </a:bodyPr>
          <a:lstStyle/>
          <a:p>
            <a:pPr algn="ctr"/>
            <a:r>
              <a:rPr lang="en-US" sz="5400" b="1" cap="none" spc="0" dirty="0" err="1" smtClean="0">
                <a:ln w="22225">
                  <a:solidFill>
                    <a:schemeClr val="accent2"/>
                  </a:solidFill>
                  <a:prstDash val="solid"/>
                </a:ln>
                <a:solidFill>
                  <a:schemeClr val="accent2">
                    <a:lumMod val="40000"/>
                    <a:lumOff val="60000"/>
                  </a:schemeClr>
                </a:solidFill>
                <a:effectLst/>
              </a:rPr>
              <a:t>Luyện</a:t>
            </a:r>
            <a:r>
              <a:rPr lang="en-US" sz="5400" b="1" cap="none" spc="0" dirty="0" smtClean="0">
                <a:ln w="22225">
                  <a:solidFill>
                    <a:schemeClr val="accent2"/>
                  </a:solidFill>
                  <a:prstDash val="solid"/>
                </a:ln>
                <a:solidFill>
                  <a:schemeClr val="accent2">
                    <a:lumMod val="40000"/>
                    <a:lumOff val="60000"/>
                  </a:schemeClr>
                </a:solidFill>
                <a:effectLst/>
              </a:rPr>
              <a:t> </a:t>
            </a:r>
            <a:r>
              <a:rPr lang="en-US" sz="5400" b="1" cap="none" spc="0" dirty="0" err="1" smtClean="0">
                <a:ln w="22225">
                  <a:solidFill>
                    <a:schemeClr val="accent2"/>
                  </a:solidFill>
                  <a:prstDash val="solid"/>
                </a:ln>
                <a:solidFill>
                  <a:schemeClr val="accent2">
                    <a:lumMod val="40000"/>
                    <a:lumOff val="60000"/>
                  </a:schemeClr>
                </a:solidFill>
                <a:effectLst/>
              </a:rPr>
              <a:t>tập</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1622501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7E1DA74-7E2D-4C8E-8CE1-000294ABA11F}"/>
              </a:ext>
            </a:extLst>
          </p:cNvPr>
          <p:cNvSpPr>
            <a:spLocks noGrp="1"/>
          </p:cNvSpPr>
          <p:nvPr>
            <p:ph type="title"/>
          </p:nvPr>
        </p:nvSpPr>
        <p:spPr>
          <a:xfrm>
            <a:off x="106969" y="2422110"/>
            <a:ext cx="10972800" cy="1143000"/>
          </a:xfrm>
        </p:spPr>
        <p:txBody>
          <a:bodyPr>
            <a:normAutofit fontScale="90000"/>
          </a:bodyPr>
          <a:lstStyle/>
          <a:p>
            <a:r>
              <a:rPr lang="en-US" sz="4000" dirty="0">
                <a:latin typeface="Arial-Rounded" panose="020B0500000000000000" pitchFamily="34" charset="0"/>
                <a:cs typeface="Arial-Rounded" panose="020B0500000000000000" pitchFamily="34" charset="0"/>
              </a:rPr>
              <a:t>2. </a:t>
            </a:r>
            <a:r>
              <a:rPr lang="en-US" sz="4000" dirty="0" err="1">
                <a:latin typeface="Arial-Rounded" panose="020B0500000000000000" pitchFamily="34" charset="0"/>
                <a:cs typeface="Arial-Rounded" panose="020B0500000000000000" pitchFamily="34" charset="0"/>
              </a:rPr>
              <a:t>Em</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sẽ</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nói</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với</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bạn</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thế</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nào</a:t>
            </a:r>
            <a:r>
              <a:rPr lang="en-US" sz="4000" dirty="0">
                <a:latin typeface="Arial-Rounded" panose="020B0500000000000000" pitchFamily="34" charset="0"/>
                <a:cs typeface="Arial-Rounded" panose="020B0500000000000000" pitchFamily="34" charset="0"/>
              </a:rPr>
              <a:t> </a:t>
            </a:r>
            <a:r>
              <a:rPr lang="en-US" sz="4000" dirty="0" err="1" smtClean="0">
                <a:latin typeface="Arial-Rounded" panose="020B0500000000000000" pitchFamily="34" charset="0"/>
                <a:cs typeface="Arial-Rounded" panose="020B0500000000000000" pitchFamily="34" charset="0"/>
              </a:rPr>
              <a:t>khi</a:t>
            </a:r>
            <a:r>
              <a:rPr lang="en-US" sz="4000" dirty="0" smtClean="0">
                <a:latin typeface="Arial-Rounded" panose="020B0500000000000000" pitchFamily="34" charset="0"/>
                <a:cs typeface="Arial-Rounded" panose="020B0500000000000000" pitchFamily="34" charset="0"/>
              </a:rPr>
              <a:t>:</a:t>
            </a:r>
            <a:r>
              <a:rPr lang="en-US" sz="4000" dirty="0">
                <a:latin typeface="Arial-Rounded" panose="020B0500000000000000" pitchFamily="34" charset="0"/>
                <a:cs typeface="Arial-Rounded" panose="020B0500000000000000" pitchFamily="34" charset="0"/>
              </a:rPr>
              <a:t/>
            </a:r>
            <a:br>
              <a:rPr lang="en-US" sz="4000" dirty="0">
                <a:latin typeface="Arial-Rounded" panose="020B0500000000000000" pitchFamily="34" charset="0"/>
                <a:cs typeface="Arial-Rounded" panose="020B0500000000000000" pitchFamily="34" charset="0"/>
              </a:rPr>
            </a:b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Bạn</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chuyển</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đến</a:t>
            </a:r>
            <a:r>
              <a:rPr lang="en-US" sz="4000" dirty="0">
                <a:latin typeface="Arial-Rounded" panose="020B0500000000000000" pitchFamily="34" charset="0"/>
                <a:cs typeface="Arial-Rounded" panose="020B0500000000000000" pitchFamily="34" charset="0"/>
              </a:rPr>
              <a:t> 1 </a:t>
            </a:r>
            <a:r>
              <a:rPr lang="en-US" sz="4000" dirty="0" err="1">
                <a:latin typeface="Arial-Rounded" panose="020B0500000000000000" pitchFamily="34" charset="0"/>
                <a:cs typeface="Arial-Rounded" panose="020B0500000000000000" pitchFamily="34" charset="0"/>
              </a:rPr>
              <a:t>ngôi</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trường</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khác</a:t>
            </a:r>
            <a:r>
              <a:rPr lang="en-US" sz="4000" dirty="0">
                <a:latin typeface="Arial-Rounded" panose="020B0500000000000000" pitchFamily="34" charset="0"/>
                <a:cs typeface="Arial-Rounded" panose="020B0500000000000000" pitchFamily="34" charset="0"/>
              </a:rPr>
              <a:t/>
            </a:r>
            <a:br>
              <a:rPr lang="en-US" sz="4000" dirty="0">
                <a:latin typeface="Arial-Rounded" panose="020B0500000000000000" pitchFamily="34" charset="0"/>
                <a:cs typeface="Arial-Rounded" panose="020B0500000000000000" pitchFamily="34" charset="0"/>
              </a:rPr>
            </a:br>
            <a:r>
              <a:rPr lang="en-US" sz="4000" dirty="0">
                <a:latin typeface="Arial-Rounded" panose="020B0500000000000000" pitchFamily="34" charset="0"/>
                <a:cs typeface="Arial-Rounded" panose="020B0500000000000000" pitchFamily="34" charset="0"/>
              </a:rPr>
              <a:t>- Tan </a:t>
            </a:r>
            <a:r>
              <a:rPr lang="en-US" sz="4000" dirty="0" err="1">
                <a:latin typeface="Arial-Rounded" panose="020B0500000000000000" pitchFamily="34" charset="0"/>
                <a:cs typeface="Arial-Rounded" panose="020B0500000000000000" pitchFamily="34" charset="0"/>
              </a:rPr>
              <a:t>học</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em</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về</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trước</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còn</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bạn</a:t>
            </a:r>
            <a:r>
              <a:rPr lang="en-US" sz="4000" dirty="0">
                <a:latin typeface="Arial-Rounded" panose="020B0500000000000000" pitchFamily="34" charset="0"/>
                <a:cs typeface="Arial-Rounded" panose="020B0500000000000000" pitchFamily="34" charset="0"/>
              </a:rPr>
              <a:t> ở </a:t>
            </a:r>
            <a:r>
              <a:rPr lang="en-US" sz="4000" dirty="0" err="1">
                <a:latin typeface="Arial-Rounded" panose="020B0500000000000000" pitchFamily="34" charset="0"/>
                <a:cs typeface="Arial-Rounded" panose="020B0500000000000000" pitchFamily="34" charset="0"/>
              </a:rPr>
              <a:t>lại</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chờ</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bố</a:t>
            </a:r>
            <a:r>
              <a:rPr lang="en-US" sz="4000" dirty="0">
                <a:latin typeface="Arial-Rounded" panose="020B0500000000000000" pitchFamily="34" charset="0"/>
                <a:cs typeface="Arial-Rounded" panose="020B0500000000000000" pitchFamily="34" charset="0"/>
              </a:rPr>
              <a:t> </a:t>
            </a:r>
            <a:r>
              <a:rPr lang="en-US" sz="4000" dirty="0" err="1">
                <a:latin typeface="Arial-Rounded" panose="020B0500000000000000" pitchFamily="34" charset="0"/>
                <a:cs typeface="Arial-Rounded" panose="020B0500000000000000" pitchFamily="34" charset="0"/>
              </a:rPr>
              <a:t>mẹ</a:t>
            </a:r>
            <a:endParaRPr lang="en-US" sz="4000" dirty="0">
              <a:latin typeface="Arial-Rounded" panose="020B0500000000000000" pitchFamily="34" charset="0"/>
              <a:cs typeface="Arial-Rounded" panose="020B0500000000000000" pitchFamily="34" charset="0"/>
            </a:endParaRPr>
          </a:p>
        </p:txBody>
      </p:sp>
      <p:sp>
        <p:nvSpPr>
          <p:cNvPr id="5" name="Rounded Rectangular Callout 3">
            <a:extLst>
              <a:ext uri="{FF2B5EF4-FFF2-40B4-BE49-F238E27FC236}">
                <a16:creationId xmlns:a16="http://schemas.microsoft.com/office/drawing/2014/main" id="{852E166B-F7CC-484A-A3EA-2A152FFBE0C1}"/>
              </a:ext>
            </a:extLst>
          </p:cNvPr>
          <p:cNvSpPr/>
          <p:nvPr/>
        </p:nvSpPr>
        <p:spPr>
          <a:xfrm>
            <a:off x="5166014" y="4003733"/>
            <a:ext cx="5913755" cy="2264410"/>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en-US" sz="3200" dirty="0" err="1">
                <a:solidFill>
                  <a:srgbClr val="FF0000"/>
                </a:solidFill>
                <a:latin typeface="Arial-Rounded" panose="020B0500000000000000" pitchFamily="34" charset="0"/>
                <a:cs typeface="Arial-Rounded" panose="020B0500000000000000" pitchFamily="34" charset="0"/>
              </a:rPr>
              <a:t>Vd</a:t>
            </a:r>
            <a:r>
              <a:rPr lang="en-US" sz="3200" dirty="0">
                <a:solidFill>
                  <a:srgbClr val="FF0000"/>
                </a:solidFill>
                <a:latin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cs typeface="Arial-Rounded" panose="020B0500000000000000" pitchFamily="34" charset="0"/>
              </a:rPr>
              <a:t>Tạm</a:t>
            </a:r>
            <a:r>
              <a:rPr lang="en-US" sz="3200" dirty="0">
                <a:solidFill>
                  <a:srgbClr val="FF0000"/>
                </a:solidFill>
                <a:latin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cs typeface="Arial-Rounded" panose="020B0500000000000000" pitchFamily="34" charset="0"/>
              </a:rPr>
              <a:t>biệt</a:t>
            </a:r>
            <a:r>
              <a:rPr lang="en-US" sz="3200" dirty="0">
                <a:solidFill>
                  <a:srgbClr val="FF0000"/>
                </a:solidFill>
                <a:latin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cs typeface="Arial-Rounded" panose="020B0500000000000000" pitchFamily="34" charset="0"/>
              </a:rPr>
              <a:t>cậu</a:t>
            </a:r>
            <a:r>
              <a:rPr lang="en-US" sz="3200" dirty="0">
                <a:solidFill>
                  <a:srgbClr val="FF0000"/>
                </a:solidFill>
                <a:latin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cs typeface="Arial-Rounded" panose="020B0500000000000000" pitchFamily="34" charset="0"/>
              </a:rPr>
              <a:t>nhé!Chúc</a:t>
            </a:r>
            <a:r>
              <a:rPr lang="en-US" sz="3200" dirty="0">
                <a:solidFill>
                  <a:srgbClr val="FF0000"/>
                </a:solidFill>
                <a:latin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cs typeface="Arial-Rounded" panose="020B0500000000000000" pitchFamily="34" charset="0"/>
              </a:rPr>
              <a:t>cậu</a:t>
            </a:r>
            <a:r>
              <a:rPr lang="en-US" sz="3200" dirty="0">
                <a:solidFill>
                  <a:srgbClr val="FF0000"/>
                </a:solidFill>
                <a:latin typeface="Arial-Rounded" panose="020B0500000000000000" pitchFamily="34" charset="0"/>
                <a:cs typeface="Arial-Rounded" panose="020B0500000000000000" pitchFamily="34" charset="0"/>
              </a:rPr>
              <a:t> sang </a:t>
            </a:r>
            <a:r>
              <a:rPr lang="en-US" sz="3200" dirty="0" err="1">
                <a:solidFill>
                  <a:srgbClr val="FF0000"/>
                </a:solidFill>
                <a:latin typeface="Arial-Rounded" panose="020B0500000000000000" pitchFamily="34" charset="0"/>
                <a:cs typeface="Arial-Rounded" panose="020B0500000000000000" pitchFamily="34" charset="0"/>
              </a:rPr>
              <a:t>trường</a:t>
            </a:r>
            <a:r>
              <a:rPr lang="en-US" sz="3200" dirty="0">
                <a:solidFill>
                  <a:srgbClr val="FF0000"/>
                </a:solidFill>
                <a:latin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cs typeface="Arial-Rounded" panose="020B0500000000000000" pitchFamily="34" charset="0"/>
              </a:rPr>
              <a:t>mới</a:t>
            </a:r>
            <a:r>
              <a:rPr lang="en-US" sz="3200" dirty="0">
                <a:solidFill>
                  <a:srgbClr val="FF0000"/>
                </a:solidFill>
                <a:latin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cs typeface="Arial-Rounded" panose="020B0500000000000000" pitchFamily="34" charset="0"/>
              </a:rPr>
              <a:t>học</a:t>
            </a:r>
            <a:r>
              <a:rPr lang="en-US" sz="3200" dirty="0">
                <a:solidFill>
                  <a:srgbClr val="FF0000"/>
                </a:solidFill>
                <a:latin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cs typeface="Arial-Rounded" panose="020B0500000000000000" pitchFamily="34" charset="0"/>
              </a:rPr>
              <a:t>tập</a:t>
            </a:r>
            <a:r>
              <a:rPr lang="en-US" sz="3200" dirty="0">
                <a:solidFill>
                  <a:srgbClr val="FF0000"/>
                </a:solidFill>
                <a:latin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cs typeface="Arial-Rounded" panose="020B0500000000000000" pitchFamily="34" charset="0"/>
              </a:rPr>
              <a:t>thật</a:t>
            </a:r>
            <a:r>
              <a:rPr lang="en-US" sz="3200" dirty="0">
                <a:solidFill>
                  <a:srgbClr val="FF0000"/>
                </a:solidFill>
                <a:latin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cs typeface="Arial-Rounded" panose="020B0500000000000000" pitchFamily="34" charset="0"/>
              </a:rPr>
              <a:t>tốt</a:t>
            </a:r>
            <a:r>
              <a:rPr lang="en-US" sz="3200" dirty="0">
                <a:solidFill>
                  <a:srgbClr val="FF0000"/>
                </a:solidFill>
                <a:latin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cs typeface="Arial-Rounded" panose="020B0500000000000000" pitchFamily="34" charset="0"/>
              </a:rPr>
              <a:t>Tớ</a:t>
            </a:r>
            <a:r>
              <a:rPr lang="en-US" sz="3200" dirty="0">
                <a:solidFill>
                  <a:srgbClr val="FF0000"/>
                </a:solidFill>
                <a:latin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cs typeface="Arial-Rounded" panose="020B0500000000000000" pitchFamily="34" charset="0"/>
              </a:rPr>
              <a:t>sẽ</a:t>
            </a:r>
            <a:r>
              <a:rPr lang="en-US" sz="3200" dirty="0">
                <a:solidFill>
                  <a:srgbClr val="FF0000"/>
                </a:solidFill>
                <a:latin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cs typeface="Arial-Rounded" panose="020B0500000000000000" pitchFamily="34" charset="0"/>
              </a:rPr>
              <a:t>luôn</a:t>
            </a:r>
            <a:r>
              <a:rPr lang="en-US" sz="3200" dirty="0">
                <a:solidFill>
                  <a:srgbClr val="FF0000"/>
                </a:solidFill>
                <a:latin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cs typeface="Arial-Rounded" panose="020B0500000000000000" pitchFamily="34" charset="0"/>
              </a:rPr>
              <a:t>nhớ</a:t>
            </a:r>
            <a:r>
              <a:rPr lang="en-US" sz="3200" dirty="0">
                <a:solidFill>
                  <a:srgbClr val="FF0000"/>
                </a:solidFill>
                <a:latin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cs typeface="Arial-Rounded" panose="020B0500000000000000" pitchFamily="34" charset="0"/>
              </a:rPr>
              <a:t>về</a:t>
            </a:r>
            <a:r>
              <a:rPr lang="en-US" sz="3200" dirty="0">
                <a:solidFill>
                  <a:srgbClr val="FF0000"/>
                </a:solidFill>
                <a:latin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cs typeface="Arial-Rounded" panose="020B0500000000000000" pitchFamily="34" charset="0"/>
              </a:rPr>
              <a:t>cậu</a:t>
            </a:r>
            <a:r>
              <a:rPr lang="en-US" sz="3200" dirty="0">
                <a:solidFill>
                  <a:srgbClr val="FF0000"/>
                </a:solidFill>
                <a:latin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40687415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P spid="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11757" r="76431"/>
          <a:stretch/>
        </p:blipFill>
        <p:spPr>
          <a:xfrm>
            <a:off x="1068408" y="685801"/>
            <a:ext cx="718619" cy="7742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4" y="3849378"/>
            <a:ext cx="7620000" cy="3206774"/>
          </a:xfrm>
          <a:prstGeom prst="rect">
            <a:avLst/>
          </a:prstGeom>
        </p:spPr>
      </p:pic>
      <p:sp>
        <p:nvSpPr>
          <p:cNvPr id="5" name="Rectangle 4"/>
          <p:cNvSpPr/>
          <p:nvPr/>
        </p:nvSpPr>
        <p:spPr>
          <a:xfrm>
            <a:off x="3760365" y="2967335"/>
            <a:ext cx="4671279" cy="923330"/>
          </a:xfrm>
          <a:prstGeom prst="rect">
            <a:avLst/>
          </a:prstGeom>
          <a:noFill/>
        </p:spPr>
        <p:txBody>
          <a:bodyPr wrap="none" lIns="91440" tIns="45720" rIns="91440" bIns="45720">
            <a:prstTxWarp prst="textArchUp">
              <a:avLst/>
            </a:prstTxWarp>
            <a:spAutoFit/>
          </a:bodyPr>
          <a:lstStyle/>
          <a:p>
            <a:pPr algn="ctr"/>
            <a:r>
              <a:rPr lang="en-US" sz="5400" b="1" cap="none" spc="0" dirty="0" err="1" smtClean="0">
                <a:ln w="22225">
                  <a:solidFill>
                    <a:schemeClr val="accent2"/>
                  </a:solidFill>
                  <a:prstDash val="solid"/>
                </a:ln>
                <a:solidFill>
                  <a:schemeClr val="accent2">
                    <a:lumMod val="40000"/>
                    <a:lumOff val="60000"/>
                  </a:schemeClr>
                </a:solidFill>
                <a:effectLst/>
              </a:rPr>
              <a:t>Củng</a:t>
            </a:r>
            <a:r>
              <a:rPr lang="en-US" sz="5400" b="1" cap="none" spc="0" dirty="0" smtClean="0">
                <a:ln w="22225">
                  <a:solidFill>
                    <a:schemeClr val="accent2"/>
                  </a:solidFill>
                  <a:prstDash val="solid"/>
                </a:ln>
                <a:solidFill>
                  <a:schemeClr val="accent2">
                    <a:lumMod val="40000"/>
                    <a:lumOff val="60000"/>
                  </a:schemeClr>
                </a:solidFill>
                <a:effectLst/>
              </a:rPr>
              <a:t> </a:t>
            </a:r>
            <a:r>
              <a:rPr lang="en-US" sz="5400" b="1" cap="none" spc="0" dirty="0" err="1" smtClean="0">
                <a:ln w="22225">
                  <a:solidFill>
                    <a:schemeClr val="accent2"/>
                  </a:solidFill>
                  <a:prstDash val="solid"/>
                </a:ln>
                <a:solidFill>
                  <a:schemeClr val="accent2">
                    <a:lumMod val="40000"/>
                    <a:lumOff val="60000"/>
                  </a:schemeClr>
                </a:solidFill>
                <a:effectLst/>
              </a:rPr>
              <a:t>cố</a:t>
            </a:r>
            <a:r>
              <a:rPr lang="en-US" sz="5400" b="1" cap="none" spc="0" dirty="0" smtClean="0">
                <a:ln w="22225">
                  <a:solidFill>
                    <a:schemeClr val="accent2"/>
                  </a:solidFill>
                  <a:prstDash val="solid"/>
                </a:ln>
                <a:solidFill>
                  <a:schemeClr val="accent2">
                    <a:lumMod val="40000"/>
                    <a:lumOff val="60000"/>
                  </a:schemeClr>
                </a:solidFill>
                <a:effectLst/>
              </a:rPr>
              <a:t> </a:t>
            </a:r>
            <a:r>
              <a:rPr lang="en-US" sz="5400" b="1" cap="none" spc="0" dirty="0" err="1" smtClean="0">
                <a:ln w="22225">
                  <a:solidFill>
                    <a:schemeClr val="accent2"/>
                  </a:solidFill>
                  <a:prstDash val="solid"/>
                </a:ln>
                <a:solidFill>
                  <a:schemeClr val="accent2">
                    <a:lumMod val="40000"/>
                    <a:lumOff val="60000"/>
                  </a:schemeClr>
                </a:solidFill>
                <a:effectLst/>
              </a:rPr>
              <a:t>bài</a:t>
            </a:r>
            <a:r>
              <a:rPr lang="en-US" sz="5400" b="1" cap="none" spc="0" dirty="0" smtClean="0">
                <a:ln w="22225">
                  <a:solidFill>
                    <a:schemeClr val="accent2"/>
                  </a:solidFill>
                  <a:prstDash val="solid"/>
                </a:ln>
                <a:solidFill>
                  <a:schemeClr val="accent2">
                    <a:lumMod val="40000"/>
                    <a:lumOff val="60000"/>
                  </a:schemeClr>
                </a:solidFill>
                <a:effectLst/>
              </a:rPr>
              <a:t> </a:t>
            </a:r>
            <a:r>
              <a:rPr lang="en-US" sz="5400" b="1" cap="none" spc="0" dirty="0" err="1" smtClean="0">
                <a:ln w="22225">
                  <a:solidFill>
                    <a:schemeClr val="accent2"/>
                  </a:solidFill>
                  <a:prstDash val="solid"/>
                </a:ln>
                <a:solidFill>
                  <a:schemeClr val="accent2">
                    <a:lumMod val="40000"/>
                    <a:lumOff val="60000"/>
                  </a:schemeClr>
                </a:solidFill>
                <a:effectLst/>
              </a:rPr>
              <a:t>học</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5489631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81742"/>
            <a:ext cx="6400800" cy="3870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Content Placeholder 3"/>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backgroundRemoval t="36429" b="93656" l="0" r="90000">
                        <a14:foregroundMark x1="19000" y1="87181" x2="38375" y2="83976"/>
                        <a14:foregroundMark x1="38688" y1="39438" x2="37688" y2="40419"/>
                        <a14:foregroundMark x1="73688" y1="82080" x2="75563" y2="86985"/>
                        <a14:foregroundMark x1="10125" y1="61151" x2="14375" y2="72269"/>
                        <a14:foregroundMark x1="19313" y1="87574" x2="31063" y2="87181"/>
                        <a14:foregroundMark x1="85750" y1="64356" x2="83563" y2="70046"/>
                        <a14:backgroundMark x1="30062" y1="53630" x2="31063" y2="55657"/>
                        <a14:backgroundMark x1="24063" y1="61936" x2="24938" y2="61740"/>
                        <a14:backgroundMark x1="34625" y1="61347" x2="42938" y2="63244"/>
                        <a14:backgroundMark x1="56188" y1="61151" x2="60438" y2="61740"/>
                        <a14:backgroundMark x1="53125" y1="64944" x2="56375" y2="67953"/>
                        <a14:backgroundMark x1="73688" y1="60235" x2="75750" y2="60562"/>
                      </a14:backgroundRemoval>
                    </a14:imgEffect>
                  </a14:imgLayer>
                </a14:imgProps>
              </a:ext>
              <a:ext uri="{28A0092B-C50C-407E-A947-70E740481C1C}">
                <a14:useLocalDpi xmlns:a14="http://schemas.microsoft.com/office/drawing/2010/main" val="0"/>
              </a:ext>
            </a:extLst>
          </a:blip>
          <a:srcRect l="5397" t="38272" r="8321" b="10546"/>
          <a:stretch>
            <a:fillRect/>
          </a:stretch>
        </p:blipFill>
        <p:spPr>
          <a:xfrm>
            <a:off x="-276225" y="2265397"/>
            <a:ext cx="12039601" cy="4869196"/>
          </a:xfrm>
        </p:spPr>
      </p:pic>
      <p:pic>
        <p:nvPicPr>
          <p:cNvPr id="5" name="Content Placeholder 3"/>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7" b="28058" l="3688" r="37625"/>
                    </a14:imgEffect>
                  </a14:imgLayer>
                </a14:imgProps>
              </a:ext>
              <a:ext uri="{28A0092B-C50C-407E-A947-70E740481C1C}">
                <a14:useLocalDpi xmlns:a14="http://schemas.microsoft.com/office/drawing/2010/main" val="0"/>
              </a:ext>
            </a:extLst>
          </a:blip>
          <a:srcRect l="-1" r="62855" b="72662"/>
          <a:stretch>
            <a:fillRect/>
          </a:stretch>
        </p:blipFill>
        <p:spPr>
          <a:xfrm>
            <a:off x="3429001" y="152400"/>
            <a:ext cx="1687286" cy="1048232"/>
          </a:xfrm>
          <a:prstGeom prst="rect">
            <a:avLst/>
          </a:prstGeom>
        </p:spPr>
      </p:pic>
      <p:pic>
        <p:nvPicPr>
          <p:cNvPr id="6" name="Content Placeholder 3"/>
          <p:cNvPicPr>
            <a:picLocks noChangeAspect="1"/>
          </p:cNvPicPr>
          <p:nvPr/>
        </p:nvPicPr>
        <p:blipFill rotWithShape="1">
          <a:blip r:embed="rId7" cstate="print">
            <a:extLst>
              <a:ext uri="{BEBA8EAE-BF5A-486C-A8C5-ECC9F3942E4B}">
                <a14:imgProps xmlns:a14="http://schemas.microsoft.com/office/drawing/2010/main">
                  <a14:imgLayer r:embed="rId4">
                    <a14:imgEffect>
                      <a14:backgroundRemoval t="3401" b="34336" l="55563" r="76438">
                        <a14:foregroundMark x1="60750" y1="15958" x2="64875" y2="13080"/>
                        <a14:foregroundMark x1="71000" y1="9418" x2="71375" y2="11511"/>
                        <a14:backgroundMark x1="56750" y1="29693" x2="60500" y2="29889"/>
                        <a14:backgroundMark x1="67688" y1="29693" x2="75500" y2="29823"/>
                      </a14:backgroundRemoval>
                    </a14:imgEffect>
                  </a14:imgLayer>
                </a14:imgProps>
              </a:ext>
              <a:ext uri="{28A0092B-C50C-407E-A947-70E740481C1C}">
                <a14:useLocalDpi xmlns:a14="http://schemas.microsoft.com/office/drawing/2010/main" val="0"/>
              </a:ext>
            </a:extLst>
          </a:blip>
          <a:srcRect l="57320" t="8023" r="23382" b="65700"/>
          <a:stretch>
            <a:fillRect/>
          </a:stretch>
        </p:blipFill>
        <p:spPr>
          <a:xfrm>
            <a:off x="10269309" y="3990589"/>
            <a:ext cx="1578429" cy="2053744"/>
          </a:xfrm>
          <a:prstGeom prst="rect">
            <a:avLst/>
          </a:prstGeom>
        </p:spPr>
      </p:pic>
      <p:sp>
        <p:nvSpPr>
          <p:cNvPr id="15" name="TextBox 14"/>
          <p:cNvSpPr txBox="1"/>
          <p:nvPr/>
        </p:nvSpPr>
        <p:spPr>
          <a:xfrm>
            <a:off x="4090988" y="2080612"/>
            <a:ext cx="64007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 hôm trước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1" i="0" u="none" strike="noStrike" kern="1200" cap="none" spc="0" normalizeH="0" baseline="0" noProof="0" dirty="0" smtClean="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đã học là bài gì?</a:t>
            </a:r>
          </a:p>
        </p:txBody>
      </p:sp>
      <p:sp>
        <p:nvSpPr>
          <p:cNvPr id="18" name="Right Arrow 17">
            <a:hlinkClick r:id="rId8" action="ppaction://hlinksldjump"/>
          </p:cNvPr>
          <p:cNvSpPr/>
          <p:nvPr/>
        </p:nvSpPr>
        <p:spPr>
          <a:xfrm>
            <a:off x="10515601" y="6009247"/>
            <a:ext cx="1676400" cy="7057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Trở</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về</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9" name="Picture 5"/>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a:off x="6324600" y="5931163"/>
            <a:ext cx="1066800" cy="7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1"/>
          <p:cNvSpPr/>
          <p:nvPr/>
        </p:nvSpPr>
        <p:spPr>
          <a:xfrm>
            <a:off x="895351" y="674722"/>
            <a:ext cx="2533650" cy="1590675"/>
          </a:xfrm>
          <a:prstGeom prst="cloud">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600" dirty="0" err="1" smtClean="0"/>
              <a:t>Gọi</a:t>
            </a:r>
            <a:r>
              <a:rPr lang="en-US" sz="3600" dirty="0" smtClean="0"/>
              <a:t> </a:t>
            </a:r>
            <a:r>
              <a:rPr lang="en-US" sz="3600" dirty="0" err="1" smtClean="0"/>
              <a:t>bạn</a:t>
            </a:r>
            <a:endParaRPr lang="en-US" sz="36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32" presetClass="emph" presetSubtype="0" repeatCount="indefinite" fill="hold" nodeType="withEffect">
                                  <p:stCondLst>
                                    <p:cond delay="0"/>
                                  </p:stCondLst>
                                  <p:childTnLst>
                                    <p:animRot by="120000">
                                      <p:cBhvr>
                                        <p:cTn id="9" dur="325" fill="hold">
                                          <p:stCondLst>
                                            <p:cond delay="0"/>
                                          </p:stCondLst>
                                        </p:cTn>
                                        <p:tgtEl>
                                          <p:spTgt spid="19"/>
                                        </p:tgtEl>
                                        <p:attrNameLst>
                                          <p:attrName>r</p:attrName>
                                        </p:attrNameLst>
                                      </p:cBhvr>
                                    </p:animRot>
                                    <p:animRot by="-240000">
                                      <p:cBhvr>
                                        <p:cTn id="10" dur="650" fill="hold">
                                          <p:stCondLst>
                                            <p:cond delay="650"/>
                                          </p:stCondLst>
                                        </p:cTn>
                                        <p:tgtEl>
                                          <p:spTgt spid="19"/>
                                        </p:tgtEl>
                                        <p:attrNameLst>
                                          <p:attrName>r</p:attrName>
                                        </p:attrNameLst>
                                      </p:cBhvr>
                                    </p:animRot>
                                    <p:animRot by="240000">
                                      <p:cBhvr>
                                        <p:cTn id="11" dur="650" fill="hold">
                                          <p:stCondLst>
                                            <p:cond delay="1300"/>
                                          </p:stCondLst>
                                        </p:cTn>
                                        <p:tgtEl>
                                          <p:spTgt spid="19"/>
                                        </p:tgtEl>
                                        <p:attrNameLst>
                                          <p:attrName>r</p:attrName>
                                        </p:attrNameLst>
                                      </p:cBhvr>
                                    </p:animRot>
                                    <p:animRot by="-240000">
                                      <p:cBhvr>
                                        <p:cTn id="12" dur="650" fill="hold">
                                          <p:stCondLst>
                                            <p:cond delay="1950"/>
                                          </p:stCondLst>
                                        </p:cTn>
                                        <p:tgtEl>
                                          <p:spTgt spid="19"/>
                                        </p:tgtEl>
                                        <p:attrNameLst>
                                          <p:attrName>r</p:attrName>
                                        </p:attrNameLst>
                                      </p:cBhvr>
                                    </p:animRot>
                                    <p:animRot by="120000">
                                      <p:cBhvr>
                                        <p:cTn id="13" dur="650" fill="hold">
                                          <p:stCondLst>
                                            <p:cond delay="2600"/>
                                          </p:stCondLst>
                                        </p:cTn>
                                        <p:tgtEl>
                                          <p:spTgt spid="19"/>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99" y="88033"/>
            <a:ext cx="6881448" cy="4380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Content Placeholder 3"/>
          <p:cNvPicPr>
            <a:picLocks noGrp="1" noChangeAspect="1"/>
          </p:cNvPicPr>
          <p:nvPr>
            <p:ph idx="1"/>
          </p:nvPr>
        </p:nvPicPr>
        <p:blipFill rotWithShape="1">
          <a:blip r:embed="rId4" cstate="print">
            <a:extLst>
              <a:ext uri="{BEBA8EAE-BF5A-486C-A8C5-ECC9F3942E4B}">
                <a14:imgProps xmlns:a14="http://schemas.microsoft.com/office/drawing/2010/main">
                  <a14:imgLayer r:embed="rId5">
                    <a14:imgEffect>
                      <a14:backgroundRemoval t="36429" b="93656" l="0" r="90000">
                        <a14:foregroundMark x1="19000" y1="87181" x2="38375" y2="83976"/>
                        <a14:foregroundMark x1="38688" y1="39438" x2="37688" y2="40419"/>
                        <a14:foregroundMark x1="73688" y1="82080" x2="75563" y2="86985"/>
                        <a14:foregroundMark x1="10125" y1="61151" x2="14375" y2="72269"/>
                        <a14:foregroundMark x1="19313" y1="87574" x2="31063" y2="87181"/>
                        <a14:foregroundMark x1="85750" y1="64356" x2="83563" y2="70046"/>
                        <a14:backgroundMark x1="30062" y1="53630" x2="31063" y2="55657"/>
                        <a14:backgroundMark x1="24063" y1="61936" x2="24938" y2="61740"/>
                        <a14:backgroundMark x1="34625" y1="61347" x2="42938" y2="63244"/>
                        <a14:backgroundMark x1="56188" y1="61151" x2="60438" y2="61740"/>
                        <a14:backgroundMark x1="53125" y1="64944" x2="56375" y2="67953"/>
                        <a14:backgroundMark x1="73688" y1="60235" x2="75750" y2="60562"/>
                      </a14:backgroundRemoval>
                    </a14:imgEffect>
                  </a14:imgLayer>
                </a14:imgProps>
              </a:ext>
              <a:ext uri="{28A0092B-C50C-407E-A947-70E740481C1C}">
                <a14:useLocalDpi xmlns:a14="http://schemas.microsoft.com/office/drawing/2010/main" val="0"/>
              </a:ext>
            </a:extLst>
          </a:blip>
          <a:stretch>
            <a:fillRect/>
          </a:stretch>
        </p:blipFill>
        <p:spPr>
          <a:xfrm>
            <a:off x="1797298" y="632907"/>
            <a:ext cx="9545124" cy="7102977"/>
          </a:xfrm>
        </p:spPr>
      </p:pic>
      <p:pic>
        <p:nvPicPr>
          <p:cNvPr id="5" name="Content Placeholder 3"/>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27" b="28058" l="3688" r="37625"/>
                    </a14:imgEffect>
                  </a14:imgLayer>
                </a14:imgProps>
              </a:ext>
              <a:ext uri="{28A0092B-C50C-407E-A947-70E740481C1C}">
                <a14:useLocalDpi xmlns:a14="http://schemas.microsoft.com/office/drawing/2010/main" val="0"/>
              </a:ext>
            </a:extLst>
          </a:blip>
          <a:srcRect l="-1" r="62855" b="72662"/>
          <a:stretch>
            <a:fillRect/>
          </a:stretch>
        </p:blipFill>
        <p:spPr>
          <a:xfrm>
            <a:off x="3429001" y="152400"/>
            <a:ext cx="1687286" cy="1048232"/>
          </a:xfrm>
          <a:prstGeom prst="rect">
            <a:avLst/>
          </a:prstGeom>
        </p:spPr>
      </p:pic>
      <p:pic>
        <p:nvPicPr>
          <p:cNvPr id="6" name="Content Placeholder 3"/>
          <p:cNvPicPr>
            <a:picLocks noChangeAspect="1"/>
          </p:cNvPicPr>
          <p:nvPr/>
        </p:nvPicPr>
        <p:blipFill rotWithShape="1">
          <a:blip r:embed="rId8" cstate="print">
            <a:extLst>
              <a:ext uri="{BEBA8EAE-BF5A-486C-A8C5-ECC9F3942E4B}">
                <a14:imgProps xmlns:a14="http://schemas.microsoft.com/office/drawing/2010/main">
                  <a14:imgLayer r:embed="rId5">
                    <a14:imgEffect>
                      <a14:backgroundRemoval t="3401" b="34336" l="55563" r="76438">
                        <a14:foregroundMark x1="60750" y1="15958" x2="64875" y2="13080"/>
                        <a14:foregroundMark x1="71000" y1="9418" x2="71375" y2="11511"/>
                        <a14:backgroundMark x1="56750" y1="29693" x2="60500" y2="29889"/>
                        <a14:backgroundMark x1="67688" y1="29693" x2="75500" y2="29823"/>
                      </a14:backgroundRemoval>
                    </a14:imgEffect>
                  </a14:imgLayer>
                </a14:imgProps>
              </a:ext>
              <a:ext uri="{28A0092B-C50C-407E-A947-70E740481C1C}">
                <a14:useLocalDpi xmlns:a14="http://schemas.microsoft.com/office/drawing/2010/main" val="0"/>
              </a:ext>
            </a:extLst>
          </a:blip>
          <a:srcRect l="57320" t="8023" r="23382" b="65700"/>
          <a:stretch>
            <a:fillRect/>
          </a:stretch>
        </p:blipFill>
        <p:spPr>
          <a:xfrm>
            <a:off x="10744200" y="-64940"/>
            <a:ext cx="1578429" cy="2053744"/>
          </a:xfrm>
          <a:prstGeom prst="rect">
            <a:avLst/>
          </a:prstGeom>
        </p:spPr>
      </p:pic>
      <p:sp>
        <p:nvSpPr>
          <p:cNvPr id="15" name="TextBox 14"/>
          <p:cNvSpPr txBox="1"/>
          <p:nvPr/>
        </p:nvSpPr>
        <p:spPr>
          <a:xfrm>
            <a:off x="4317024" y="1462038"/>
            <a:ext cx="67818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Trong bài Gọi bạn kể về 2 bạn là Bê vàng và....</a:t>
            </a:r>
          </a:p>
        </p:txBody>
      </p:sp>
      <p:sp>
        <p:nvSpPr>
          <p:cNvPr id="18" name="Right Arrow 17">
            <a:hlinkClick r:id="rId9" action="ppaction://hlinksldjump"/>
          </p:cNvPr>
          <p:cNvSpPr/>
          <p:nvPr/>
        </p:nvSpPr>
        <p:spPr>
          <a:xfrm>
            <a:off x="11148649" y="6152287"/>
            <a:ext cx="1043351" cy="7057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Trở</a:t>
            </a: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về</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5"/>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a:off x="7707924" y="5588263"/>
            <a:ext cx="1066800" cy="7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1"/>
          <p:cNvSpPr/>
          <p:nvPr/>
        </p:nvSpPr>
        <p:spPr>
          <a:xfrm>
            <a:off x="1641022" y="961932"/>
            <a:ext cx="2159769" cy="1428403"/>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mtClean="0"/>
              <a:t>Dê trắng</a:t>
            </a:r>
            <a:endParaRPr lang="en-US"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32" presetClass="emph" presetSubtype="0" repeatCount="indefinite" fill="hold" nodeType="withEffect">
                                  <p:stCondLst>
                                    <p:cond delay="0"/>
                                  </p:stCondLst>
                                  <p:childTnLst>
                                    <p:animRot by="120000">
                                      <p:cBhvr>
                                        <p:cTn id="9" dur="325" fill="hold">
                                          <p:stCondLst>
                                            <p:cond delay="0"/>
                                          </p:stCondLst>
                                        </p:cTn>
                                        <p:tgtEl>
                                          <p:spTgt spid="10"/>
                                        </p:tgtEl>
                                        <p:attrNameLst>
                                          <p:attrName>r</p:attrName>
                                        </p:attrNameLst>
                                      </p:cBhvr>
                                    </p:animRot>
                                    <p:animRot by="-240000">
                                      <p:cBhvr>
                                        <p:cTn id="10" dur="650" fill="hold">
                                          <p:stCondLst>
                                            <p:cond delay="650"/>
                                          </p:stCondLst>
                                        </p:cTn>
                                        <p:tgtEl>
                                          <p:spTgt spid="10"/>
                                        </p:tgtEl>
                                        <p:attrNameLst>
                                          <p:attrName>r</p:attrName>
                                        </p:attrNameLst>
                                      </p:cBhvr>
                                    </p:animRot>
                                    <p:animRot by="240000">
                                      <p:cBhvr>
                                        <p:cTn id="11" dur="650" fill="hold">
                                          <p:stCondLst>
                                            <p:cond delay="1300"/>
                                          </p:stCondLst>
                                        </p:cTn>
                                        <p:tgtEl>
                                          <p:spTgt spid="10"/>
                                        </p:tgtEl>
                                        <p:attrNameLst>
                                          <p:attrName>r</p:attrName>
                                        </p:attrNameLst>
                                      </p:cBhvr>
                                    </p:animRot>
                                    <p:animRot by="-240000">
                                      <p:cBhvr>
                                        <p:cTn id="12" dur="650" fill="hold">
                                          <p:stCondLst>
                                            <p:cond delay="1950"/>
                                          </p:stCondLst>
                                        </p:cTn>
                                        <p:tgtEl>
                                          <p:spTgt spid="10"/>
                                        </p:tgtEl>
                                        <p:attrNameLst>
                                          <p:attrName>r</p:attrName>
                                        </p:attrNameLst>
                                      </p:cBhvr>
                                    </p:animRot>
                                    <p:animRot by="120000">
                                      <p:cBhvr>
                                        <p:cTn id="13" dur="650" fill="hold">
                                          <p:stCondLst>
                                            <p:cond delay="2600"/>
                                          </p:stCondLst>
                                        </p:cTn>
                                        <p:tgtEl>
                                          <p:spTgt spid="10"/>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99" y="88033"/>
            <a:ext cx="6881448" cy="4380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Content Placeholder 3"/>
          <p:cNvPicPr>
            <a:picLocks noGrp="1" noChangeAspect="1"/>
          </p:cNvPicPr>
          <p:nvPr>
            <p:ph idx="1"/>
          </p:nvPr>
        </p:nvPicPr>
        <p:blipFill rotWithShape="1">
          <a:blip r:embed="rId4" cstate="print">
            <a:extLst>
              <a:ext uri="{BEBA8EAE-BF5A-486C-A8C5-ECC9F3942E4B}">
                <a14:imgProps xmlns:a14="http://schemas.microsoft.com/office/drawing/2010/main">
                  <a14:imgLayer r:embed="rId5">
                    <a14:imgEffect>
                      <a14:backgroundRemoval t="36429" b="93656" l="0" r="90000">
                        <a14:foregroundMark x1="19000" y1="87181" x2="38375" y2="83976"/>
                        <a14:foregroundMark x1="38688" y1="39438" x2="37688" y2="40419"/>
                        <a14:foregroundMark x1="73688" y1="82080" x2="75563" y2="86985"/>
                        <a14:foregroundMark x1="10125" y1="61151" x2="14375" y2="72269"/>
                        <a14:foregroundMark x1="19313" y1="87574" x2="31063" y2="87181"/>
                        <a14:foregroundMark x1="85750" y1="64356" x2="83563" y2="70046"/>
                        <a14:backgroundMark x1="30062" y1="53630" x2="31063" y2="55657"/>
                        <a14:backgroundMark x1="24063" y1="61936" x2="24938" y2="61740"/>
                        <a14:backgroundMark x1="34625" y1="61347" x2="42938" y2="63244"/>
                        <a14:backgroundMark x1="56188" y1="61151" x2="60438" y2="61740"/>
                        <a14:backgroundMark x1="53125" y1="64944" x2="56375" y2="67953"/>
                        <a14:backgroundMark x1="73688" y1="60235" x2="75750" y2="60562"/>
                      </a14:backgroundRemoval>
                    </a14:imgEffect>
                  </a14:imgLayer>
                </a14:imgProps>
              </a:ext>
              <a:ext uri="{28A0092B-C50C-407E-A947-70E740481C1C}">
                <a14:useLocalDpi xmlns:a14="http://schemas.microsoft.com/office/drawing/2010/main" val="0"/>
              </a:ext>
            </a:extLst>
          </a:blip>
          <a:stretch>
            <a:fillRect/>
          </a:stretch>
        </p:blipFill>
        <p:spPr>
          <a:xfrm>
            <a:off x="1797298" y="632907"/>
            <a:ext cx="9545124" cy="7102977"/>
          </a:xfrm>
        </p:spPr>
      </p:pic>
      <p:pic>
        <p:nvPicPr>
          <p:cNvPr id="5" name="Content Placeholder 3"/>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27" b="28058" l="3688" r="37625"/>
                    </a14:imgEffect>
                  </a14:imgLayer>
                </a14:imgProps>
              </a:ext>
              <a:ext uri="{28A0092B-C50C-407E-A947-70E740481C1C}">
                <a14:useLocalDpi xmlns:a14="http://schemas.microsoft.com/office/drawing/2010/main" val="0"/>
              </a:ext>
            </a:extLst>
          </a:blip>
          <a:srcRect l="-1" r="62855" b="72662"/>
          <a:stretch>
            <a:fillRect/>
          </a:stretch>
        </p:blipFill>
        <p:spPr>
          <a:xfrm>
            <a:off x="3429001" y="152400"/>
            <a:ext cx="1687286" cy="1048232"/>
          </a:xfrm>
          <a:prstGeom prst="rect">
            <a:avLst/>
          </a:prstGeom>
        </p:spPr>
      </p:pic>
      <p:pic>
        <p:nvPicPr>
          <p:cNvPr id="6" name="Content Placeholder 3"/>
          <p:cNvPicPr>
            <a:picLocks noChangeAspect="1"/>
          </p:cNvPicPr>
          <p:nvPr/>
        </p:nvPicPr>
        <p:blipFill rotWithShape="1">
          <a:blip r:embed="rId8" cstate="print">
            <a:extLst>
              <a:ext uri="{BEBA8EAE-BF5A-486C-A8C5-ECC9F3942E4B}">
                <a14:imgProps xmlns:a14="http://schemas.microsoft.com/office/drawing/2010/main">
                  <a14:imgLayer r:embed="rId5">
                    <a14:imgEffect>
                      <a14:backgroundRemoval t="3401" b="34336" l="55563" r="76438">
                        <a14:foregroundMark x1="60750" y1="15958" x2="64875" y2="13080"/>
                        <a14:foregroundMark x1="71000" y1="9418" x2="71375" y2="11511"/>
                        <a14:backgroundMark x1="56750" y1="29693" x2="60500" y2="29889"/>
                        <a14:backgroundMark x1="67688" y1="29693" x2="75500" y2="29823"/>
                      </a14:backgroundRemoval>
                    </a14:imgEffect>
                  </a14:imgLayer>
                </a14:imgProps>
              </a:ext>
              <a:ext uri="{28A0092B-C50C-407E-A947-70E740481C1C}">
                <a14:useLocalDpi xmlns:a14="http://schemas.microsoft.com/office/drawing/2010/main" val="0"/>
              </a:ext>
            </a:extLst>
          </a:blip>
          <a:srcRect l="57320" t="8023" r="23382" b="65700"/>
          <a:stretch>
            <a:fillRect/>
          </a:stretch>
        </p:blipFill>
        <p:spPr>
          <a:xfrm>
            <a:off x="10744200" y="-64940"/>
            <a:ext cx="1578429" cy="2053744"/>
          </a:xfrm>
          <a:prstGeom prst="rect">
            <a:avLst/>
          </a:prstGeom>
        </p:spPr>
      </p:pic>
      <p:sp>
        <p:nvSpPr>
          <p:cNvPr id="15" name="TextBox 14"/>
          <p:cNvSpPr txBox="1"/>
          <p:nvPr/>
        </p:nvSpPr>
        <p:spPr>
          <a:xfrm>
            <a:off x="4317024" y="1462038"/>
            <a:ext cx="6781800" cy="461665"/>
          </a:xfrm>
          <a:prstGeom prst="rect">
            <a:avLst/>
          </a:prstGeom>
          <a:noFill/>
        </p:spPr>
        <p:txBody>
          <a:bodyPr wrap="square" rtlCol="0">
            <a:spAutoFit/>
          </a:bodyPr>
          <a:lstStyle/>
          <a:p>
            <a:pPr lvl="0" algn="ctr">
              <a:defRPr/>
            </a:pPr>
            <a:r>
              <a:rPr lang="en-US" sz="2400" b="1">
                <a:solidFill>
                  <a:prstClr val="white"/>
                </a:solidFill>
                <a:latin typeface="Arial-Rounded" panose="020B0500000000000000" pitchFamily="34" charset="0"/>
                <a:ea typeface="Arial-Rounded" panose="020B0500000000000000" pitchFamily="34" charset="0"/>
                <a:cs typeface="Arial-Rounded" panose="020B0500000000000000" pitchFamily="34" charset="0"/>
              </a:rPr>
              <a:t>2 bạn bê vàng và dê trắng sống ở đâu?</a:t>
            </a:r>
            <a:endParaRPr lang="en-US" sz="2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ight Arrow 17">
            <a:hlinkClick r:id="rId9" action="ppaction://hlinksldjump"/>
          </p:cNvPr>
          <p:cNvSpPr/>
          <p:nvPr/>
        </p:nvSpPr>
        <p:spPr>
          <a:xfrm>
            <a:off x="11148649" y="6152287"/>
            <a:ext cx="1043351" cy="7057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Trở</a:t>
            </a: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về</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5"/>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a:off x="7707924" y="5588263"/>
            <a:ext cx="1066800" cy="7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1"/>
          <p:cNvSpPr/>
          <p:nvPr/>
        </p:nvSpPr>
        <p:spPr>
          <a:xfrm>
            <a:off x="1728107" y="961932"/>
            <a:ext cx="2159769" cy="1428403"/>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t>Rừng xanh</a:t>
            </a:r>
            <a:endParaRPr lang="en-US" dirty="0"/>
          </a:p>
        </p:txBody>
      </p:sp>
    </p:spTree>
    <p:extLst>
      <p:ext uri="{BB962C8B-B14F-4D97-AF65-F5344CB8AC3E}">
        <p14:creationId xmlns:p14="http://schemas.microsoft.com/office/powerpoint/2010/main" val="14610752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32" presetClass="emph" presetSubtype="0" repeatCount="indefinite" fill="hold" nodeType="withEffect">
                                  <p:stCondLst>
                                    <p:cond delay="0"/>
                                  </p:stCondLst>
                                  <p:childTnLst>
                                    <p:animRot by="120000">
                                      <p:cBhvr>
                                        <p:cTn id="9" dur="325" fill="hold">
                                          <p:stCondLst>
                                            <p:cond delay="0"/>
                                          </p:stCondLst>
                                        </p:cTn>
                                        <p:tgtEl>
                                          <p:spTgt spid="10"/>
                                        </p:tgtEl>
                                        <p:attrNameLst>
                                          <p:attrName>r</p:attrName>
                                        </p:attrNameLst>
                                      </p:cBhvr>
                                    </p:animRot>
                                    <p:animRot by="-240000">
                                      <p:cBhvr>
                                        <p:cTn id="10" dur="650" fill="hold">
                                          <p:stCondLst>
                                            <p:cond delay="650"/>
                                          </p:stCondLst>
                                        </p:cTn>
                                        <p:tgtEl>
                                          <p:spTgt spid="10"/>
                                        </p:tgtEl>
                                        <p:attrNameLst>
                                          <p:attrName>r</p:attrName>
                                        </p:attrNameLst>
                                      </p:cBhvr>
                                    </p:animRot>
                                    <p:animRot by="240000">
                                      <p:cBhvr>
                                        <p:cTn id="11" dur="650" fill="hold">
                                          <p:stCondLst>
                                            <p:cond delay="1300"/>
                                          </p:stCondLst>
                                        </p:cTn>
                                        <p:tgtEl>
                                          <p:spTgt spid="10"/>
                                        </p:tgtEl>
                                        <p:attrNameLst>
                                          <p:attrName>r</p:attrName>
                                        </p:attrNameLst>
                                      </p:cBhvr>
                                    </p:animRot>
                                    <p:animRot by="-240000">
                                      <p:cBhvr>
                                        <p:cTn id="12" dur="650" fill="hold">
                                          <p:stCondLst>
                                            <p:cond delay="1950"/>
                                          </p:stCondLst>
                                        </p:cTn>
                                        <p:tgtEl>
                                          <p:spTgt spid="10"/>
                                        </p:tgtEl>
                                        <p:attrNameLst>
                                          <p:attrName>r</p:attrName>
                                        </p:attrNameLst>
                                      </p:cBhvr>
                                    </p:animRot>
                                    <p:animRot by="120000">
                                      <p:cBhvr>
                                        <p:cTn id="13" dur="650" fill="hold">
                                          <p:stCondLst>
                                            <p:cond delay="2600"/>
                                          </p:stCondLst>
                                        </p:cTn>
                                        <p:tgtEl>
                                          <p:spTgt spid="10"/>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762001"/>
            <a:ext cx="5486400" cy="3261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Content Placeholder 3"/>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backgroundRemoval t="36429" b="93656" l="0" r="90000">
                        <a14:foregroundMark x1="19000" y1="87181" x2="38375" y2="83976"/>
                        <a14:foregroundMark x1="38688" y1="39438" x2="37688" y2="40419"/>
                        <a14:foregroundMark x1="73688" y1="82080" x2="75563" y2="86985"/>
                        <a14:foregroundMark x1="10125" y1="61151" x2="14375" y2="72269"/>
                        <a14:foregroundMark x1="19313" y1="87574" x2="31063" y2="87181"/>
                        <a14:foregroundMark x1="85750" y1="64356" x2="83563" y2="70046"/>
                        <a14:backgroundMark x1="30062" y1="53630" x2="31063" y2="55657"/>
                        <a14:backgroundMark x1="24063" y1="61936" x2="24938" y2="61740"/>
                        <a14:backgroundMark x1="34625" y1="61347" x2="42938" y2="63244"/>
                        <a14:backgroundMark x1="56188" y1="61151" x2="60438" y2="61740"/>
                        <a14:backgroundMark x1="53125" y1="64944" x2="56375" y2="67953"/>
                        <a14:backgroundMark x1="73688" y1="60235" x2="75750" y2="60562"/>
                      </a14:backgroundRemoval>
                    </a14:imgEffect>
                  </a14:imgLayer>
                </a14:imgProps>
              </a:ext>
              <a:ext uri="{28A0092B-C50C-407E-A947-70E740481C1C}">
                <a14:useLocalDpi xmlns:a14="http://schemas.microsoft.com/office/drawing/2010/main" val="0"/>
              </a:ext>
            </a:extLst>
          </a:blip>
          <a:stretch>
            <a:fillRect/>
          </a:stretch>
        </p:blipFill>
        <p:spPr>
          <a:xfrm>
            <a:off x="28575" y="1365804"/>
            <a:ext cx="12163425" cy="5887720"/>
          </a:xfrm>
        </p:spPr>
      </p:pic>
      <p:pic>
        <p:nvPicPr>
          <p:cNvPr id="5" name="Content Placeholder 3"/>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7" b="28058" l="3688" r="37625"/>
                    </a14:imgEffect>
                  </a14:imgLayer>
                </a14:imgProps>
              </a:ext>
              <a:ext uri="{28A0092B-C50C-407E-A947-70E740481C1C}">
                <a14:useLocalDpi xmlns:a14="http://schemas.microsoft.com/office/drawing/2010/main" val="0"/>
              </a:ext>
            </a:extLst>
          </a:blip>
          <a:srcRect l="-1" r="62855" b="72662"/>
          <a:stretch>
            <a:fillRect/>
          </a:stretch>
        </p:blipFill>
        <p:spPr>
          <a:xfrm>
            <a:off x="3429001" y="152400"/>
            <a:ext cx="1687286" cy="1048232"/>
          </a:xfrm>
          <a:prstGeom prst="rect">
            <a:avLst/>
          </a:prstGeom>
        </p:spPr>
      </p:pic>
      <p:pic>
        <p:nvPicPr>
          <p:cNvPr id="6" name="Content Placeholder 3"/>
          <p:cNvPicPr>
            <a:picLocks noChangeAspect="1"/>
          </p:cNvPicPr>
          <p:nvPr/>
        </p:nvPicPr>
        <p:blipFill rotWithShape="1">
          <a:blip r:embed="rId7" cstate="print">
            <a:extLst>
              <a:ext uri="{BEBA8EAE-BF5A-486C-A8C5-ECC9F3942E4B}">
                <a14:imgProps xmlns:a14="http://schemas.microsoft.com/office/drawing/2010/main">
                  <a14:imgLayer r:embed="rId4">
                    <a14:imgEffect>
                      <a14:backgroundRemoval t="3401" b="34336" l="55563" r="76438">
                        <a14:foregroundMark x1="60750" y1="15958" x2="64875" y2="13080"/>
                        <a14:foregroundMark x1="71000" y1="9418" x2="71375" y2="11511"/>
                        <a14:backgroundMark x1="56750" y1="29693" x2="60500" y2="29889"/>
                        <a14:backgroundMark x1="67688" y1="29693" x2="75500" y2="29823"/>
                      </a14:backgroundRemoval>
                    </a14:imgEffect>
                  </a14:imgLayer>
                </a14:imgProps>
              </a:ext>
              <a:ext uri="{28A0092B-C50C-407E-A947-70E740481C1C}">
                <a14:useLocalDpi xmlns:a14="http://schemas.microsoft.com/office/drawing/2010/main" val="0"/>
              </a:ext>
            </a:extLst>
          </a:blip>
          <a:srcRect l="57320" t="8023" r="23382" b="65700"/>
          <a:stretch>
            <a:fillRect/>
          </a:stretch>
        </p:blipFill>
        <p:spPr>
          <a:xfrm>
            <a:off x="9318170" y="3584695"/>
            <a:ext cx="1578429" cy="2053744"/>
          </a:xfrm>
          <a:prstGeom prst="rect">
            <a:avLst/>
          </a:prstGeom>
        </p:spPr>
      </p:pic>
      <p:sp>
        <p:nvSpPr>
          <p:cNvPr id="15" name="TextBox 14"/>
          <p:cNvSpPr txBox="1"/>
          <p:nvPr/>
        </p:nvSpPr>
        <p:spPr>
          <a:xfrm>
            <a:off x="4310744" y="1965770"/>
            <a:ext cx="54864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Bê vàng đi tìm cái gì?</a:t>
            </a:r>
          </a:p>
        </p:txBody>
      </p:sp>
      <p:sp>
        <p:nvSpPr>
          <p:cNvPr id="18" name="Right Arrow 17">
            <a:hlinkClick r:id="rId8" action="ppaction://hlinksldjump"/>
          </p:cNvPr>
          <p:cNvSpPr/>
          <p:nvPr/>
        </p:nvSpPr>
        <p:spPr>
          <a:xfrm>
            <a:off x="11148649" y="6152287"/>
            <a:ext cx="1043351" cy="7057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Trở</a:t>
            </a: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về</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5"/>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a:off x="2171701" y="2874443"/>
            <a:ext cx="1066800" cy="7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1"/>
          <p:cNvSpPr/>
          <p:nvPr/>
        </p:nvSpPr>
        <p:spPr>
          <a:xfrm>
            <a:off x="1321936" y="1047750"/>
            <a:ext cx="1971675" cy="1447800"/>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err="1" smtClean="0"/>
              <a:t>Đi</a:t>
            </a:r>
            <a:r>
              <a:rPr lang="en-US" dirty="0" smtClean="0"/>
              <a:t> </a:t>
            </a:r>
            <a:r>
              <a:rPr lang="en-US" dirty="0" err="1" smtClean="0"/>
              <a:t>tìm</a:t>
            </a:r>
            <a:r>
              <a:rPr lang="en-US" dirty="0" smtClean="0"/>
              <a:t> </a:t>
            </a:r>
            <a:r>
              <a:rPr lang="en-US" dirty="0" err="1" smtClean="0"/>
              <a:t>cỏ</a:t>
            </a:r>
            <a:endParaRPr lang="en-US"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32" presetClass="emph" presetSubtype="0" repeatCount="indefinite" fill="hold" nodeType="withEffect">
                                  <p:stCondLst>
                                    <p:cond delay="0"/>
                                  </p:stCondLst>
                                  <p:childTnLst>
                                    <p:animRot by="120000">
                                      <p:cBhvr>
                                        <p:cTn id="9" dur="325" fill="hold">
                                          <p:stCondLst>
                                            <p:cond delay="0"/>
                                          </p:stCondLst>
                                        </p:cTn>
                                        <p:tgtEl>
                                          <p:spTgt spid="10"/>
                                        </p:tgtEl>
                                        <p:attrNameLst>
                                          <p:attrName>r</p:attrName>
                                        </p:attrNameLst>
                                      </p:cBhvr>
                                    </p:animRot>
                                    <p:animRot by="-240000">
                                      <p:cBhvr>
                                        <p:cTn id="10" dur="650" fill="hold">
                                          <p:stCondLst>
                                            <p:cond delay="650"/>
                                          </p:stCondLst>
                                        </p:cTn>
                                        <p:tgtEl>
                                          <p:spTgt spid="10"/>
                                        </p:tgtEl>
                                        <p:attrNameLst>
                                          <p:attrName>r</p:attrName>
                                        </p:attrNameLst>
                                      </p:cBhvr>
                                    </p:animRot>
                                    <p:animRot by="240000">
                                      <p:cBhvr>
                                        <p:cTn id="11" dur="650" fill="hold">
                                          <p:stCondLst>
                                            <p:cond delay="1300"/>
                                          </p:stCondLst>
                                        </p:cTn>
                                        <p:tgtEl>
                                          <p:spTgt spid="10"/>
                                        </p:tgtEl>
                                        <p:attrNameLst>
                                          <p:attrName>r</p:attrName>
                                        </p:attrNameLst>
                                      </p:cBhvr>
                                    </p:animRot>
                                    <p:animRot by="-240000">
                                      <p:cBhvr>
                                        <p:cTn id="12" dur="650" fill="hold">
                                          <p:stCondLst>
                                            <p:cond delay="1950"/>
                                          </p:stCondLst>
                                        </p:cTn>
                                        <p:tgtEl>
                                          <p:spTgt spid="10"/>
                                        </p:tgtEl>
                                        <p:attrNameLst>
                                          <p:attrName>r</p:attrName>
                                        </p:attrNameLst>
                                      </p:cBhvr>
                                    </p:animRot>
                                    <p:animRot by="120000">
                                      <p:cBhvr>
                                        <p:cTn id="13" dur="650" fill="hold">
                                          <p:stCondLst>
                                            <p:cond delay="2600"/>
                                          </p:stCondLst>
                                        </p:cTn>
                                        <p:tgtEl>
                                          <p:spTgt spid="10"/>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762001"/>
            <a:ext cx="5486400" cy="3261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Content Placeholder 3"/>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backgroundRemoval t="36429" b="93656" l="0" r="90000">
                        <a14:foregroundMark x1="19000" y1="87181" x2="38375" y2="83976"/>
                        <a14:foregroundMark x1="38688" y1="39438" x2="37688" y2="40419"/>
                        <a14:foregroundMark x1="73688" y1="82080" x2="75563" y2="86985"/>
                        <a14:foregroundMark x1="10125" y1="61151" x2="14375" y2="72269"/>
                        <a14:foregroundMark x1="19313" y1="87574" x2="31063" y2="87181"/>
                        <a14:foregroundMark x1="85750" y1="64356" x2="83563" y2="70046"/>
                        <a14:backgroundMark x1="30062" y1="53630" x2="31063" y2="55657"/>
                        <a14:backgroundMark x1="24063" y1="61936" x2="24938" y2="61740"/>
                        <a14:backgroundMark x1="34625" y1="61347" x2="42938" y2="63244"/>
                        <a14:backgroundMark x1="56188" y1="61151" x2="60438" y2="61740"/>
                        <a14:backgroundMark x1="53125" y1="64944" x2="56375" y2="67953"/>
                        <a14:backgroundMark x1="73688" y1="60235" x2="75750" y2="60562"/>
                      </a14:backgroundRemoval>
                    </a14:imgEffect>
                  </a14:imgLayer>
                </a14:imgProps>
              </a:ext>
              <a:ext uri="{28A0092B-C50C-407E-A947-70E740481C1C}">
                <a14:useLocalDpi xmlns:a14="http://schemas.microsoft.com/office/drawing/2010/main" val="0"/>
              </a:ext>
            </a:extLst>
          </a:blip>
          <a:srcRect l="5397" t="38272" r="8321" b="10546"/>
          <a:stretch>
            <a:fillRect/>
          </a:stretch>
        </p:blipFill>
        <p:spPr>
          <a:xfrm>
            <a:off x="1181100" y="2348207"/>
            <a:ext cx="9753600" cy="4869196"/>
          </a:xfrm>
        </p:spPr>
      </p:pic>
      <p:pic>
        <p:nvPicPr>
          <p:cNvPr id="5" name="Content Placeholder 3"/>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7" b="28058" l="3688" r="37625"/>
                    </a14:imgEffect>
                  </a14:imgLayer>
                </a14:imgProps>
              </a:ext>
              <a:ext uri="{28A0092B-C50C-407E-A947-70E740481C1C}">
                <a14:useLocalDpi xmlns:a14="http://schemas.microsoft.com/office/drawing/2010/main" val="0"/>
              </a:ext>
            </a:extLst>
          </a:blip>
          <a:srcRect l="-1" r="62855" b="72662"/>
          <a:stretch>
            <a:fillRect/>
          </a:stretch>
        </p:blipFill>
        <p:spPr>
          <a:xfrm>
            <a:off x="3429001" y="152400"/>
            <a:ext cx="1687286" cy="1048232"/>
          </a:xfrm>
          <a:prstGeom prst="rect">
            <a:avLst/>
          </a:prstGeom>
        </p:spPr>
      </p:pic>
      <p:pic>
        <p:nvPicPr>
          <p:cNvPr id="6" name="Content Placeholder 3"/>
          <p:cNvPicPr>
            <a:picLocks noChangeAspect="1"/>
          </p:cNvPicPr>
          <p:nvPr/>
        </p:nvPicPr>
        <p:blipFill rotWithShape="1">
          <a:blip r:embed="rId7" cstate="print">
            <a:extLst>
              <a:ext uri="{BEBA8EAE-BF5A-486C-A8C5-ECC9F3942E4B}">
                <a14:imgProps xmlns:a14="http://schemas.microsoft.com/office/drawing/2010/main">
                  <a14:imgLayer r:embed="rId4">
                    <a14:imgEffect>
                      <a14:backgroundRemoval t="3401" b="34336" l="55563" r="76438">
                        <a14:foregroundMark x1="60750" y1="15958" x2="64875" y2="13080"/>
                        <a14:foregroundMark x1="71000" y1="9418" x2="71375" y2="11511"/>
                        <a14:backgroundMark x1="56750" y1="29693" x2="60500" y2="29889"/>
                        <a14:backgroundMark x1="67688" y1="29693" x2="75500" y2="29823"/>
                      </a14:backgroundRemoval>
                    </a14:imgEffect>
                  </a14:imgLayer>
                </a14:imgProps>
              </a:ext>
              <a:ext uri="{28A0092B-C50C-407E-A947-70E740481C1C}">
                <a14:useLocalDpi xmlns:a14="http://schemas.microsoft.com/office/drawing/2010/main" val="0"/>
              </a:ext>
            </a:extLst>
          </a:blip>
          <a:srcRect l="57320" t="8023" r="23382" b="65700"/>
          <a:stretch>
            <a:fillRect/>
          </a:stretch>
        </p:blipFill>
        <p:spPr>
          <a:xfrm>
            <a:off x="9601200" y="4593506"/>
            <a:ext cx="1578429" cy="2053744"/>
          </a:xfrm>
          <a:prstGeom prst="rect">
            <a:avLst/>
          </a:prstGeom>
        </p:spPr>
      </p:pic>
      <p:sp>
        <p:nvSpPr>
          <p:cNvPr id="15" name="TextBox 14"/>
          <p:cNvSpPr txBox="1"/>
          <p:nvPr/>
        </p:nvSpPr>
        <p:spPr>
          <a:xfrm>
            <a:off x="4308021" y="1840666"/>
            <a:ext cx="5410200" cy="830997"/>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Tình trạng thiếu nước do nắng lâu, không mưa gây ra gọi là gì?</a:t>
            </a:r>
            <a:endParaRPr kumimoji="0" lang="en-US" altLang="vi-VN"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8" name="Right Arrow 17">
            <a:hlinkClick r:id="rId8" action="ppaction://hlinksldjump"/>
          </p:cNvPr>
          <p:cNvSpPr/>
          <p:nvPr/>
        </p:nvSpPr>
        <p:spPr>
          <a:xfrm>
            <a:off x="11127867" y="6152287"/>
            <a:ext cx="1043351" cy="7057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Trở</a:t>
            </a: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về</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5"/>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a:off x="6335486" y="5876271"/>
            <a:ext cx="1066800" cy="7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1"/>
          <p:cNvSpPr/>
          <p:nvPr/>
        </p:nvSpPr>
        <p:spPr>
          <a:xfrm>
            <a:off x="1362075" y="1365804"/>
            <a:ext cx="2400300" cy="1615521"/>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err="1" smtClean="0"/>
              <a:t>Hạn</a:t>
            </a:r>
            <a:r>
              <a:rPr lang="en-US" dirty="0" smtClean="0"/>
              <a:t> </a:t>
            </a:r>
            <a:r>
              <a:rPr lang="en-US" dirty="0" err="1" smtClean="0"/>
              <a:t>hán</a:t>
            </a:r>
            <a:endParaRPr lang="en-US"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32" presetClass="emph" presetSubtype="0" repeatCount="indefinite" fill="hold" nodeType="withEffect">
                                  <p:stCondLst>
                                    <p:cond delay="0"/>
                                  </p:stCondLst>
                                  <p:childTnLst>
                                    <p:animRot by="120000">
                                      <p:cBhvr>
                                        <p:cTn id="9" dur="325" fill="hold">
                                          <p:stCondLst>
                                            <p:cond delay="0"/>
                                          </p:stCondLst>
                                        </p:cTn>
                                        <p:tgtEl>
                                          <p:spTgt spid="10"/>
                                        </p:tgtEl>
                                        <p:attrNameLst>
                                          <p:attrName>r</p:attrName>
                                        </p:attrNameLst>
                                      </p:cBhvr>
                                    </p:animRot>
                                    <p:animRot by="-240000">
                                      <p:cBhvr>
                                        <p:cTn id="10" dur="650" fill="hold">
                                          <p:stCondLst>
                                            <p:cond delay="650"/>
                                          </p:stCondLst>
                                        </p:cTn>
                                        <p:tgtEl>
                                          <p:spTgt spid="10"/>
                                        </p:tgtEl>
                                        <p:attrNameLst>
                                          <p:attrName>r</p:attrName>
                                        </p:attrNameLst>
                                      </p:cBhvr>
                                    </p:animRot>
                                    <p:animRot by="240000">
                                      <p:cBhvr>
                                        <p:cTn id="11" dur="650" fill="hold">
                                          <p:stCondLst>
                                            <p:cond delay="1300"/>
                                          </p:stCondLst>
                                        </p:cTn>
                                        <p:tgtEl>
                                          <p:spTgt spid="10"/>
                                        </p:tgtEl>
                                        <p:attrNameLst>
                                          <p:attrName>r</p:attrName>
                                        </p:attrNameLst>
                                      </p:cBhvr>
                                    </p:animRot>
                                    <p:animRot by="-240000">
                                      <p:cBhvr>
                                        <p:cTn id="12" dur="650" fill="hold">
                                          <p:stCondLst>
                                            <p:cond delay="1950"/>
                                          </p:stCondLst>
                                        </p:cTn>
                                        <p:tgtEl>
                                          <p:spTgt spid="10"/>
                                        </p:tgtEl>
                                        <p:attrNameLst>
                                          <p:attrName>r</p:attrName>
                                        </p:attrNameLst>
                                      </p:cBhvr>
                                    </p:animRot>
                                    <p:animRot by="120000">
                                      <p:cBhvr>
                                        <p:cTn id="13" dur="650" fill="hold">
                                          <p:stCondLst>
                                            <p:cond delay="2600"/>
                                          </p:stCondLst>
                                        </p:cTn>
                                        <p:tgtEl>
                                          <p:spTgt spid="10"/>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3897745" y="1320800"/>
            <a:ext cx="6677891" cy="4629662"/>
          </a:xfrm>
          <a:prstGeom prst="rect">
            <a:avLst/>
          </a:prstGeom>
        </p:spPr>
      </p:pic>
      <p:sp>
        <p:nvSpPr>
          <p:cNvPr id="7" name="文本框 6"/>
          <p:cNvSpPr txBox="1"/>
          <p:nvPr/>
        </p:nvSpPr>
        <p:spPr>
          <a:xfrm rot="21149693">
            <a:off x="4212550" y="2666135"/>
            <a:ext cx="6048280" cy="1938992"/>
          </a:xfrm>
          <a:prstGeom prst="rect">
            <a:avLst/>
          </a:prstGeom>
          <a:noFill/>
        </p:spPr>
        <p:txBody>
          <a:bodyPr wrap="square" rtlCol="0">
            <a:spAutoFit/>
          </a:bodyPr>
          <a:lstStyle/>
          <a:p>
            <a:pPr lvl="0" algn="ctr">
              <a:defRPr/>
            </a:pPr>
            <a:r>
              <a:rPr kumimoji="0" lang="en-US" altLang="zh-CN" sz="6000" b="1" i="0" u="none" strike="noStrike" kern="1200" cap="none" spc="0" normalizeH="0" baseline="0" noProof="0" dirty="0" smtClean="0">
                <a:ln>
                  <a:noFill/>
                </a:ln>
                <a:solidFill>
                  <a:srgbClr val="EB8F5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6000" b="1" i="0" u="none" strike="noStrike" kern="1200" cap="none" spc="0" normalizeH="0" baseline="0" noProof="0" dirty="0" err="1"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altLang="zh-CN" sz="6000" b="1" i="0" u="none" strike="noStrike" kern="1200" cap="none" spc="0" normalizeH="0" noProof="0" dirty="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18: </a:t>
            </a:r>
            <a:r>
              <a:rPr lang="en-US" sz="60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Tớ</a:t>
            </a:r>
            <a:r>
              <a:rPr lang="en-US" sz="60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nhớ</a:t>
            </a:r>
            <a:r>
              <a:rPr lang="en-US" sz="6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cậu</a:t>
            </a:r>
            <a:endParaRPr lang="en-US" sz="6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312B9B78-17DB-4261-8B23-D4C5C48E1209}"/>
              </a:ext>
            </a:extLst>
          </p:cNvPr>
          <p:cNvPicPr>
            <a:picLocks noChangeAspect="1"/>
          </p:cNvPicPr>
          <p:nvPr/>
        </p:nvPicPr>
        <p:blipFill rotWithShape="1">
          <a:blip r:embed="rId3"/>
          <a:srcRect l="26577" r="5150"/>
          <a:stretch/>
        </p:blipFill>
        <p:spPr>
          <a:xfrm>
            <a:off x="1133031" y="2163669"/>
            <a:ext cx="2687823" cy="2943923"/>
          </a:xfrm>
          <a:prstGeom prst="ellipse">
            <a:avLst/>
          </a:prstGeom>
        </p:spPr>
      </p:pic>
    </p:spTree>
    <p:extLst>
      <p:ext uri="{BB962C8B-B14F-4D97-AF65-F5344CB8AC3E}">
        <p14:creationId xmlns:p14="http://schemas.microsoft.com/office/powerpoint/2010/main" val="19406655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DA4437-A1BC-4651-A486-0E4411A48EF4}"/>
              </a:ext>
            </a:extLst>
          </p:cNvPr>
          <p:cNvPicPr>
            <a:picLocks noChangeAspect="1"/>
          </p:cNvPicPr>
          <p:nvPr/>
        </p:nvPicPr>
        <p:blipFill rotWithShape="1">
          <a:blip r:embed="rId2"/>
          <a:srcRect r="1683"/>
          <a:stretch/>
        </p:blipFill>
        <p:spPr>
          <a:xfrm>
            <a:off x="0" y="66675"/>
            <a:ext cx="12191999" cy="6791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2E5C7649-0617-4703-BB5E-384D711D8FDC}"/>
              </a:ext>
            </a:extLst>
          </p:cNvPr>
          <p:cNvSpPr txBox="1"/>
          <p:nvPr/>
        </p:nvSpPr>
        <p:spPr>
          <a:xfrm>
            <a:off x="840753" y="2081009"/>
            <a:ext cx="8346063" cy="650499"/>
          </a:xfrm>
          <a:prstGeom prst="rect">
            <a:avLst/>
          </a:prstGeom>
          <a:noFill/>
        </p:spPr>
        <p:txBody>
          <a:bodyPr wrap="square" rtlCol="0">
            <a:spAutoFit/>
          </a:bodyPr>
          <a:lstStyle/>
          <a:p>
            <a:pPr defTabSz="1219170">
              <a:lnSpc>
                <a:spcPct val="150000"/>
              </a:lnSpc>
              <a:buClr>
                <a:srgbClr val="000000"/>
              </a:buClr>
            </a:pP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Khi xa bạn, em cảm thấy thế nào ? </a:t>
            </a: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TextBox 8">
            <a:extLst>
              <a:ext uri="{FF2B5EF4-FFF2-40B4-BE49-F238E27FC236}">
                <a16:creationId xmlns:a16="http://schemas.microsoft.com/office/drawing/2014/main" id="{47B6A8DD-84A1-4A3E-9720-D34F9273F9F4}"/>
              </a:ext>
            </a:extLst>
          </p:cNvPr>
          <p:cNvSpPr txBox="1"/>
          <p:nvPr/>
        </p:nvSpPr>
        <p:spPr>
          <a:xfrm>
            <a:off x="292394" y="1559804"/>
            <a:ext cx="8149636" cy="650499"/>
          </a:xfrm>
          <a:prstGeom prst="rect">
            <a:avLst/>
          </a:prstGeom>
          <a:noFill/>
        </p:spPr>
        <p:txBody>
          <a:bodyPr wrap="square" rtlCol="0">
            <a:spAutoFit/>
          </a:bodyPr>
          <a:lstStyle/>
          <a:p>
            <a:pPr algn="ctr" defTabSz="1219170">
              <a:lnSpc>
                <a:spcPct val="150000"/>
              </a:lnSpc>
              <a:buClr>
                <a:srgbClr val="000000"/>
              </a:buClr>
            </a:pP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Khi cùng chơi với bạn, em cảm thấy thế nào?</a:t>
            </a: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0" name="Picture 9">
            <a:extLst>
              <a:ext uri="{FF2B5EF4-FFF2-40B4-BE49-F238E27FC236}">
                <a16:creationId xmlns:a16="http://schemas.microsoft.com/office/drawing/2014/main" id="{090B52E0-EFC0-4910-A0AF-3CCF040EBF80}"/>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17124" y="1070853"/>
            <a:ext cx="927752" cy="488951"/>
          </a:xfrm>
          <a:prstGeom prst="rect">
            <a:avLst/>
          </a:prstGeom>
        </p:spPr>
      </p:pic>
    </p:spTree>
    <p:extLst>
      <p:ext uri="{BB962C8B-B14F-4D97-AF65-F5344CB8AC3E}">
        <p14:creationId xmlns:p14="http://schemas.microsoft.com/office/powerpoint/2010/main" val="41983220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TotalTime>
  <Words>1497</Words>
  <Application>Microsoft Office PowerPoint</Application>
  <PresentationFormat>Widescreen</PresentationFormat>
  <Paragraphs>98</Paragraphs>
  <Slides>22</Slides>
  <Notes>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Arial-Rounded</vt:lpstr>
      <vt:lpstr>Calibri</vt:lpstr>
      <vt:lpstr>等线</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Đóng vai sóc  và kiến để nói và đáp lời chào lúc chia tay.</vt:lpstr>
      <vt:lpstr>2. Em sẽ nói với bạn thế nào khi: - Bạn chuyển đến 1 ngôi trường khác - Tan học, em về trước còn bạn ở lại chờ bố mẹ</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Windows User</cp:lastModifiedBy>
  <cp:revision>22</cp:revision>
  <dcterms:created xsi:type="dcterms:W3CDTF">2021-07-29T10:11:41Z</dcterms:created>
  <dcterms:modified xsi:type="dcterms:W3CDTF">2025-03-21T13:47:51Z</dcterms:modified>
</cp:coreProperties>
</file>