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sldIdLst>
    <p:sldId id="256" r:id="rId4"/>
    <p:sldId id="257" r:id="rId5"/>
    <p:sldId id="258" r:id="rId6"/>
    <p:sldId id="259" r:id="rId7"/>
    <p:sldId id="260" r:id="rId8"/>
    <p:sldId id="262" r:id="rId9"/>
    <p:sldId id="263" r:id="rId10"/>
    <p:sldId id="264" r:id="rId11"/>
    <p:sldId id="270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D6021-2302-4A11-9EB5-A9B185234915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8E3044-EDEB-487C-A61F-442387FE9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92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98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A17111-0E80-4DBD-8E49-1DE28FD8D9F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905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282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212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5250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2789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631822" y="354021"/>
            <a:ext cx="367199" cy="367151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1281422" y="788595"/>
            <a:ext cx="9002172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764919" y="484050"/>
            <a:ext cx="367199" cy="367151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03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30726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403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6373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98558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385246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858642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3110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39672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6455478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45049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91039-A180-4540-83C0-8A8A2FD9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7571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8660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4981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9962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7891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99713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9944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1564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91302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5930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29486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2018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5870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0416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505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5184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7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441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423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773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7A11E-5472-4C91-A9C2-965C369818D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9E29D-9811-4509-A198-DCE551FC7E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75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300F3-8A30-4964-9FF2-12F2700C5305}" type="datetimeFigureOut">
              <a:rPr lang="zh-CN" altLang="en-US" smtClean="0"/>
              <a:pPr/>
              <a:t>2025/3/21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439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804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30.jpeg"/><Relationship Id="rId7" Type="http://schemas.openxmlformats.org/officeDocument/2006/relationships/image" Target="../media/image32.gif"/><Relationship Id="rId12" Type="http://schemas.openxmlformats.org/officeDocument/2006/relationships/image" Target="../media/image36.png"/><Relationship Id="rId17" Type="http://schemas.microsoft.com/office/2007/relationships/media" Target="../media/media2.mp3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8.png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microsoft.com/office/2007/relationships/hdphoto" Target="../media/hdphoto9.wdp"/><Relationship Id="rId5" Type="http://schemas.microsoft.com/office/2007/relationships/hdphoto" Target="../media/hdphoto8.wdp"/><Relationship Id="rId15" Type="http://schemas.openxmlformats.org/officeDocument/2006/relationships/image" Target="../media/image27.png"/><Relationship Id="rId10" Type="http://schemas.openxmlformats.org/officeDocument/2006/relationships/image" Target="../media/image35.png"/><Relationship Id="rId19" Type="http://schemas.openxmlformats.org/officeDocument/2006/relationships/image" Target="../media/image39.jpeg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microsoft.com/office/2007/relationships/media" Target="../media/media2.mp3"/><Relationship Id="rId3" Type="http://schemas.openxmlformats.org/officeDocument/2006/relationships/image" Target="../media/image17.jpeg"/><Relationship Id="rId7" Type="http://schemas.openxmlformats.org/officeDocument/2006/relationships/image" Target="../media/image40.png"/><Relationship Id="rId12" Type="http://schemas.openxmlformats.org/officeDocument/2006/relationships/image" Target="../media/image26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1.png"/><Relationship Id="rId20" Type="http://schemas.openxmlformats.org/officeDocument/2006/relationships/image" Target="../media/image43.jpeg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openxmlformats.org/officeDocument/2006/relationships/image" Target="../media/image32.gif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microsoft.com/office/2007/relationships/hdphoto" Target="../media/hdphoto10.wdp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42.png"/><Relationship Id="rId3" Type="http://schemas.openxmlformats.org/officeDocument/2006/relationships/image" Target="../media/image44.jpeg"/><Relationship Id="rId21" Type="http://schemas.openxmlformats.org/officeDocument/2006/relationships/image" Target="../media/image47.png"/><Relationship Id="rId7" Type="http://schemas.openxmlformats.org/officeDocument/2006/relationships/image" Target="../media/image45.png"/><Relationship Id="rId12" Type="http://schemas.openxmlformats.org/officeDocument/2006/relationships/image" Target="../media/image26.png"/><Relationship Id="rId17" Type="http://schemas.microsoft.com/office/2007/relationships/hdphoto" Target="../media/hdphoto12.wdp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6.png"/><Relationship Id="rId20" Type="http://schemas.openxmlformats.org/officeDocument/2006/relationships/image" Target="../media/image29.png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11" Type="http://schemas.microsoft.com/office/2007/relationships/hdphoto" Target="../media/hdphoto9.wdp"/><Relationship Id="rId5" Type="http://schemas.openxmlformats.org/officeDocument/2006/relationships/image" Target="../media/image32.gif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microsoft.com/office/2007/relationships/media" Target="../media/media2.mp3"/><Relationship Id="rId4" Type="http://schemas.openxmlformats.org/officeDocument/2006/relationships/image" Target="../media/image31.png"/><Relationship Id="rId9" Type="http://schemas.microsoft.com/office/2007/relationships/hdphoto" Target="../media/hdphoto11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openxmlformats.org/officeDocument/2006/relationships/image" Target="../media/image48.jpeg"/><Relationship Id="rId7" Type="http://schemas.openxmlformats.org/officeDocument/2006/relationships/image" Target="../media/image49.png"/><Relationship Id="rId12" Type="http://schemas.openxmlformats.org/officeDocument/2006/relationships/image" Target="../media/image36.png"/><Relationship Id="rId17" Type="http://schemas.microsoft.com/office/2007/relationships/media" Target="../media/media2.mp3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2.png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32.gif"/><Relationship Id="rId15" Type="http://schemas.openxmlformats.org/officeDocument/2006/relationships/image" Target="../media/image38.png"/><Relationship Id="rId10" Type="http://schemas.microsoft.com/office/2007/relationships/hdphoto" Target="../media/hdphoto9.wdp"/><Relationship Id="rId19" Type="http://schemas.openxmlformats.org/officeDocument/2006/relationships/image" Target="../media/image50.png"/><Relationship Id="rId4" Type="http://schemas.openxmlformats.org/officeDocument/2006/relationships/image" Target="../media/image31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10" Type="http://schemas.openxmlformats.org/officeDocument/2006/relationships/audio" Target="../media/audio11.wav"/><Relationship Id="rId4" Type="http://schemas.openxmlformats.org/officeDocument/2006/relationships/image" Target="../media/image52.gif"/><Relationship Id="rId9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gif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gif"/><Relationship Id="rId5" Type="http://schemas.openxmlformats.org/officeDocument/2006/relationships/image" Target="../media/image3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4.wdp"/><Relationship Id="rId18" Type="http://schemas.openxmlformats.org/officeDocument/2006/relationships/image" Target="../media/image25.png"/><Relationship Id="rId3" Type="http://schemas.openxmlformats.org/officeDocument/2006/relationships/image" Target="../media/image17.jpeg"/><Relationship Id="rId21" Type="http://schemas.openxmlformats.org/officeDocument/2006/relationships/image" Target="../media/image27.png"/><Relationship Id="rId7" Type="http://schemas.microsoft.com/office/2007/relationships/hdphoto" Target="../media/hdphoto1.wdp"/><Relationship Id="rId12" Type="http://schemas.openxmlformats.org/officeDocument/2006/relationships/image" Target="../media/image22.png"/><Relationship Id="rId17" Type="http://schemas.microsoft.com/office/2007/relationships/hdphoto" Target="../media/hdphoto6.wdp"/><Relationship Id="rId25" Type="http://schemas.openxmlformats.org/officeDocument/2006/relationships/image" Target="../media/image29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video" Target="NULL" TargetMode="External"/><Relationship Id="rId11" Type="http://schemas.microsoft.com/office/2007/relationships/hdphoto" Target="../media/hdphoto3.wdp"/><Relationship Id="rId24" Type="http://schemas.microsoft.com/office/2007/relationships/media" Target="../media/media1.MP3"/><Relationship Id="rId5" Type="http://schemas.openxmlformats.org/officeDocument/2006/relationships/image" Target="../media/image19.png"/><Relationship Id="rId15" Type="http://schemas.microsoft.com/office/2007/relationships/hdphoto" Target="../media/hdphoto5.wdp"/><Relationship Id="rId23" Type="http://schemas.openxmlformats.org/officeDocument/2006/relationships/image" Target="../media/image28.png"/><Relationship Id="rId10" Type="http://schemas.openxmlformats.org/officeDocument/2006/relationships/image" Target="../media/image21.png"/><Relationship Id="rId19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2.wdp"/><Relationship Id="rId14" Type="http://schemas.openxmlformats.org/officeDocument/2006/relationships/image" Target="../media/image23.png"/><Relationship Id="rId22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6"/>
          <p:cNvSpPr txBox="1"/>
          <p:nvPr/>
        </p:nvSpPr>
        <p:spPr>
          <a:xfrm>
            <a:off x="245709" y="899074"/>
            <a:ext cx="11700585" cy="45416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 defTabSz="914377">
              <a:defRPr/>
            </a:pP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CHÀO ĐÓN CÁC EM </a:t>
            </a:r>
            <a:r>
              <a:rPr lang="en-US" sz="6000" dirty="0" smtClean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LỚP1B ĐẾN </a:t>
            </a:r>
            <a:r>
              <a:rPr lang="en-US" sz="6000" dirty="0">
                <a:ln w="38100">
                  <a:solidFill>
                    <a:srgbClr val="9A5315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glow rad="101600">
                    <a:srgbClr val="DA6FDF">
                      <a:satMod val="175000"/>
                      <a:alpha val="40000"/>
                    </a:srgbClr>
                  </a:glo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VỚI TIẾT HỌC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3304117" y="2574115"/>
            <a:ext cx="5339923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6000" b="1" dirty="0">
                <a:ln w="28575">
                  <a:noFill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MÔN: </a:t>
            </a:r>
            <a:r>
              <a:rPr lang="en-US" sz="6000" b="1" dirty="0" smtClean="0">
                <a:ln w="28575">
                  <a:noFill/>
                </a:ln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TOÁN 1</a:t>
            </a:r>
            <a:endParaRPr lang="en-US" sz="6000" b="1" dirty="0">
              <a:ln w="28575">
                <a:noFill/>
              </a:ln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Arial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497662" y="4296267"/>
            <a:ext cx="8260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Giáo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viên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thực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hiện</a:t>
            </a:r>
            <a:r>
              <a:rPr lang="en-US" sz="4000" b="1" dirty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: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Đào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Thị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r>
              <a:rPr lang="en-US" sz="4000" b="1" dirty="0" err="1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Lan</a:t>
            </a:r>
            <a:r>
              <a:rPr lang="en-US" sz="4000" b="1" dirty="0" smtClean="0">
                <a:solidFill>
                  <a:srgbClr val="DA6FDF">
                    <a:lumMod val="50000"/>
                  </a:srgbClr>
                </a:solidFill>
                <a:latin typeface="HP001 5 hàng" panose="020B0603050302020204" pitchFamily="34" charset="0"/>
                <a:cs typeface="Arial"/>
                <a:sym typeface="Arial"/>
              </a:rPr>
              <a:t> </a:t>
            </a:r>
            <a:endParaRPr lang="en-US" sz="4000" b="1" dirty="0">
              <a:solidFill>
                <a:srgbClr val="DA6FDF">
                  <a:lumMod val="50000"/>
                </a:srgbClr>
              </a:solidFill>
              <a:latin typeface="HP001 5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408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ounded Rectangle 26"/>
          <p:cNvSpPr/>
          <p:nvPr/>
        </p:nvSpPr>
        <p:spPr>
          <a:xfrm>
            <a:off x="5255072" y="225778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>
                <a:solidFill>
                  <a:srgbClr val="0000FF"/>
                </a:solidFill>
                <a:latin typeface="Calibri"/>
              </a:rPr>
              <a:t> Sai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1"/>
            <a:ext cx="74139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sữa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khối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lập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)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4098" name="Picture 2" descr="Sữa tươi có đường Vinamilk 110ml giá tốt tại Bách hoá XANH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445" y="199564"/>
            <a:ext cx="1948710" cy="184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02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7" grpId="0" animBg="1"/>
      <p:bldP spid="27" grpId="1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975" y="6239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3200" y="-60770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86658" y="581898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Viên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gạch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chữ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nhật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.</a:t>
            </a:r>
            <a:endParaRPr lang="en-US" sz="37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ounded Rectangle 49"/>
          <p:cNvSpPr/>
          <p:nvPr/>
        </p:nvSpPr>
        <p:spPr>
          <a:xfrm>
            <a:off x="4659494" y="217653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 smtClean="0">
                <a:solidFill>
                  <a:srgbClr val="0000FF"/>
                </a:solidFill>
                <a:latin typeface="Calibri"/>
              </a:rPr>
              <a:t>Đúng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050" name="Picture 2" descr="Hình ảnh của - Gạch 2 lỗ giá rẻ nhất tháng 12/202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79" y="463861"/>
            <a:ext cx="2896079" cy="156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342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video>
          </p:childTnLst>
        </p:cTn>
      </p:par>
    </p:tnLst>
    <p:bldLst>
      <p:bldP spid="46" grpId="0"/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bút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khối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lập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phương</a:t>
            </a:r>
            <a:endParaRPr lang="en-US" sz="37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ounded Rectangle 43"/>
          <p:cNvSpPr/>
          <p:nvPr/>
        </p:nvSpPr>
        <p:spPr>
          <a:xfrm>
            <a:off x="4809013" y="230414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dirty="0" smtClean="0">
                <a:solidFill>
                  <a:srgbClr val="0000FF"/>
                </a:solidFill>
                <a:latin typeface="Calibri"/>
              </a:rPr>
              <a:t>Sai</a:t>
            </a:r>
            <a:endParaRPr lang="en-US" sz="4800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2" name="Picture 2" descr="Hình ảnh Hộp Bút Chì PNG Miễn Phí Tải Về - Lovepi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685" y="585899"/>
            <a:ext cx="2423891" cy="14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69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31" grpId="0"/>
      <p:bldP spid="44" grpId="0" animBg="1"/>
      <p:bldP spid="4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027353" y="4075373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238" y="-39202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3374219" y="776725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Hộp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quà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dạng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khối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lập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 smtClean="0">
                <a:solidFill>
                  <a:prstClr val="white"/>
                </a:solidFill>
                <a:latin typeface="Calibri"/>
              </a:rPr>
              <a:t>phương</a:t>
            </a:r>
            <a:r>
              <a:rPr lang="en-US" sz="3733" dirty="0" smtClean="0">
                <a:solidFill>
                  <a:prstClr val="white"/>
                </a:solidFill>
                <a:latin typeface="Calibri"/>
              </a:rPr>
              <a:t>.</a:t>
            </a:r>
            <a:endParaRPr lang="en-US" sz="37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16088" y="432986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5156200" y="211277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5333" dirty="0" err="1" smtClean="0">
                <a:solidFill>
                  <a:srgbClr val="0000FF"/>
                </a:solidFill>
                <a:latin typeface="Calibri"/>
              </a:rPr>
              <a:t>Đúng</a:t>
            </a:r>
            <a:endParaRPr lang="en-US" sz="5333" dirty="0">
              <a:solidFill>
                <a:srgbClr val="0000FF"/>
              </a:solidFill>
              <a:latin typeface="Calibri"/>
            </a:endParaRPr>
          </a:p>
        </p:txBody>
      </p:sp>
      <p:pic>
        <p:nvPicPr>
          <p:cNvPr id="21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5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7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9" name="Tieng vo tay (mp3cut.net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5122" name="Picture 2" descr="Hiện Tại Cái Hộp Quà Tặng - Miễn Phí vector hình ảnh trên Pixabay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859" y="-287217"/>
            <a:ext cx="2760148" cy="281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480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5595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30" grpId="0"/>
      <p:bldP spid="45" grpId="0" animBg="1"/>
      <p:bldP spid="4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/>
          <p:nvPr/>
        </p:nvSpPr>
        <p:spPr>
          <a:xfrm>
            <a:off x="3045166" y="3063226"/>
            <a:ext cx="6774654" cy="11079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006600"/>
                </a:solidFill>
                <a:latin typeface="HP001 5 hàng" panose="020B0603050302020204" pitchFamily="34" charset="0"/>
              </a:rPr>
              <a:t>  	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Xem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lại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học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Làm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các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trong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vở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bài</a:t>
            </a:r>
            <a:r>
              <a:rPr lang="en-US" altLang="x-none" sz="3300" b="1" dirty="0">
                <a:solidFill>
                  <a:srgbClr val="0070C0"/>
                </a:solidFill>
                <a:latin typeface="HP001 5 hàng" panose="020B0603050302020204" pitchFamily="34" charset="0"/>
              </a:rPr>
              <a:t> </a:t>
            </a:r>
            <a:r>
              <a:rPr lang="en-US" altLang="x-none" sz="3300" b="1" dirty="0" err="1">
                <a:solidFill>
                  <a:srgbClr val="0070C0"/>
                </a:solidFill>
                <a:latin typeface="HP001 5 hàng" panose="020B0603050302020204" pitchFamily="34" charset="0"/>
              </a:rPr>
              <a:t>tập</a:t>
            </a:r>
            <a:r>
              <a:rPr lang="en-US" altLang="x-none" sz="3300" b="1" dirty="0">
                <a:solidFill>
                  <a:srgbClr val="FFFF00"/>
                </a:solidFill>
                <a:latin typeface="HP001 5 hàng" panose="020B0603050302020204" pitchFamily="34" charset="0"/>
              </a:rPr>
              <a:t>.</a:t>
            </a:r>
          </a:p>
        </p:txBody>
      </p:sp>
      <p:pic>
        <p:nvPicPr>
          <p:cNvPr id="23556" name="Picture 6" descr="Day ho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403" y="0"/>
            <a:ext cx="485775" cy="186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8" descr="Flash Lang hoa de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899689" y="-8555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8" name="Picture 9" descr="Flash Buom va ho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84" y="5892650"/>
            <a:ext cx="972740" cy="9227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9" name="Picture 10" descr="Flash Lang hoa de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36578" y="6189410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0" name="Picture 11" descr="Bo hoa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672" y="5019260"/>
            <a:ext cx="445294" cy="185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1" name="Picture 12" descr="Flash Buom va ho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02236" y="5623447"/>
            <a:ext cx="1156096" cy="11319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62" name="Picture 13" descr="j0398219[1]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301" y="287536"/>
            <a:ext cx="5172075" cy="4441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4385072" y="2058175"/>
            <a:ext cx="3086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Dặn</a:t>
            </a:r>
            <a:r>
              <a:rPr lang="en-US" sz="5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HP001 5 hàng" panose="020B0603050302020204" pitchFamily="34" charset="0"/>
                <a:cs typeface="Times New Roman" panose="02020603050405020304" pitchFamily="18" charset="0"/>
              </a:rPr>
              <a:t>dò</a:t>
            </a:r>
            <a:endParaRPr lang="en-US" sz="5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0" descr="Flash Lang hoa dep">
            <a:extLst>
              <a:ext uri="{FF2B5EF4-FFF2-40B4-BE49-F238E27FC236}">
                <a16:creationId xmlns:a16="http://schemas.microsoft.com/office/drawing/2014/main" xmlns="" id="{657BDF41-6119-4AEC-BFAA-8E5900F52A5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9290057">
            <a:off x="532985" y="-38696"/>
            <a:ext cx="721519" cy="652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1" descr="Bo hoa 1">
            <a:extLst>
              <a:ext uri="{FF2B5EF4-FFF2-40B4-BE49-F238E27FC236}">
                <a16:creationId xmlns:a16="http://schemas.microsoft.com/office/drawing/2014/main" xmlns="" id="{1B2F8676-ED9D-443C-877B-DC3E4434F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62209" y="5006578"/>
            <a:ext cx="445294" cy="18514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219D3570-D9A5-447B-9774-98138BE1E2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284637" y="5989440"/>
            <a:ext cx="6372522" cy="701098"/>
          </a:xfrm>
          <a:prstGeom prst="rect">
            <a:avLst/>
          </a:prstGeom>
        </p:spPr>
      </p:pic>
      <p:pic>
        <p:nvPicPr>
          <p:cNvPr id="15" name="Picture 6" descr="Day hoa 2">
            <a:extLst>
              <a:ext uri="{FF2B5EF4-FFF2-40B4-BE49-F238E27FC236}">
                <a16:creationId xmlns:a16="http://schemas.microsoft.com/office/drawing/2014/main" xmlns="" id="{B7B4F826-E770-4CD1-9C32-ECF83809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8" y="-8555"/>
            <a:ext cx="485775" cy="186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12" descr="Flash Buom va hoa 10">
            <a:extLst>
              <a:ext uri="{FF2B5EF4-FFF2-40B4-BE49-F238E27FC236}">
                <a16:creationId xmlns:a16="http://schemas.microsoft.com/office/drawing/2014/main" xmlns="" id="{AA5B8FAB-BF6F-408E-9F91-9BB287B14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31479">
            <a:off x="1760903" y="5500274"/>
            <a:ext cx="1156096" cy="113192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216713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  <p:sndAc>
          <p:stSnd>
            <p:snd r:embed="rId10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412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01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75" t="22596" r="60943" b="71788"/>
          <a:stretch/>
        </p:blipFill>
        <p:spPr>
          <a:xfrm>
            <a:off x="0" y="0"/>
            <a:ext cx="3022600" cy="1315907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576" y="1581912"/>
            <a:ext cx="2478024" cy="238658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1019" y="4416552"/>
            <a:ext cx="2478024" cy="2221992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4264" y="1581912"/>
            <a:ext cx="2606040" cy="238658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1968" y="4416552"/>
            <a:ext cx="2455672" cy="2221992"/>
          </a:xfrm>
          <a:prstGeom prst="rect">
            <a:avLst/>
          </a:prstGeom>
        </p:spPr>
      </p:pic>
      <p:sp>
        <p:nvSpPr>
          <p:cNvPr id="9" name="Hộp Văn bản 8"/>
          <p:cNvSpPr txBox="1"/>
          <p:nvPr/>
        </p:nvSpPr>
        <p:spPr>
          <a:xfrm>
            <a:off x="237744" y="149273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UTM Avo" panose="02040603050506020204" pitchFamily="18" charset="0"/>
              </a:rPr>
              <a:t>a)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3725281" y="3260610"/>
            <a:ext cx="2374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quà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521065" y="5930658"/>
            <a:ext cx="22124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Xúc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xắc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9489049" y="3342906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Khối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489048" y="5930658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giấy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4181014" y="240299"/>
            <a:ext cx="50064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lập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phương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68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23878" cy="131685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0" y="1316850"/>
            <a:ext cx="7232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</a:rPr>
              <a:t>b</a:t>
            </a:r>
            <a:r>
              <a:rPr lang="en-US" sz="4000" dirty="0" smtClean="0">
                <a:latin typeface="UTM Avo" panose="02040603050506020204" pitchFamily="18" charset="0"/>
              </a:rPr>
              <a:t>)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08314" y="1316850"/>
            <a:ext cx="3903589" cy="2055916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9438" y="4261104"/>
            <a:ext cx="1913882" cy="2596896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2778" y="1252842"/>
            <a:ext cx="3644925" cy="205591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85319" y="4169664"/>
            <a:ext cx="2014466" cy="2596896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789438" y="3308758"/>
            <a:ext cx="30861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Bể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cá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cảnh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1" name="Hộp Văn bản 10"/>
          <p:cNvSpPr txBox="1"/>
          <p:nvPr/>
        </p:nvSpPr>
        <p:spPr>
          <a:xfrm>
            <a:off x="3759971" y="5654609"/>
            <a:ext cx="2616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Thùng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loa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7702778" y="3308758"/>
            <a:ext cx="24336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Hộp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giấy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3" name="Hộp Văn bản 12"/>
          <p:cNvSpPr txBox="1"/>
          <p:nvPr/>
        </p:nvSpPr>
        <p:spPr>
          <a:xfrm>
            <a:off x="9500500" y="5843585"/>
            <a:ext cx="20633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Khối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gỗ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3620670" y="406891"/>
            <a:ext cx="55114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hộp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4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11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146304" y="177163"/>
            <a:ext cx="2816352" cy="1231013"/>
          </a:xfrm>
          <a:prstGeom prst="rect">
            <a:avLst/>
          </a:prstGeom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937595A1-4BA1-4B1A-B0B5-561E5B4A1E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3" t="11106" r="8901" b="66661"/>
          <a:stretch/>
        </p:blipFill>
        <p:spPr>
          <a:xfrm>
            <a:off x="0" y="1408176"/>
            <a:ext cx="12192000" cy="4261321"/>
          </a:xfrm>
          <a:prstGeom prst="rect">
            <a:avLst/>
          </a:prstGeom>
        </p:spPr>
      </p:pic>
      <p:sp>
        <p:nvSpPr>
          <p:cNvPr id="6" name="Hình Bầu dục 11">
            <a:extLst>
              <a:ext uri="{FF2B5EF4-FFF2-40B4-BE49-F238E27FC236}">
                <a16:creationId xmlns:a16="http://schemas.microsoft.com/office/drawing/2014/main" xmlns="" id="{B64B4F8D-A5B9-4512-A6A2-F7F35BEE9D51}"/>
              </a:ext>
            </a:extLst>
          </p:cNvPr>
          <p:cNvSpPr/>
          <p:nvPr/>
        </p:nvSpPr>
        <p:spPr>
          <a:xfrm>
            <a:off x="1679321" y="4570258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Hình Bầu dục 11">
            <a:extLst>
              <a:ext uri="{FF2B5EF4-FFF2-40B4-BE49-F238E27FC236}">
                <a16:creationId xmlns:a16="http://schemas.microsoft.com/office/drawing/2014/main" xmlns="" id="{B64B4F8D-A5B9-4512-A6A2-F7F35BEE9D51}"/>
              </a:ext>
            </a:extLst>
          </p:cNvPr>
          <p:cNvSpPr/>
          <p:nvPr/>
        </p:nvSpPr>
        <p:spPr>
          <a:xfrm>
            <a:off x="7281545" y="4594386"/>
            <a:ext cx="779930" cy="66595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30" name="Picture 6" descr="Excel Easy 1: Những hình ảnh vỗ tay đẹp cho Powerpoin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45167" y="0"/>
            <a:ext cx="2565019" cy="238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300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0" y="187451"/>
            <a:ext cx="2615183" cy="1083566"/>
          </a:xfrm>
          <a:prstGeom prst="rect">
            <a:avLst/>
          </a:prstGeom>
        </p:spPr>
      </p:pic>
      <p:pic>
        <p:nvPicPr>
          <p:cNvPr id="11" name="Hình ảnh 10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2572022-98E1-43B6-9ED5-3DCF01C951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40" t="32022" r="9974" b="45745"/>
          <a:stretch/>
        </p:blipFill>
        <p:spPr>
          <a:xfrm>
            <a:off x="146305" y="1444752"/>
            <a:ext cx="12045695" cy="4673839"/>
          </a:xfrm>
          <a:prstGeom prst="rect">
            <a:avLst/>
          </a:prstGeom>
        </p:spPr>
      </p:pic>
      <p:sp>
        <p:nvSpPr>
          <p:cNvPr id="12" name="Hình Bầu dục 11">
            <a:extLst>
              <a:ext uri="{FF2B5EF4-FFF2-40B4-BE49-F238E27FC236}">
                <a16:creationId xmlns:a16="http://schemas.microsoft.com/office/drawing/2014/main" xmlns="" id="{B64B4F8D-A5B9-4512-A6A2-F7F35BEE9D51}"/>
              </a:ext>
            </a:extLst>
          </p:cNvPr>
          <p:cNvSpPr/>
          <p:nvPr/>
        </p:nvSpPr>
        <p:spPr>
          <a:xfrm>
            <a:off x="2434167" y="4992914"/>
            <a:ext cx="1039907" cy="8879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srgbClr val="ED7D31"/>
              </a:solidFill>
              <a:latin typeface="Arial" panose="020B0604020202020204" pitchFamily="34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xmlns="" id="{982BF2A2-1DD3-47E8-AA61-161A34FF34F0}"/>
              </a:ext>
            </a:extLst>
          </p:cNvPr>
          <p:cNvSpPr/>
          <p:nvPr/>
        </p:nvSpPr>
        <p:spPr>
          <a:xfrm>
            <a:off x="4956408" y="4992914"/>
            <a:ext cx="951833" cy="887933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srgbClr val="ED7D3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8" descr="Nerd Emoji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31095" y="110680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116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AD5320D7-F4EB-4CB6-BBF2-ECFB9F450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4" t="55626" r="5053" b="13662"/>
          <a:stretch/>
        </p:blipFill>
        <p:spPr>
          <a:xfrm>
            <a:off x="199534" y="1153713"/>
            <a:ext cx="11671011" cy="514989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A5C638D-2C9A-47AD-BFBD-C7AF7A4C8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4" t="29153" r="60198" b="65004"/>
          <a:stretch/>
        </p:blipFill>
        <p:spPr>
          <a:xfrm>
            <a:off x="90685" y="98639"/>
            <a:ext cx="2975579" cy="1011599"/>
          </a:xfrm>
          <a:prstGeom prst="rect">
            <a:avLst/>
          </a:prstGeom>
        </p:spPr>
      </p:pic>
      <p:sp>
        <p:nvSpPr>
          <p:cNvPr id="3" name="Hình tự do: Hình 2">
            <a:extLst>
              <a:ext uri="{FF2B5EF4-FFF2-40B4-BE49-F238E27FC236}">
                <a16:creationId xmlns:a16="http://schemas.microsoft.com/office/drawing/2014/main" xmlns="" id="{EA8060EE-6E07-430F-9777-208CC91FF45C}"/>
              </a:ext>
            </a:extLst>
          </p:cNvPr>
          <p:cNvSpPr/>
          <p:nvPr/>
        </p:nvSpPr>
        <p:spPr>
          <a:xfrm>
            <a:off x="5501242" y="4121793"/>
            <a:ext cx="2215037" cy="1401183"/>
          </a:xfrm>
          <a:custGeom>
            <a:avLst/>
            <a:gdLst>
              <a:gd name="connsiteX0" fmla="*/ 2030506 w 2030506"/>
              <a:gd name="connsiteY0" fmla="*/ 0 h 820271"/>
              <a:gd name="connsiteX1" fmla="*/ 1438836 w 2030506"/>
              <a:gd name="connsiteY1" fmla="*/ 201706 h 820271"/>
              <a:gd name="connsiteX2" fmla="*/ 712695 w 2030506"/>
              <a:gd name="connsiteY2" fmla="*/ 161365 h 820271"/>
              <a:gd name="connsiteX3" fmla="*/ 537883 w 2030506"/>
              <a:gd name="connsiteY3" fmla="*/ 497542 h 820271"/>
              <a:gd name="connsiteX4" fmla="*/ 0 w 2030506"/>
              <a:gd name="connsiteY4" fmla="*/ 820271 h 82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506" h="820271">
                <a:moveTo>
                  <a:pt x="2030506" y="0"/>
                </a:moveTo>
                <a:cubicBezTo>
                  <a:pt x="1844488" y="87406"/>
                  <a:pt x="1658471" y="174812"/>
                  <a:pt x="1438836" y="201706"/>
                </a:cubicBezTo>
                <a:cubicBezTo>
                  <a:pt x="1219201" y="228600"/>
                  <a:pt x="862854" y="112059"/>
                  <a:pt x="712695" y="161365"/>
                </a:cubicBezTo>
                <a:cubicBezTo>
                  <a:pt x="562536" y="210671"/>
                  <a:pt x="656665" y="387724"/>
                  <a:pt x="537883" y="497542"/>
                </a:cubicBezTo>
                <a:cubicBezTo>
                  <a:pt x="419101" y="607360"/>
                  <a:pt x="209550" y="713815"/>
                  <a:pt x="0" y="820271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ình tự do: Hình 3">
            <a:extLst>
              <a:ext uri="{FF2B5EF4-FFF2-40B4-BE49-F238E27FC236}">
                <a16:creationId xmlns:a16="http://schemas.microsoft.com/office/drawing/2014/main" xmlns="" id="{BA738385-45DF-4F6B-9A87-2C2D79372B30}"/>
              </a:ext>
            </a:extLst>
          </p:cNvPr>
          <p:cNvSpPr/>
          <p:nvPr/>
        </p:nvSpPr>
        <p:spPr>
          <a:xfrm>
            <a:off x="5501243" y="3728659"/>
            <a:ext cx="4826099" cy="2044613"/>
          </a:xfrm>
          <a:custGeom>
            <a:avLst/>
            <a:gdLst>
              <a:gd name="connsiteX0" fmla="*/ 0 w 1707776"/>
              <a:gd name="connsiteY0" fmla="*/ 0 h 1277470"/>
              <a:gd name="connsiteX1" fmla="*/ 605118 w 1707776"/>
              <a:gd name="connsiteY1" fmla="*/ 376517 h 1277470"/>
              <a:gd name="connsiteX2" fmla="*/ 753035 w 1707776"/>
              <a:gd name="connsiteY2" fmla="*/ 927847 h 1277470"/>
              <a:gd name="connsiteX3" fmla="*/ 1707776 w 1707776"/>
              <a:gd name="connsiteY3" fmla="*/ 1277470 h 1277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07776" h="1277470">
                <a:moveTo>
                  <a:pt x="0" y="0"/>
                </a:moveTo>
                <a:cubicBezTo>
                  <a:pt x="239806" y="110938"/>
                  <a:pt x="479612" y="221876"/>
                  <a:pt x="605118" y="376517"/>
                </a:cubicBezTo>
                <a:cubicBezTo>
                  <a:pt x="730624" y="531158"/>
                  <a:pt x="569259" y="777688"/>
                  <a:pt x="753035" y="927847"/>
                </a:cubicBezTo>
                <a:cubicBezTo>
                  <a:pt x="936811" y="1078006"/>
                  <a:pt x="1322293" y="1177738"/>
                  <a:pt x="1707776" y="127747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Hình tự do: Hình 5">
            <a:extLst>
              <a:ext uri="{FF2B5EF4-FFF2-40B4-BE49-F238E27FC236}">
                <a16:creationId xmlns:a16="http://schemas.microsoft.com/office/drawing/2014/main" xmlns="" id="{E5C12036-F9BA-4A03-850A-7567835A3969}"/>
              </a:ext>
            </a:extLst>
          </p:cNvPr>
          <p:cNvSpPr/>
          <p:nvPr/>
        </p:nvSpPr>
        <p:spPr>
          <a:xfrm>
            <a:off x="9931316" y="3929282"/>
            <a:ext cx="991587" cy="1843990"/>
          </a:xfrm>
          <a:custGeom>
            <a:avLst/>
            <a:gdLst>
              <a:gd name="connsiteX0" fmla="*/ 743690 w 743690"/>
              <a:gd name="connsiteY0" fmla="*/ 0 h 1125442"/>
              <a:gd name="connsiteX1" fmla="*/ 434408 w 743690"/>
              <a:gd name="connsiteY1" fmla="*/ 376518 h 1125442"/>
              <a:gd name="connsiteX2" fmla="*/ 4102 w 743690"/>
              <a:gd name="connsiteY2" fmla="*/ 712694 h 1125442"/>
              <a:gd name="connsiteX3" fmla="*/ 205808 w 743690"/>
              <a:gd name="connsiteY3" fmla="*/ 1089212 h 1125442"/>
              <a:gd name="connsiteX4" fmla="*/ 219255 w 743690"/>
              <a:gd name="connsiteY4" fmla="*/ 1089212 h 112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3690" h="1125442">
                <a:moveTo>
                  <a:pt x="743690" y="0"/>
                </a:moveTo>
                <a:cubicBezTo>
                  <a:pt x="650681" y="128868"/>
                  <a:pt x="557673" y="257736"/>
                  <a:pt x="434408" y="376518"/>
                </a:cubicBezTo>
                <a:cubicBezTo>
                  <a:pt x="311143" y="495300"/>
                  <a:pt x="42202" y="593912"/>
                  <a:pt x="4102" y="712694"/>
                </a:cubicBezTo>
                <a:cubicBezTo>
                  <a:pt x="-33998" y="831476"/>
                  <a:pt x="205808" y="1089212"/>
                  <a:pt x="205808" y="1089212"/>
                </a:cubicBezTo>
                <a:cubicBezTo>
                  <a:pt x="241667" y="1151965"/>
                  <a:pt x="230461" y="1120588"/>
                  <a:pt x="219255" y="10892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Hình ảnh 12" descr="Ảnh có chứa văn bản&#10;&#10;Mô tả được tạo tự động">
            <a:extLst>
              <a:ext uri="{FF2B5EF4-FFF2-40B4-BE49-F238E27FC236}">
                <a16:creationId xmlns:a16="http://schemas.microsoft.com/office/drawing/2014/main" xmlns="" id="{06331DE6-E1E6-4DB8-BD26-EFC873DF3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4" t="86891" r="5053" b="6801"/>
          <a:stretch/>
        </p:blipFill>
        <p:spPr>
          <a:xfrm>
            <a:off x="0" y="1322281"/>
            <a:ext cx="12070080" cy="1057836"/>
          </a:xfrm>
          <a:prstGeom prst="rect">
            <a:avLst/>
          </a:prstGeom>
        </p:spPr>
      </p:pic>
      <p:pic>
        <p:nvPicPr>
          <p:cNvPr id="8" name="Picture 6" descr="Excel Easy 1: Những hình ảnh vỗ tay đẹp cho Power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75038" y="128581"/>
            <a:ext cx="2116962" cy="139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111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ga.com.vn/media/news/2707_nen-pp-chuyen-nghiep-full-hd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450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/>
          <p:cNvSpPr txBox="1"/>
          <p:nvPr/>
        </p:nvSpPr>
        <p:spPr>
          <a:xfrm>
            <a:off x="3030582" y="2151017"/>
            <a:ext cx="6130835" cy="1200329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7200" dirty="0" smtClean="0">
                <a:ln w="38100">
                  <a:solidFill>
                    <a:srgbClr val="FFFF00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VẬN DỤNG</a:t>
            </a:r>
            <a:endParaRPr lang="en-US" sz="7200" dirty="0">
              <a:ln w="38100">
                <a:solidFill>
                  <a:srgbClr val="FFFF00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116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CHƠI TRỐN TÌM </a:t>
            </a:r>
          </a:p>
          <a:p>
            <a:pPr algn="ctr"/>
            <a:r>
              <a:rPr lang="en-US" sz="3067" dirty="0">
                <a:solidFill>
                  <a:schemeClr val="bg1"/>
                </a:solidFill>
                <a:latin typeface="UTM Cooper Black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867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104</Words>
  <Application>Microsoft Office PowerPoint</Application>
  <PresentationFormat>Custom</PresentationFormat>
  <Paragraphs>31</Paragraphs>
  <Slides>14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Office Theme</vt:lpstr>
      <vt:lpstr>Office 主题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Administrator</dc:creator>
  <cp:lastModifiedBy>Acer</cp:lastModifiedBy>
  <cp:revision>22</cp:revision>
  <dcterms:created xsi:type="dcterms:W3CDTF">2022-12-11T09:30:17Z</dcterms:created>
  <dcterms:modified xsi:type="dcterms:W3CDTF">2025-03-21T14:35:30Z</dcterms:modified>
</cp:coreProperties>
</file>