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63" r:id="rId3"/>
    <p:sldId id="275" r:id="rId4"/>
    <p:sldId id="278" r:id="rId5"/>
    <p:sldId id="279" r:id="rId6"/>
    <p:sldId id="264" r:id="rId7"/>
    <p:sldId id="267" r:id="rId8"/>
    <p:sldId id="265" r:id="rId9"/>
    <p:sldId id="270" r:id="rId10"/>
    <p:sldId id="266" r:id="rId11"/>
    <p:sldId id="272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2098" y="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cer\OneDrive\Máy tính\[Nhạc Thiếu Nhi] Em Ngon Hơn Búp Bê - Ý Nhi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396"/>
  <ax:ocxPr ax:name="_cy" ax:value="18525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056AE-4AFE-4F31-9720-39C11C6AE528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78B9F-7AF0-4FE1-B06F-3D7FA43909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99D08-B1A4-42A4-86D5-D2029F6C65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IS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0"/>
            <a:ext cx="1219200" cy="858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3"/>
          <p:cNvSpPr>
            <a:spLocks noTextEdit="1"/>
          </p:cNvSpPr>
          <p:nvPr/>
        </p:nvSpPr>
        <p:spPr>
          <a:xfrm>
            <a:off x="685800" y="914400"/>
            <a:ext cx="8077200" cy="59436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CHÀO MỪNG QUÝ THẦY CÔ VỀ  DỰ GIỜ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MÔN:ĐẠO ĐỨC</a:t>
            </a:r>
            <a:r>
              <a:rPr lang="vi-VN" altLang="en-US" sz="360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- LỚP </a:t>
            </a:r>
            <a:r>
              <a:rPr lang="vi-VN" altLang="en-US" sz="360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1</a:t>
            </a:r>
            <a:r>
              <a:rPr lang="en-CA" altLang="en-US" sz="360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B</a:t>
            </a:r>
            <a:endParaRPr lang="vi-VN" altLang="en-US" sz="360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3076" name="Picture 4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34329">
            <a:off x="8001000" y="3352800"/>
            <a:ext cx="746125" cy="17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 descr="DAIS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5105400"/>
            <a:ext cx="831850" cy="58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DAIS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38800"/>
            <a:ext cx="1371600" cy="966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duc22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4573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9" descr="bar01"/>
          <p:cNvPicPr>
            <a:picLocks noChangeAspect="1"/>
          </p:cNvPicPr>
          <p:nvPr/>
        </p:nvPicPr>
        <p:blipFill>
          <a:blip r:embed="rId7">
            <a:lum bright="-6000"/>
          </a:blip>
          <a:stretch>
            <a:fillRect/>
          </a:stretch>
        </p:blipFill>
        <p:spPr>
          <a:xfrm>
            <a:off x="1447800" y="6096000"/>
            <a:ext cx="6781800" cy="51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10" descr="rainbowstarline"/>
          <p:cNvPicPr>
            <a:picLocks noGrp="1" noChangeAspect="1"/>
          </p:cNvPicPr>
          <p:nvPr>
            <p:ph type="title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990600" y="0"/>
            <a:ext cx="7105650" cy="592138"/>
          </a:xfrm>
        </p:spPr>
      </p:pic>
      <p:sp>
        <p:nvSpPr>
          <p:cNvPr id="3083" name="AutoShape 11"/>
          <p:cNvSpPr/>
          <p:nvPr/>
        </p:nvSpPr>
        <p:spPr>
          <a:xfrm>
            <a:off x="1828800" y="4343400"/>
            <a:ext cx="574675" cy="485775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85" name="AutoShape 13"/>
          <p:cNvSpPr/>
          <p:nvPr/>
        </p:nvSpPr>
        <p:spPr>
          <a:xfrm>
            <a:off x="8382000" y="6096000"/>
            <a:ext cx="574675" cy="485775"/>
          </a:xfrm>
          <a:prstGeom prst="star4">
            <a:avLst>
              <a:gd name="adj" fmla="val 12500"/>
            </a:avLst>
          </a:prstGeom>
          <a:solidFill>
            <a:srgbClr val="FFCCFF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87" name="AutoShape 15"/>
          <p:cNvSpPr/>
          <p:nvPr/>
        </p:nvSpPr>
        <p:spPr>
          <a:xfrm>
            <a:off x="304800" y="4572000"/>
            <a:ext cx="574675" cy="485775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88" name="AutoShape 16"/>
          <p:cNvSpPr/>
          <p:nvPr/>
        </p:nvSpPr>
        <p:spPr>
          <a:xfrm>
            <a:off x="4724400" y="2781300"/>
            <a:ext cx="574675" cy="523875"/>
          </a:xfrm>
          <a:prstGeom prst="star4">
            <a:avLst>
              <a:gd name="adj" fmla="val 12500"/>
            </a:avLst>
          </a:prstGeom>
          <a:solidFill>
            <a:srgbClr val="CC3300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89" name="AutoShape 17"/>
          <p:cNvSpPr/>
          <p:nvPr/>
        </p:nvSpPr>
        <p:spPr>
          <a:xfrm>
            <a:off x="6400800" y="1828800"/>
            <a:ext cx="574675" cy="485775"/>
          </a:xfrm>
          <a:prstGeom prst="star4">
            <a:avLst>
              <a:gd name="adj" fmla="val 12431"/>
            </a:avLst>
          </a:prstGeom>
          <a:solidFill>
            <a:srgbClr val="FF9900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90" name="AutoShape 18"/>
          <p:cNvSpPr/>
          <p:nvPr/>
        </p:nvSpPr>
        <p:spPr>
          <a:xfrm>
            <a:off x="304800" y="1447800"/>
            <a:ext cx="608013" cy="485775"/>
          </a:xfrm>
          <a:prstGeom prst="star4">
            <a:avLst>
              <a:gd name="adj" fmla="val 12431"/>
            </a:avLst>
          </a:prstGeom>
          <a:solidFill>
            <a:srgbClr val="CC3300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91" name="AutoShape 19"/>
          <p:cNvSpPr/>
          <p:nvPr/>
        </p:nvSpPr>
        <p:spPr>
          <a:xfrm>
            <a:off x="2743200" y="838200"/>
            <a:ext cx="533400" cy="485775"/>
          </a:xfrm>
          <a:prstGeom prst="star4">
            <a:avLst>
              <a:gd name="adj" fmla="val 12384"/>
            </a:avLst>
          </a:prstGeom>
          <a:solidFill>
            <a:srgbClr val="FFFF66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92" name="AutoShape 20"/>
          <p:cNvSpPr/>
          <p:nvPr/>
        </p:nvSpPr>
        <p:spPr>
          <a:xfrm>
            <a:off x="6248400" y="3810000"/>
            <a:ext cx="574675" cy="485775"/>
          </a:xfrm>
          <a:prstGeom prst="star4">
            <a:avLst>
              <a:gd name="adj" fmla="val 12500"/>
            </a:avLst>
          </a:prstGeom>
          <a:solidFill>
            <a:srgbClr val="66CCFF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93" name="AutoShape 21"/>
          <p:cNvSpPr/>
          <p:nvPr/>
        </p:nvSpPr>
        <p:spPr>
          <a:xfrm>
            <a:off x="7848600" y="1219200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94" name="AutoShape 22"/>
          <p:cNvSpPr/>
          <p:nvPr/>
        </p:nvSpPr>
        <p:spPr>
          <a:xfrm>
            <a:off x="2819400" y="2667000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2" name="Picture 23" descr="Picture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3581400"/>
            <a:ext cx="1828800" cy="189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6"/>
          <p:cNvSpPr txBox="1"/>
          <p:nvPr/>
        </p:nvSpPr>
        <p:spPr>
          <a:xfrm>
            <a:off x="1219200" y="4724400"/>
            <a:ext cx="76962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CA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Đào</a:t>
            </a:r>
            <a:r>
              <a:rPr lang="en-CA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CA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CA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CA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Lan</a:t>
            </a:r>
            <a:endParaRPr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CA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NAM HƯNG</a:t>
            </a:r>
            <a:endParaRPr lang="vi-VN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5" name="Picture 6">
            <a:hlinkClick r:id="" action="ppaction://media"/>
          </p:cNvPr>
          <p:cNvPicPr>
            <a:picLocks noRot="1" noChangeAspect="1"/>
          </p:cNvPicPr>
          <p:nvPr>
            <a:wavAudioFile r:embed="rId1" name="hammer.wav"/>
          </p:nvPr>
        </p:nvPicPr>
        <p:blipFill>
          <a:blip r:embed="rId10"/>
          <a:stretch>
            <a:fillRect/>
          </a:stretch>
        </p:blipFill>
        <p:spPr>
          <a:xfrm>
            <a:off x="8382000" y="63246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-0.00023 C -0.04132 -0.28519 -0.08194 -0.56945 -0.02969 -0.74422 C 0.02257 -0.91898 0.25104 -0.99514 0.3125 -1.04954 C 0.37396 -1.10394 0.35625 -1.08727 0.33872 -1.07061 " pathEditMode="relative" ptsTypes="aaaA">
                                      <p:cBhvr>
                                        <p:cTn id="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8 -0.01895 C -0.0408 -0.3042 -0.08143 -0.58807 -0.02917 -0.76283 C 0.02309 -0.93805 0.25156 -1.01387 0.31302 -1.06842 C 0.37448 -1.12274 0.35677 -1.1061 0.33923 -1.08922 " pathEditMode="relative" rAng="0" ptsTypes="aaaA">
                                      <p:cBhvr>
                                        <p:cTn id="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5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083" grpId="0" bldLvl="0" animBg="1"/>
      <p:bldP spid="3085" grpId="0" bldLvl="0" animBg="1"/>
      <p:bldP spid="3087" grpId="0" bldLvl="0" animBg="1"/>
      <p:bldP spid="3088" grpId="0" bldLvl="0" animBg="1"/>
      <p:bldP spid="3089" grpId="0" bldLvl="0" animBg="1"/>
      <p:bldP spid="3090" grpId="0" bldLvl="0" animBg="1"/>
      <p:bldP spid="3091" grpId="0" bldLvl="0" animBg="1"/>
      <p:bldP spid="3092" grpId="0" bldLvl="0" animBg="1"/>
      <p:bldP spid="3093" grpId="0" bldLvl="0" animBg="1"/>
      <p:bldP spid="309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308" y="2351782"/>
            <a:ext cx="3582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7711D-E371-49FC-A994-BD049A04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366025"/>
            <a:ext cx="5791200" cy="31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690" y="1203337"/>
            <a:ext cx="8485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2924886"/>
            <a:ext cx="59055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06918" y="3428998"/>
            <a:ext cx="681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42900" y="292488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523" y="1158586"/>
            <a:ext cx="8333509" cy="4540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126" y="1158586"/>
            <a:ext cx="8333509" cy="446810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 descr="Clo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3" y="1981688"/>
            <a:ext cx="297941" cy="2979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637" y="857250"/>
            <a:ext cx="687705" cy="85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159116" y="2835939"/>
            <a:ext cx="505460" cy="101981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22" name="Graphic 21" descr="Clo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36" y="5083568"/>
            <a:ext cx="297941" cy="2979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65435" y="1605395"/>
            <a:ext cx="505460" cy="115824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7" name="Arrow: Right 26"/>
          <p:cNvSpPr/>
          <p:nvPr/>
        </p:nvSpPr>
        <p:spPr>
          <a:xfrm rot="16200000">
            <a:off x="345744" y="5054533"/>
            <a:ext cx="488373" cy="21301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>
            <a:fillRect/>
          </a:stretch>
        </p:blipFill>
        <p:spPr>
          <a:xfrm>
            <a:off x="293382" y="1607439"/>
            <a:ext cx="2208628" cy="19404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>
            <a:fillRect/>
          </a:stretch>
        </p:blipFill>
        <p:spPr>
          <a:xfrm>
            <a:off x="6335998" y="2751863"/>
            <a:ext cx="2288034" cy="29664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2" b="9717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63" y="1583719"/>
            <a:ext cx="2288033" cy="1869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259" y="1844114"/>
            <a:ext cx="5409145" cy="2683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ldLvl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EM NGOAN HƠN BÚP BÊ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WindowsMediaPlayer1" r:id="rId2" imgW="9142560" imgH="6669000"/>
        </mc:Choice>
        <mc:Fallback>
          <p:control name="WindowsMediaPlayer1" r:id="rId2" imgW="9142560" imgH="6669000">
            <p:pic>
              <p:nvPicPr>
                <p:cNvPr id="4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66908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Gọn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gàng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ngăn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nắp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0"/>
            <a:ext cx="5791200" cy="92867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299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gang,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E7651-41F4-4E2F-AC63-E260CF78A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7858179" cy="45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447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vở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dung </a:t>
            </a:r>
            <a:r>
              <a:rPr lang="en-US" sz="3200" dirty="0" err="1">
                <a:solidFill>
                  <a:srgbClr val="0000FF"/>
                </a:solidFill>
              </a:rPr>
              <a:t>luôn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gọn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gàng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ngăn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nắp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402" y="1252091"/>
            <a:ext cx="852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4C01B-6CD3-4372-9D67-5F3546004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29308"/>
            <a:ext cx="9220200" cy="44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187</Words>
  <Application>Microsoft Office PowerPoint</Application>
  <PresentationFormat>On-screen Show (4:3)</PresentationFormat>
  <Paragraphs>26</Paragraphs>
  <Slides>12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HP001 TD 4H</vt:lpstr>
      <vt:lpstr>HP-087</vt:lpstr>
      <vt:lpstr>HP-089</vt:lpstr>
      <vt:lpstr>.VnAvant</vt:lpstr>
      <vt:lpstr>Arial</vt:lpstr>
      <vt:lpstr>Berlin Sans FB Demi</vt:lpstr>
      <vt:lpstr>Bernard MT Condensed</vt:lpstr>
      <vt:lpstr>Calibri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ismail - [2010]</cp:lastModifiedBy>
  <cp:revision>43</cp:revision>
  <dcterms:created xsi:type="dcterms:W3CDTF">2006-08-16T00:00:00Z</dcterms:created>
  <dcterms:modified xsi:type="dcterms:W3CDTF">2025-03-22T03:11:02Z</dcterms:modified>
</cp:coreProperties>
</file>