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71" r:id="rId2"/>
    <p:sldId id="294" r:id="rId3"/>
    <p:sldId id="295" r:id="rId4"/>
    <p:sldId id="270" r:id="rId5"/>
    <p:sldId id="277" r:id="rId6"/>
    <p:sldId id="260" r:id="rId7"/>
    <p:sldId id="289" r:id="rId8"/>
    <p:sldId id="290" r:id="rId9"/>
    <p:sldId id="265" r:id="rId10"/>
    <p:sldId id="292" r:id="rId11"/>
    <p:sldId id="29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FFFF"/>
    <a:srgbClr val="CC9900"/>
    <a:srgbClr val="0033CC"/>
    <a:srgbClr val="0000FF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02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404F9-4CED-410B-AFDA-DF7C9E8BAE18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FAC4B-B667-4C5A-B1E9-92D34BAAC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C4B-B667-4C5A-B1E9-92D34BAAC4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207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C4B-B667-4C5A-B1E9-92D34BAAC42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C4B-B667-4C5A-B1E9-92D34BAAC42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C4B-B667-4C5A-B1E9-92D34BAAC42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AC4B-B667-4C5A-B1E9-92D34BAAC42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7EF7-FD2D-42D5-8CD4-A99E06F1F50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2199675-C72A-4C5E-A3A8-A4DA0AC788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7EF7-FD2D-42D5-8CD4-A99E06F1F50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9675-C72A-4C5E-A3A8-A4DA0AC78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7EF7-FD2D-42D5-8CD4-A99E06F1F50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9675-C72A-4C5E-A3A8-A4DA0AC78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7EF7-FD2D-42D5-8CD4-A99E06F1F50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9675-C72A-4C5E-A3A8-A4DA0AC788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7EF7-FD2D-42D5-8CD4-A99E06F1F50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12199675-C72A-4C5E-A3A8-A4DA0AC78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7EF7-FD2D-42D5-8CD4-A99E06F1F50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9675-C72A-4C5E-A3A8-A4DA0AC788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7EF7-FD2D-42D5-8CD4-A99E06F1F50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9675-C72A-4C5E-A3A8-A4DA0AC788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7EF7-FD2D-42D5-8CD4-A99E06F1F50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9675-C72A-4C5E-A3A8-A4DA0AC78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7EF7-FD2D-42D5-8CD4-A99E06F1F50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9675-C72A-4C5E-A3A8-A4DA0AC78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7EF7-FD2D-42D5-8CD4-A99E06F1F50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9675-C72A-4C5E-A3A8-A4DA0AC788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7EF7-FD2D-42D5-8CD4-A99E06F1F50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12199675-C72A-4C5E-A3A8-A4DA0AC788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A9F7EF7-FD2D-42D5-8CD4-A99E06F1F506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2199675-C72A-4C5E-A3A8-A4DA0AC78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272;&#7896;I\Chuy&#234;n%20&#273;&#7873;%20RNM%202017\Chuy&#234;n%20&#273;&#7873;%20RNM%202017\CHUY&#202;N%20&#272;&#7872;%20&#272;&#7896;I%2025.3.2022\Audio.mp3" TargetMode="External"/><Relationship Id="rId6" Type="http://schemas.microsoft.com/office/2007/relationships/media" Target="file:///D:\&#272;&#7896;I\Chuy&#234;n%20&#273;&#7873;%20RNM%202017\Chuy&#234;n%20&#273;&#7873;%20RNM%202017\CHUY&#202;N%20&#272;&#7872;%20&#272;&#7896;I%2025.3.2022\Audio.mp3" TargetMode="External"/><Relationship Id="rId5" Type="http://schemas.openxmlformats.org/officeDocument/2006/relationships/hyperlink" Target="file:///D:\Chuy&#234;n%20&#273;&#7873;%20B&#272;KH%202016\kh&#7903;i%20&#273;&#7897;ng.pptx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media" Target="file:///D:\&#272;&#7896;I\Chuy&#234;n%20&#273;&#7873;%20RNM%202017\Chuy&#234;n%20&#273;&#7873;%20RNM%202017\Rung%20chuong%20vang.mp3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file:///D:\&#272;&#7896;I\Chuy&#234;n%20&#273;&#7873;%20RNM%202017\Chuy&#234;n%20&#273;&#7873;%20RNM%202017\Rung%20chuong%20vang.mp3" TargetMode="External"/><Relationship Id="rId1" Type="http://schemas.openxmlformats.org/officeDocument/2006/relationships/audio" Target="file:///D:\&#272;&#7896;I\Chuy&#234;n%20&#273;&#7873;%20RNM%202017\Chuy&#234;n%20&#273;&#7873;%20RNM%202017\Audio.mp3" TargetMode="External"/><Relationship Id="rId6" Type="http://schemas.microsoft.com/office/2007/relationships/media" Target="file:///D:\&#272;&#7896;I\Chuy&#234;n%20&#273;&#7873;%20RNM%202017\Chuy&#234;n%20&#273;&#7873;%20RNM%202017\Audio.mp3" TargetMode="External"/><Relationship Id="rId5" Type="http://schemas.openxmlformats.org/officeDocument/2006/relationships/hyperlink" Target="file:///D:\Chuy&#234;n%20&#273;&#7873;%20B&#272;KH%202016\kh&#7903;i%20&#273;&#7897;ng.pptx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wmpaud8.wav" TargetMode="External"/><Relationship Id="rId13" Type="http://schemas.openxmlformats.org/officeDocument/2006/relationships/image" Target="../media/image9.gif"/><Relationship Id="rId3" Type="http://schemas.openxmlformats.org/officeDocument/2006/relationships/notesSlide" Target="../notesSlides/notesSlide2.xml"/><Relationship Id="rId7" Type="http://schemas.openxmlformats.org/officeDocument/2006/relationships/audio" Target="../media/audio5.wav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audio" Target="wmpaud8.wav" TargetMode="External"/><Relationship Id="rId6" Type="http://schemas.openxmlformats.org/officeDocument/2006/relationships/audio" Target="../media/audio4.wav"/><Relationship Id="rId11" Type="http://schemas.openxmlformats.org/officeDocument/2006/relationships/slide" Target="slide2.xml"/><Relationship Id="rId5" Type="http://schemas.openxmlformats.org/officeDocument/2006/relationships/audio" Target="../media/audio3.wav"/><Relationship Id="rId10" Type="http://schemas.openxmlformats.org/officeDocument/2006/relationships/image" Target="../media/image7.jpe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wmpaud8.wav" TargetMode="External"/><Relationship Id="rId13" Type="http://schemas.openxmlformats.org/officeDocument/2006/relationships/image" Target="../media/image9.gif"/><Relationship Id="rId3" Type="http://schemas.openxmlformats.org/officeDocument/2006/relationships/notesSlide" Target="../notesSlides/notesSlide3.xml"/><Relationship Id="rId7" Type="http://schemas.openxmlformats.org/officeDocument/2006/relationships/audio" Target="../media/audio5.wav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audio" Target="wmpaud8.wav" TargetMode="External"/><Relationship Id="rId6" Type="http://schemas.openxmlformats.org/officeDocument/2006/relationships/audio" Target="../media/audio4.wav"/><Relationship Id="rId11" Type="http://schemas.openxmlformats.org/officeDocument/2006/relationships/slide" Target="slide2.xml"/><Relationship Id="rId5" Type="http://schemas.openxmlformats.org/officeDocument/2006/relationships/audio" Target="../media/audio3.wav"/><Relationship Id="rId15" Type="http://schemas.openxmlformats.org/officeDocument/2006/relationships/image" Target="../media/image11.jpeg"/><Relationship Id="rId10" Type="http://schemas.openxmlformats.org/officeDocument/2006/relationships/image" Target="../media/image7.jpeg"/><Relationship Id="rId4" Type="http://schemas.openxmlformats.org/officeDocument/2006/relationships/audio" Target="../media/audio2.wav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wmpaud8.wav" TargetMode="External"/><Relationship Id="rId13" Type="http://schemas.openxmlformats.org/officeDocument/2006/relationships/slide" Target="slide2.xml"/><Relationship Id="rId3" Type="http://schemas.openxmlformats.org/officeDocument/2006/relationships/notesSlide" Target="../notesSlides/notesSlide4.xml"/><Relationship Id="rId7" Type="http://schemas.openxmlformats.org/officeDocument/2006/relationships/audio" Target="../media/audio5.wav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wmpaud8.wav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8.wmf"/><Relationship Id="rId5" Type="http://schemas.openxmlformats.org/officeDocument/2006/relationships/audio" Target="../media/audio3.wav"/><Relationship Id="rId10" Type="http://schemas.openxmlformats.org/officeDocument/2006/relationships/image" Target="../media/image7.jpeg"/><Relationship Id="rId4" Type="http://schemas.openxmlformats.org/officeDocument/2006/relationships/audio" Target="../media/audio2.wav"/><Relationship Id="rId9" Type="http://schemas.openxmlformats.org/officeDocument/2006/relationships/image" Target="../media/image6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media" Target="wmpaud8.wav" TargetMode="External"/><Relationship Id="rId13" Type="http://schemas.openxmlformats.org/officeDocument/2006/relationships/image" Target="../media/image16.jpeg"/><Relationship Id="rId3" Type="http://schemas.openxmlformats.org/officeDocument/2006/relationships/notesSlide" Target="../notesSlides/notesSlide5.xml"/><Relationship Id="rId7" Type="http://schemas.openxmlformats.org/officeDocument/2006/relationships/audio" Target="../media/audio5.wav"/><Relationship Id="rId12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wmpaud8.wav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9.gif"/><Relationship Id="rId5" Type="http://schemas.openxmlformats.org/officeDocument/2006/relationships/audio" Target="../media/audio3.wav"/><Relationship Id="rId10" Type="http://schemas.openxmlformats.org/officeDocument/2006/relationships/image" Target="../media/image8.wmf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1203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24099" y="820855"/>
            <a:ext cx="7629003" cy="1612797"/>
            <a:chOff x="1601" y="432"/>
            <a:chExt cx="4176" cy="880"/>
          </a:xfrm>
        </p:grpSpPr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2352" y="432"/>
              <a:ext cx="2832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vi-VN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2640" y="624"/>
              <a:ext cx="2064" cy="1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-----------------</a:t>
              </a:r>
              <a:r>
                <a:rPr lang="en-US" sz="16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sym typeface="Wingdings" pitchFamily="2" charset="2"/>
                </a:rPr>
                <a:t>-------------------</a:t>
              </a:r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1601" y="959"/>
              <a:ext cx="4176" cy="3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sz="3600" b="1" dirty="0" smtClean="0">
                  <a:solidFill>
                    <a:srgbClr val="FFFF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BÀI 16 : LUYỆN TẬP CHUNG</a:t>
              </a:r>
              <a:endParaRPr 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738282" y="3643314"/>
            <a:ext cx="8215370" cy="646331"/>
          </a:xfrm>
          <a:prstGeom prst="rect">
            <a:avLst/>
          </a:prstGeom>
          <a:solidFill>
            <a:srgbClr val="FF1D1D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600" b="1" dirty="0" smtClean="0">
                <a:solidFill>
                  <a:srgbClr val="FFFF66"/>
                </a:solidFill>
                <a:latin typeface="Times New Roman" pitchFamily="18" charset="0"/>
              </a:rPr>
              <a:t>Giáo viên : Đào Thị Lan</a:t>
            </a:r>
          </a:p>
        </p:txBody>
      </p:sp>
      <p:sp>
        <p:nvSpPr>
          <p:cNvPr id="4106" name="AutoShape 10">
            <a:hlinkClick r:id="rId5" action="ppaction://hlinkpres?slideindex=1&amp;slidetitle=Slide 1" highlightClick="1"/>
          </p:cNvPr>
          <p:cNvSpPr>
            <a:spLocks noChangeArrowheads="1"/>
          </p:cNvSpPr>
          <p:nvPr/>
        </p:nvSpPr>
        <p:spPr bwMode="auto">
          <a:xfrm>
            <a:off x="10210800" y="6248400"/>
            <a:ext cx="457200" cy="51593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12" name="Arc 11"/>
          <p:cNvSpPr/>
          <p:nvPr/>
        </p:nvSpPr>
        <p:spPr>
          <a:xfrm>
            <a:off x="5943600" y="160020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Audio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2860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08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703384"/>
            <a:ext cx="11662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4: Từ 8 khối lập phương nhỏ như nhau em hãy xếp thành một khối lập phương lớn.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3165231" cy="858129"/>
          </a:xfrm>
          <a:prstGeom prst="rect">
            <a:avLst/>
          </a:prstGeom>
        </p:spPr>
      </p:pic>
      <p:pic>
        <p:nvPicPr>
          <p:cNvPr id="4" name="Picture 3" descr="118475531_1249833928694501_107518281443688857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087" y="2337262"/>
            <a:ext cx="10449098" cy="4145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778469" y="820854"/>
            <a:ext cx="5270938" cy="687271"/>
            <a:chOff x="2352" y="432"/>
            <a:chExt cx="2832" cy="375"/>
          </a:xfrm>
        </p:grpSpPr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2352" y="432"/>
              <a:ext cx="2832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2640" y="624"/>
              <a:ext cx="2064" cy="1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-----------------</a:t>
              </a:r>
              <a:r>
                <a:rPr lang="en-US" sz="16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sym typeface="Wingdings" pitchFamily="2" charset="2"/>
                </a:rPr>
                <a:t>-------------------</a:t>
              </a:r>
            </a:p>
          </p:txBody>
        </p:sp>
      </p:grpSp>
      <p:sp>
        <p:nvSpPr>
          <p:cNvPr id="4106" name="AutoShape 10">
            <a:hlinkClick r:id="rId5" action="ppaction://hlinkpres?slideindex=1&amp;slidetitle=Slide 1" highlightClick="1"/>
          </p:cNvPr>
          <p:cNvSpPr>
            <a:spLocks noChangeArrowheads="1"/>
          </p:cNvSpPr>
          <p:nvPr/>
        </p:nvSpPr>
        <p:spPr bwMode="auto">
          <a:xfrm>
            <a:off x="10210800" y="6248400"/>
            <a:ext cx="457200" cy="51593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Arc 11"/>
          <p:cNvSpPr/>
          <p:nvPr/>
        </p:nvSpPr>
        <p:spPr>
          <a:xfrm>
            <a:off x="5943600" y="160020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Audio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828800" y="6553200"/>
            <a:ext cx="304800" cy="304800"/>
          </a:xfrm>
          <a:prstGeom prst="rect">
            <a:avLst/>
          </a:prstGeom>
        </p:spPr>
      </p:pic>
      <p:pic>
        <p:nvPicPr>
          <p:cNvPr id="13" name="Rung chuong va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link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828800" y="6553200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581400"/>
            <a:ext cx="10058400" cy="175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8700" y="1857364"/>
            <a:ext cx="1013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48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06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0ff027d9dfb6d048cbae659e0290d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" y="428"/>
            <a:ext cx="12190477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9582" y="1200518"/>
            <a:ext cx="77893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Bài 16: Luyện tập chung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701368" y="1282700"/>
            <a:ext cx="5490633" cy="5575300"/>
            <a:chOff x="777" y="537"/>
            <a:chExt cx="1547" cy="271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52" cy="22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110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2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3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6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1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3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4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5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6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7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1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2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3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4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5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6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7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3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4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5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6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7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7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910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710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2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3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4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5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6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7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2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3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4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5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6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7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5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6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7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2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5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6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1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2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3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1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2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3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4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5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6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7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8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510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4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4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8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9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0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4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0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2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3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5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1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2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3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4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5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310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10" name="Picture 1310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235048">
            <a:off x="1318685" y="420688"/>
            <a:ext cx="2440516" cy="1636712"/>
          </a:xfrm>
          <a:prstGeom prst="rect">
            <a:avLst/>
          </a:prstGeom>
          <a:noFill/>
        </p:spPr>
      </p:pic>
      <p:pic>
        <p:nvPicPr>
          <p:cNvPr id="1311" name="Picture 1311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206117">
            <a:off x="382323" y="989278"/>
            <a:ext cx="1652588" cy="2417233"/>
          </a:xfrm>
          <a:prstGeom prst="rect">
            <a:avLst/>
          </a:prstGeom>
          <a:noFill/>
        </p:spPr>
      </p:pic>
      <p:pic>
        <p:nvPicPr>
          <p:cNvPr id="1312" name="Picture 1312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2824">
            <a:off x="3350685" y="192088"/>
            <a:ext cx="2440516" cy="1636712"/>
          </a:xfrm>
          <a:prstGeom prst="rect">
            <a:avLst/>
          </a:prstGeom>
          <a:noFill/>
        </p:spPr>
      </p:pic>
      <p:pic>
        <p:nvPicPr>
          <p:cNvPr id="1313" name="Picture 1314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58504">
            <a:off x="5689600" y="2590801"/>
            <a:ext cx="2440517" cy="1636713"/>
          </a:xfrm>
          <a:prstGeom prst="rect">
            <a:avLst/>
          </a:prstGeom>
          <a:noFill/>
        </p:spPr>
      </p:pic>
      <p:pic>
        <p:nvPicPr>
          <p:cNvPr id="1314" name="Picture 1315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23895">
            <a:off x="5563923" y="3427678"/>
            <a:ext cx="1652588" cy="2417233"/>
          </a:xfrm>
          <a:prstGeom prst="rect">
            <a:avLst/>
          </a:prstGeom>
          <a:noFill/>
        </p:spPr>
      </p:pic>
      <p:pic>
        <p:nvPicPr>
          <p:cNvPr id="1315" name="Picture 1316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58513">
            <a:off x="4163484" y="4265084"/>
            <a:ext cx="1651000" cy="2417233"/>
          </a:xfrm>
          <a:prstGeom prst="rect">
            <a:avLst/>
          </a:prstGeom>
          <a:noFill/>
        </p:spPr>
      </p:pic>
      <p:pic>
        <p:nvPicPr>
          <p:cNvPr id="1316" name="Picture 1317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375518">
            <a:off x="2131484" y="4265084"/>
            <a:ext cx="1651000" cy="2417233"/>
          </a:xfrm>
          <a:prstGeom prst="rect">
            <a:avLst/>
          </a:prstGeom>
          <a:noFill/>
        </p:spPr>
      </p:pic>
      <p:pic>
        <p:nvPicPr>
          <p:cNvPr id="1317" name="Picture 1318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523964">
            <a:off x="77523" y="2360878"/>
            <a:ext cx="1652588" cy="2417233"/>
          </a:xfrm>
          <a:prstGeom prst="rect">
            <a:avLst/>
          </a:prstGeom>
          <a:noFill/>
        </p:spPr>
      </p:pic>
      <p:pic>
        <p:nvPicPr>
          <p:cNvPr id="1318" name="Picture 1319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375518">
            <a:off x="586317" y="3426884"/>
            <a:ext cx="1651000" cy="2417233"/>
          </a:xfrm>
          <a:prstGeom prst="rect">
            <a:avLst/>
          </a:prstGeom>
          <a:noFill/>
        </p:spPr>
      </p:pic>
      <p:sp>
        <p:nvSpPr>
          <p:cNvPr id="1319" name="WordArt 1320"/>
          <p:cNvSpPr>
            <a:spLocks noChangeArrowheads="1" noChangeShapeType="1" noTextEdit="1"/>
          </p:cNvSpPr>
          <p:nvPr/>
        </p:nvSpPr>
        <p:spPr bwMode="auto">
          <a:xfrm>
            <a:off x="2091397" y="1990335"/>
            <a:ext cx="37084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320" name="Picture 1313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2466">
            <a:off x="4876800" y="1106488"/>
            <a:ext cx="2440517" cy="16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wmpaud8.wav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8"/>
              </p:ext>
            </p:ext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617075" y="4343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wmpaud8.wav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8"/>
              </p:ext>
            </p:ext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40875" y="4572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371601" y="1293644"/>
            <a:ext cx="9753600" cy="363628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76200" y="0"/>
            <a:ext cx="12039599" cy="67818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381224" y="1439244"/>
            <a:ext cx="8286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80808"/>
                </a:solidFill>
              </a:rPr>
              <a:t>Có</a:t>
            </a:r>
            <a:r>
              <a:rPr lang="en-US" sz="2800" b="1" dirty="0" smtClean="0">
                <a:solidFill>
                  <a:srgbClr val="F80808"/>
                </a:solidFill>
              </a:rPr>
              <a:t> </a:t>
            </a:r>
            <a:r>
              <a:rPr lang="en-US" sz="2800" b="1" dirty="0" err="1" smtClean="0">
                <a:solidFill>
                  <a:srgbClr val="F80808"/>
                </a:solidFill>
              </a:rPr>
              <a:t>bao</a:t>
            </a:r>
            <a:r>
              <a:rPr lang="en-US" sz="2800" b="1" dirty="0" smtClean="0">
                <a:solidFill>
                  <a:srgbClr val="F80808"/>
                </a:solidFill>
              </a:rPr>
              <a:t> </a:t>
            </a:r>
            <a:r>
              <a:rPr lang="en-US" sz="2800" b="1" dirty="0" err="1" smtClean="0">
                <a:solidFill>
                  <a:srgbClr val="F80808"/>
                </a:solidFill>
              </a:rPr>
              <a:t>nhiêu</a:t>
            </a:r>
            <a:r>
              <a:rPr lang="en-US" sz="2800" b="1" dirty="0" smtClean="0">
                <a:solidFill>
                  <a:srgbClr val="F80808"/>
                </a:solidFill>
              </a:rPr>
              <a:t> </a:t>
            </a:r>
            <a:r>
              <a:rPr lang="en-US" sz="2800" b="1" dirty="0" err="1" smtClean="0">
                <a:solidFill>
                  <a:srgbClr val="F80808"/>
                </a:solidFill>
              </a:rPr>
              <a:t>khối</a:t>
            </a:r>
            <a:r>
              <a:rPr lang="vi-VN" sz="2800" b="1" dirty="0" smtClean="0">
                <a:solidFill>
                  <a:srgbClr val="F80808"/>
                </a:solidFill>
              </a:rPr>
              <a:t> </a:t>
            </a:r>
            <a:r>
              <a:rPr lang="en-US" sz="2800" b="1" dirty="0" err="1" smtClean="0">
                <a:solidFill>
                  <a:srgbClr val="F80808"/>
                </a:solidFill>
              </a:rPr>
              <a:t>lập</a:t>
            </a:r>
            <a:r>
              <a:rPr lang="en-US" sz="2800" b="1" dirty="0" smtClean="0">
                <a:solidFill>
                  <a:srgbClr val="F80808"/>
                </a:solidFill>
              </a:rPr>
              <a:t> </a:t>
            </a:r>
            <a:r>
              <a:rPr lang="en-US" sz="2800" b="1" dirty="0" err="1" smtClean="0">
                <a:solidFill>
                  <a:srgbClr val="F80808"/>
                </a:solidFill>
              </a:rPr>
              <a:t>phương</a:t>
            </a:r>
            <a:r>
              <a:rPr lang="en-US" sz="2800" b="1" dirty="0" smtClean="0">
                <a:solidFill>
                  <a:srgbClr val="F80808"/>
                </a:solidFill>
              </a:rPr>
              <a:t> </a:t>
            </a:r>
            <a:r>
              <a:rPr lang="en-US" sz="2800" b="1" dirty="0" err="1" smtClean="0">
                <a:solidFill>
                  <a:srgbClr val="F80808"/>
                </a:solidFill>
              </a:rPr>
              <a:t>trong</a:t>
            </a:r>
            <a:r>
              <a:rPr lang="en-US" sz="2800" b="1" dirty="0" smtClean="0">
                <a:solidFill>
                  <a:srgbClr val="F80808"/>
                </a:solidFill>
              </a:rPr>
              <a:t> </a:t>
            </a:r>
            <a:r>
              <a:rPr lang="en-US" sz="2800" b="1" dirty="0" err="1" smtClean="0">
                <a:solidFill>
                  <a:srgbClr val="F80808"/>
                </a:solidFill>
              </a:rPr>
              <a:t>hình</a:t>
            </a:r>
            <a:r>
              <a:rPr lang="en-US" sz="2800" b="1" dirty="0" smtClean="0">
                <a:solidFill>
                  <a:srgbClr val="F80808"/>
                </a:solidFill>
              </a:rPr>
              <a:t> </a:t>
            </a:r>
            <a:r>
              <a:rPr lang="en-US" sz="2800" b="1" dirty="0" err="1" smtClean="0">
                <a:solidFill>
                  <a:srgbClr val="F80808"/>
                </a:solidFill>
              </a:rPr>
              <a:t>bên</a:t>
            </a:r>
            <a:r>
              <a:rPr lang="en-US" sz="2800" b="1" dirty="0" smtClean="0">
                <a:solidFill>
                  <a:srgbClr val="F80808"/>
                </a:solidFill>
              </a:rPr>
              <a:t>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958194" y="207772"/>
            <a:ext cx="2476500" cy="635000"/>
            <a:chOff x="0" y="0"/>
            <a:chExt cx="1560" cy="426"/>
          </a:xfrm>
        </p:grpSpPr>
        <p:pic>
          <p:nvPicPr>
            <p:cNvPr id="15369" name="Picture 9" descr="Picture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0"/>
              <a:ext cx="1560" cy="426"/>
            </a:xfrm>
            <a:prstGeom prst="rect">
              <a:avLst/>
            </a:prstGeom>
            <a:noFill/>
          </p:spPr>
        </p:pic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240" y="24"/>
              <a:ext cx="981" cy="38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</a:rPr>
                <a:t>Câu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</a:rPr>
                <a:t> 1</a:t>
              </a:r>
            </a:p>
          </p:txBody>
        </p:sp>
      </p:grpSp>
      <p:sp>
        <p:nvSpPr>
          <p:cNvPr id="15373" name="AutoShape 13"/>
          <p:cNvSpPr>
            <a:spLocks noChangeArrowheads="1"/>
          </p:cNvSpPr>
          <p:nvPr/>
        </p:nvSpPr>
        <p:spPr bwMode="gray">
          <a:xfrm>
            <a:off x="1371601" y="5769594"/>
            <a:ext cx="9753600" cy="7620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gray">
          <a:xfrm>
            <a:off x="2137410" y="5862638"/>
            <a:ext cx="1291590" cy="62366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gray">
          <a:xfrm>
            <a:off x="2209800" y="5949854"/>
            <a:ext cx="1295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Thời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64195" y="2041366"/>
            <a:ext cx="8804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itchFamily="18" charset="0"/>
              </a:rPr>
              <a:t>A)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83150" y="2814936"/>
            <a:ext cx="8308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itchFamily="18" charset="0"/>
              </a:rPr>
              <a:t>B)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78290" y="3503735"/>
            <a:ext cx="820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24364" y="3643314"/>
            <a:ext cx="377110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AutoShape 32"/>
          <p:cNvSpPr>
            <a:spLocks noChangeArrowheads="1"/>
          </p:cNvSpPr>
          <p:nvPr/>
        </p:nvSpPr>
        <p:spPr bwMode="auto">
          <a:xfrm>
            <a:off x="5410200" y="55562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6" name="AutoShape 33"/>
          <p:cNvSpPr>
            <a:spLocks noChangeArrowheads="1"/>
          </p:cNvSpPr>
          <p:nvPr/>
        </p:nvSpPr>
        <p:spPr bwMode="auto">
          <a:xfrm>
            <a:off x="5410200" y="5562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57" name="AutoShape 34"/>
          <p:cNvSpPr>
            <a:spLocks noChangeArrowheads="1"/>
          </p:cNvSpPr>
          <p:nvPr/>
        </p:nvSpPr>
        <p:spPr bwMode="auto">
          <a:xfrm>
            <a:off x="5410200" y="5546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58" name="AutoShape 35"/>
          <p:cNvSpPr>
            <a:spLocks noChangeArrowheads="1"/>
          </p:cNvSpPr>
          <p:nvPr/>
        </p:nvSpPr>
        <p:spPr bwMode="auto">
          <a:xfrm>
            <a:off x="5410200" y="5541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59" name="AutoShape 36"/>
          <p:cNvSpPr>
            <a:spLocks noChangeArrowheads="1"/>
          </p:cNvSpPr>
          <p:nvPr/>
        </p:nvSpPr>
        <p:spPr bwMode="auto">
          <a:xfrm>
            <a:off x="5410200" y="5546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60" name="AutoShape 37"/>
          <p:cNvSpPr>
            <a:spLocks noChangeArrowheads="1"/>
          </p:cNvSpPr>
          <p:nvPr/>
        </p:nvSpPr>
        <p:spPr bwMode="auto">
          <a:xfrm>
            <a:off x="5410200" y="5537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61" name="AutoShape 38"/>
          <p:cNvSpPr>
            <a:spLocks noChangeArrowheads="1"/>
          </p:cNvSpPr>
          <p:nvPr/>
        </p:nvSpPr>
        <p:spPr bwMode="auto">
          <a:xfrm>
            <a:off x="5410200" y="5551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62" name="AutoShape 39"/>
          <p:cNvSpPr>
            <a:spLocks noChangeArrowheads="1"/>
          </p:cNvSpPr>
          <p:nvPr/>
        </p:nvSpPr>
        <p:spPr bwMode="auto">
          <a:xfrm>
            <a:off x="5410200" y="55435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63" name="AutoShape 40"/>
          <p:cNvSpPr>
            <a:spLocks noChangeArrowheads="1"/>
          </p:cNvSpPr>
          <p:nvPr/>
        </p:nvSpPr>
        <p:spPr bwMode="auto">
          <a:xfrm>
            <a:off x="5410200" y="5541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64" name="AutoShape 41"/>
          <p:cNvSpPr>
            <a:spLocks noChangeArrowheads="1"/>
          </p:cNvSpPr>
          <p:nvPr/>
        </p:nvSpPr>
        <p:spPr bwMode="auto">
          <a:xfrm>
            <a:off x="5410200" y="5554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65" name="AutoShape 42"/>
          <p:cNvSpPr>
            <a:spLocks noChangeArrowheads="1"/>
          </p:cNvSpPr>
          <p:nvPr/>
        </p:nvSpPr>
        <p:spPr bwMode="auto">
          <a:xfrm>
            <a:off x="5410200" y="55610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71" name="AutoShape 14"/>
          <p:cNvSpPr>
            <a:spLocks noChangeArrowheads="1"/>
          </p:cNvSpPr>
          <p:nvPr/>
        </p:nvSpPr>
        <p:spPr bwMode="gray">
          <a:xfrm>
            <a:off x="3733800" y="5862638"/>
            <a:ext cx="1291590" cy="62366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72" name="Text Box 15"/>
          <p:cNvSpPr txBox="1">
            <a:spLocks noChangeArrowheads="1"/>
          </p:cNvSpPr>
          <p:nvPr/>
        </p:nvSpPr>
        <p:spPr bwMode="gray">
          <a:xfrm>
            <a:off x="3886200" y="5971494"/>
            <a:ext cx="1295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Đáp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án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365" name="AutoShape 5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2800" y="5938837"/>
            <a:ext cx="457200" cy="51593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pic>
        <p:nvPicPr>
          <p:cNvPr id="102" name="Picture 5" descr="POINSET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044200" y="4975225"/>
            <a:ext cx="2000250" cy="1831975"/>
          </a:xfrm>
          <a:prstGeom prst="rect">
            <a:avLst/>
          </a:prstGeom>
          <a:noFill/>
        </p:spPr>
      </p:pic>
      <p:pic>
        <p:nvPicPr>
          <p:cNvPr id="103" name="Picture 81" descr="an30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815868" y="228600"/>
            <a:ext cx="1471132" cy="1143000"/>
          </a:xfrm>
          <a:prstGeom prst="rect">
            <a:avLst/>
          </a:prstGeom>
          <a:noFill/>
        </p:spPr>
      </p:pic>
      <p:sp>
        <p:nvSpPr>
          <p:cNvPr id="38" name="AutoShape 151"/>
          <p:cNvSpPr>
            <a:spLocks noChangeArrowheads="1"/>
          </p:cNvSpPr>
          <p:nvPr/>
        </p:nvSpPr>
        <p:spPr bwMode="auto">
          <a:xfrm>
            <a:off x="9859680" y="3101035"/>
            <a:ext cx="447115" cy="394024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AutoShape 152"/>
          <p:cNvSpPr>
            <a:spLocks noChangeArrowheads="1"/>
          </p:cNvSpPr>
          <p:nvPr/>
        </p:nvSpPr>
        <p:spPr bwMode="auto">
          <a:xfrm>
            <a:off x="9149996" y="3133064"/>
            <a:ext cx="447115" cy="394024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AutoShape 154"/>
          <p:cNvSpPr>
            <a:spLocks noChangeArrowheads="1"/>
          </p:cNvSpPr>
          <p:nvPr/>
        </p:nvSpPr>
        <p:spPr bwMode="auto">
          <a:xfrm>
            <a:off x="8522199" y="3124147"/>
            <a:ext cx="447115" cy="394024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AutoShape 155"/>
          <p:cNvSpPr>
            <a:spLocks noChangeArrowheads="1"/>
          </p:cNvSpPr>
          <p:nvPr/>
        </p:nvSpPr>
        <p:spPr bwMode="auto">
          <a:xfrm>
            <a:off x="7867107" y="3087935"/>
            <a:ext cx="447115" cy="394024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AutoShape 156"/>
          <p:cNvSpPr>
            <a:spLocks noChangeArrowheads="1"/>
          </p:cNvSpPr>
          <p:nvPr/>
        </p:nvSpPr>
        <p:spPr bwMode="auto">
          <a:xfrm>
            <a:off x="7921697" y="2560406"/>
            <a:ext cx="447115" cy="394024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AutoShape 160"/>
          <p:cNvSpPr>
            <a:spLocks noChangeArrowheads="1"/>
          </p:cNvSpPr>
          <p:nvPr/>
        </p:nvSpPr>
        <p:spPr bwMode="auto">
          <a:xfrm>
            <a:off x="9218234" y="2520014"/>
            <a:ext cx="447115" cy="394024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AutoShape 162"/>
          <p:cNvSpPr>
            <a:spLocks noChangeArrowheads="1"/>
          </p:cNvSpPr>
          <p:nvPr/>
        </p:nvSpPr>
        <p:spPr bwMode="auto">
          <a:xfrm>
            <a:off x="9846032" y="2543127"/>
            <a:ext cx="447115" cy="394024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AutoShape 177"/>
          <p:cNvSpPr>
            <a:spLocks noChangeArrowheads="1"/>
          </p:cNvSpPr>
          <p:nvPr/>
        </p:nvSpPr>
        <p:spPr bwMode="auto">
          <a:xfrm>
            <a:off x="7319622" y="2579425"/>
            <a:ext cx="447115" cy="388103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AutoShape 162"/>
          <p:cNvSpPr>
            <a:spLocks noChangeArrowheads="1"/>
          </p:cNvSpPr>
          <p:nvPr/>
        </p:nvSpPr>
        <p:spPr bwMode="auto">
          <a:xfrm>
            <a:off x="7280251" y="3129981"/>
            <a:ext cx="447115" cy="394024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AutoShape 156"/>
          <p:cNvSpPr>
            <a:spLocks noChangeArrowheads="1"/>
          </p:cNvSpPr>
          <p:nvPr/>
        </p:nvSpPr>
        <p:spPr bwMode="auto">
          <a:xfrm>
            <a:off x="8596330" y="2500306"/>
            <a:ext cx="447115" cy="394024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3"/>
                </p:tgtEl>
              </p:cMediaNode>
            </p:audio>
            <p:audio>
              <p:cMediaNode>
                <p:cTn id="24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1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5"/>
                  </p:tgtEl>
                </p:cond>
              </p:nextCondLst>
            </p:seq>
          </p:childTnLst>
        </p:cTn>
      </p:par>
    </p:tnLst>
    <p:bldLst>
      <p:bldP spid="15367" grpId="0"/>
      <p:bldP spid="49" grpId="0"/>
      <p:bldP spid="50" grpId="0"/>
      <p:bldP spid="51" grpId="0"/>
      <p:bldP spid="54" grpId="0" animBg="1"/>
      <p:bldP spid="55" grpId="0" animBg="1"/>
      <p:bldP spid="55" grpId="1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wmpaud8.wav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8"/>
              </p:ext>
            </p:ext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617075" y="4343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wmpaud8.wav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8"/>
              </p:ext>
            </p:ext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40875" y="4572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309654" y="1214422"/>
            <a:ext cx="9753600" cy="363628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76200" y="0"/>
            <a:ext cx="12039599" cy="67818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309919" y="1582120"/>
            <a:ext cx="62821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 trái sang phải  hộp bút đứng ở vị trí thứ mấy?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101070" y="350648"/>
            <a:ext cx="2476500" cy="635000"/>
            <a:chOff x="0" y="0"/>
            <a:chExt cx="1560" cy="426"/>
          </a:xfrm>
        </p:grpSpPr>
        <p:pic>
          <p:nvPicPr>
            <p:cNvPr id="15369" name="Picture 9" descr="Picture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0"/>
              <a:ext cx="1560" cy="426"/>
            </a:xfrm>
            <a:prstGeom prst="rect">
              <a:avLst/>
            </a:prstGeom>
            <a:noFill/>
          </p:spPr>
        </p:pic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240" y="24"/>
              <a:ext cx="981" cy="38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Câu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vi-VN" sz="3200" b="1" dirty="0" smtClean="0">
                  <a:solidFill>
                    <a:srgbClr val="002060"/>
                  </a:solidFill>
                  <a:latin typeface="Times New Roman" pitchFamily="18" charset="0"/>
                </a:rPr>
                <a:t>2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73" name="AutoShape 13"/>
          <p:cNvSpPr>
            <a:spLocks noChangeArrowheads="1"/>
          </p:cNvSpPr>
          <p:nvPr/>
        </p:nvSpPr>
        <p:spPr bwMode="gray">
          <a:xfrm>
            <a:off x="1371601" y="5769594"/>
            <a:ext cx="9753600" cy="7620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gray">
          <a:xfrm>
            <a:off x="2024034" y="5857892"/>
            <a:ext cx="1291590" cy="62366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gray">
          <a:xfrm>
            <a:off x="2209800" y="5949854"/>
            <a:ext cx="1295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Thời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95472" y="2786058"/>
            <a:ext cx="8804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itchFamily="18" charset="0"/>
              </a:rPr>
              <a:t>A)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 trí thứ nhất.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95472" y="3286124"/>
            <a:ext cx="820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 trí thứ hai</a:t>
            </a:r>
            <a:endParaRPr lang="en-US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95472" y="3357562"/>
            <a:ext cx="377110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)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 trí thứ hai</a:t>
            </a:r>
            <a:endParaRPr lang="en-US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AutoShape 32"/>
          <p:cNvSpPr>
            <a:spLocks noChangeArrowheads="1"/>
          </p:cNvSpPr>
          <p:nvPr/>
        </p:nvSpPr>
        <p:spPr bwMode="auto">
          <a:xfrm>
            <a:off x="5410200" y="55562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6" name="AutoShape 33"/>
          <p:cNvSpPr>
            <a:spLocks noChangeArrowheads="1"/>
          </p:cNvSpPr>
          <p:nvPr/>
        </p:nvSpPr>
        <p:spPr bwMode="auto">
          <a:xfrm>
            <a:off x="5410200" y="5562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57" name="AutoShape 34"/>
          <p:cNvSpPr>
            <a:spLocks noChangeArrowheads="1"/>
          </p:cNvSpPr>
          <p:nvPr/>
        </p:nvSpPr>
        <p:spPr bwMode="auto">
          <a:xfrm>
            <a:off x="5410200" y="5546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58" name="AutoShape 35"/>
          <p:cNvSpPr>
            <a:spLocks noChangeArrowheads="1"/>
          </p:cNvSpPr>
          <p:nvPr/>
        </p:nvSpPr>
        <p:spPr bwMode="auto">
          <a:xfrm>
            <a:off x="5410200" y="5541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59" name="AutoShape 36"/>
          <p:cNvSpPr>
            <a:spLocks noChangeArrowheads="1"/>
          </p:cNvSpPr>
          <p:nvPr/>
        </p:nvSpPr>
        <p:spPr bwMode="auto">
          <a:xfrm>
            <a:off x="5410200" y="55467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60" name="AutoShape 37"/>
          <p:cNvSpPr>
            <a:spLocks noChangeArrowheads="1"/>
          </p:cNvSpPr>
          <p:nvPr/>
        </p:nvSpPr>
        <p:spPr bwMode="auto">
          <a:xfrm>
            <a:off x="5410200" y="5537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61" name="AutoShape 38"/>
          <p:cNvSpPr>
            <a:spLocks noChangeArrowheads="1"/>
          </p:cNvSpPr>
          <p:nvPr/>
        </p:nvSpPr>
        <p:spPr bwMode="auto">
          <a:xfrm>
            <a:off x="5410200" y="5551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62" name="AutoShape 39"/>
          <p:cNvSpPr>
            <a:spLocks noChangeArrowheads="1"/>
          </p:cNvSpPr>
          <p:nvPr/>
        </p:nvSpPr>
        <p:spPr bwMode="auto">
          <a:xfrm>
            <a:off x="5410200" y="55435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63" name="AutoShape 40"/>
          <p:cNvSpPr>
            <a:spLocks noChangeArrowheads="1"/>
          </p:cNvSpPr>
          <p:nvPr/>
        </p:nvSpPr>
        <p:spPr bwMode="auto">
          <a:xfrm>
            <a:off x="5410200" y="5541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64" name="AutoShape 41"/>
          <p:cNvSpPr>
            <a:spLocks noChangeArrowheads="1"/>
          </p:cNvSpPr>
          <p:nvPr/>
        </p:nvSpPr>
        <p:spPr bwMode="auto">
          <a:xfrm>
            <a:off x="5410200" y="5554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65" name="AutoShape 42"/>
          <p:cNvSpPr>
            <a:spLocks noChangeArrowheads="1"/>
          </p:cNvSpPr>
          <p:nvPr/>
        </p:nvSpPr>
        <p:spPr bwMode="auto">
          <a:xfrm>
            <a:off x="5410200" y="55610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71" name="AutoShape 14"/>
          <p:cNvSpPr>
            <a:spLocks noChangeArrowheads="1"/>
          </p:cNvSpPr>
          <p:nvPr/>
        </p:nvSpPr>
        <p:spPr bwMode="gray">
          <a:xfrm>
            <a:off x="3733800" y="5862638"/>
            <a:ext cx="1291590" cy="62366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72" name="Text Box 15"/>
          <p:cNvSpPr txBox="1">
            <a:spLocks noChangeArrowheads="1"/>
          </p:cNvSpPr>
          <p:nvPr/>
        </p:nvSpPr>
        <p:spPr bwMode="gray">
          <a:xfrm>
            <a:off x="3886200" y="5971494"/>
            <a:ext cx="1295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Đáp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án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365" name="AutoShape 5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2800" y="5938837"/>
            <a:ext cx="457200" cy="51593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pic>
        <p:nvPicPr>
          <p:cNvPr id="102" name="Picture 5" descr="POINSET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044200" y="4975225"/>
            <a:ext cx="2000250" cy="1831975"/>
          </a:xfrm>
          <a:prstGeom prst="rect">
            <a:avLst/>
          </a:prstGeom>
          <a:noFill/>
        </p:spPr>
      </p:pic>
      <p:pic>
        <p:nvPicPr>
          <p:cNvPr id="103" name="Picture 81" descr="an30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958744" y="371476"/>
            <a:ext cx="1471132" cy="1143000"/>
          </a:xfrm>
          <a:prstGeom prst="rect">
            <a:avLst/>
          </a:prstGeom>
          <a:noFill/>
        </p:spPr>
      </p:pic>
      <p:sp>
        <p:nvSpPr>
          <p:cNvPr id="37892" name="AutoShape 4" descr="Kết quả hình ảnh cho cái 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10380" y="2500306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739206" y="2500306"/>
            <a:ext cx="214312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3"/>
                </p:tgtEl>
              </p:cMediaNode>
            </p:audio>
            <p:audio>
              <p:cMediaNode>
                <p:cTn id="20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1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5"/>
                  </p:tgtEl>
                </p:cond>
              </p:nextCondLst>
            </p:seq>
          </p:childTnLst>
        </p:cTn>
      </p:par>
    </p:tnLst>
    <p:bldLst>
      <p:bldP spid="15367" grpId="0"/>
      <p:bldP spid="49" grpId="0"/>
      <p:bldP spid="51" grpId="0"/>
      <p:bldP spid="54" grpId="0" animBg="1"/>
      <p:bldP spid="55" grpId="0" animBg="1"/>
      <p:bldP spid="55" grpId="1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wmpaud8.wav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8"/>
              </p:ext>
            </p:ext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815922" y="6192837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wmpaud8.wav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8"/>
              </p:ext>
            </p:ext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3522" y="6192837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952464" y="1357298"/>
            <a:ext cx="10110495" cy="36068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52400" y="109220"/>
            <a:ext cx="11887199" cy="659638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238348" y="1643050"/>
            <a:ext cx="79089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 mì tôm có dạng khối hình gì?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743450" y="364959"/>
            <a:ext cx="2476500" cy="643944"/>
            <a:chOff x="0" y="0"/>
            <a:chExt cx="1560" cy="432"/>
          </a:xfrm>
        </p:grpSpPr>
        <p:pic>
          <p:nvPicPr>
            <p:cNvPr id="15369" name="Picture 9" descr="Picture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0"/>
              <a:ext cx="1560" cy="426"/>
            </a:xfrm>
            <a:prstGeom prst="rect">
              <a:avLst/>
            </a:prstGeom>
            <a:noFill/>
          </p:spPr>
        </p:pic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267" y="43"/>
              <a:ext cx="981" cy="38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</a:rPr>
                <a:t>Câu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vi-VN" sz="3200" b="1" dirty="0" smtClean="0">
                  <a:solidFill>
                    <a:srgbClr val="002060"/>
                  </a:solidFill>
                  <a:latin typeface="Times New Roman" pitchFamily="18" charset="0"/>
                </a:rPr>
                <a:t>3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73" name="AutoShape 13"/>
          <p:cNvSpPr>
            <a:spLocks noChangeArrowheads="1"/>
          </p:cNvSpPr>
          <p:nvPr/>
        </p:nvSpPr>
        <p:spPr bwMode="gray">
          <a:xfrm>
            <a:off x="2057401" y="5635624"/>
            <a:ext cx="8093075" cy="7620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gray">
          <a:xfrm>
            <a:off x="2137410" y="5711825"/>
            <a:ext cx="1291590" cy="62366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gray">
          <a:xfrm>
            <a:off x="2209800" y="5799041"/>
            <a:ext cx="1295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Thời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4664075" y="5635624"/>
            <a:ext cx="5486400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b="1" dirty="0">
              <a:solidFill>
                <a:srgbClr val="1909E5"/>
              </a:solidFill>
              <a:latin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95538" y="3429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Khối lập phương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24100" y="2786058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Khối hộp chữ nhật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24100" y="2714620"/>
            <a:ext cx="38576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Khối hộp chữ nhật</a:t>
            </a:r>
            <a:endParaRPr lang="en-US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AutoShape 32"/>
          <p:cNvSpPr>
            <a:spLocks noChangeArrowheads="1"/>
          </p:cNvSpPr>
          <p:nvPr/>
        </p:nvSpPr>
        <p:spPr bwMode="auto">
          <a:xfrm>
            <a:off x="5410200" y="542607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6" name="AutoShape 33"/>
          <p:cNvSpPr>
            <a:spLocks noChangeArrowheads="1"/>
          </p:cNvSpPr>
          <p:nvPr/>
        </p:nvSpPr>
        <p:spPr bwMode="auto">
          <a:xfrm>
            <a:off x="5410200" y="54324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57" name="AutoShape 34"/>
          <p:cNvSpPr>
            <a:spLocks noChangeArrowheads="1"/>
          </p:cNvSpPr>
          <p:nvPr/>
        </p:nvSpPr>
        <p:spPr bwMode="auto">
          <a:xfrm>
            <a:off x="5410200" y="541654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58" name="AutoShape 35"/>
          <p:cNvSpPr>
            <a:spLocks noChangeArrowheads="1"/>
          </p:cNvSpPr>
          <p:nvPr/>
        </p:nvSpPr>
        <p:spPr bwMode="auto">
          <a:xfrm>
            <a:off x="5410200" y="5411787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59" name="AutoShape 36"/>
          <p:cNvSpPr>
            <a:spLocks noChangeArrowheads="1"/>
          </p:cNvSpPr>
          <p:nvPr/>
        </p:nvSpPr>
        <p:spPr bwMode="auto">
          <a:xfrm>
            <a:off x="5410200" y="541654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60" name="AutoShape 37"/>
          <p:cNvSpPr>
            <a:spLocks noChangeArrowheads="1"/>
          </p:cNvSpPr>
          <p:nvPr/>
        </p:nvSpPr>
        <p:spPr bwMode="auto">
          <a:xfrm>
            <a:off x="5410200" y="54070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61" name="AutoShape 38"/>
          <p:cNvSpPr>
            <a:spLocks noChangeArrowheads="1"/>
          </p:cNvSpPr>
          <p:nvPr/>
        </p:nvSpPr>
        <p:spPr bwMode="auto">
          <a:xfrm>
            <a:off x="5410200" y="542131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62" name="AutoShape 39"/>
          <p:cNvSpPr>
            <a:spLocks noChangeArrowheads="1"/>
          </p:cNvSpPr>
          <p:nvPr/>
        </p:nvSpPr>
        <p:spPr bwMode="auto">
          <a:xfrm>
            <a:off x="5410200" y="541337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63" name="AutoShape 40"/>
          <p:cNvSpPr>
            <a:spLocks noChangeArrowheads="1"/>
          </p:cNvSpPr>
          <p:nvPr/>
        </p:nvSpPr>
        <p:spPr bwMode="auto">
          <a:xfrm>
            <a:off x="5410200" y="5411787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64" name="AutoShape 41"/>
          <p:cNvSpPr>
            <a:spLocks noChangeArrowheads="1"/>
          </p:cNvSpPr>
          <p:nvPr/>
        </p:nvSpPr>
        <p:spPr bwMode="auto">
          <a:xfrm>
            <a:off x="5410200" y="5424487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65" name="AutoShape 42"/>
          <p:cNvSpPr>
            <a:spLocks noChangeArrowheads="1"/>
          </p:cNvSpPr>
          <p:nvPr/>
        </p:nvSpPr>
        <p:spPr bwMode="auto">
          <a:xfrm>
            <a:off x="5410200" y="5430837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71" name="AutoShape 14"/>
          <p:cNvSpPr>
            <a:spLocks noChangeArrowheads="1"/>
          </p:cNvSpPr>
          <p:nvPr/>
        </p:nvSpPr>
        <p:spPr bwMode="gray">
          <a:xfrm>
            <a:off x="3733800" y="5711825"/>
            <a:ext cx="1291590" cy="62366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72" name="Text Box 15"/>
          <p:cNvSpPr txBox="1">
            <a:spLocks noChangeArrowheads="1"/>
          </p:cNvSpPr>
          <p:nvPr/>
        </p:nvSpPr>
        <p:spPr bwMode="gray">
          <a:xfrm>
            <a:off x="3886200" y="5820681"/>
            <a:ext cx="1295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Đáp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án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" name="Picture 5" descr="POINSET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008029" y="4873625"/>
            <a:ext cx="2000250" cy="1831975"/>
          </a:xfrm>
          <a:prstGeom prst="rect">
            <a:avLst/>
          </a:prstGeom>
          <a:noFill/>
        </p:spPr>
      </p:pic>
      <p:pic>
        <p:nvPicPr>
          <p:cNvPr id="103" name="Picture 81" descr="an30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15868" y="228600"/>
            <a:ext cx="1471132" cy="1143000"/>
          </a:xfrm>
          <a:prstGeom prst="rect">
            <a:avLst/>
          </a:prstGeom>
          <a:noFill/>
        </p:spPr>
      </p:pic>
      <p:sp>
        <p:nvSpPr>
          <p:cNvPr id="104" name="AutoShape 5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2800" y="5788024"/>
            <a:ext cx="457200" cy="51593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7570" y="2285992"/>
            <a:ext cx="3641273" cy="163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3"/>
                </p:tgtEl>
              </p:cMediaNode>
            </p:audio>
            <p:audio>
              <p:cMediaNode>
                <p:cTn id="20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1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5"/>
                  </p:tgtEl>
                </p:cond>
              </p:nextCondLst>
            </p:seq>
          </p:childTnLst>
        </p:cTn>
      </p:par>
    </p:tnLst>
    <p:bldLst>
      <p:bldP spid="15367" grpId="0"/>
      <p:bldP spid="49" grpId="0"/>
      <p:bldP spid="51" grpId="0"/>
      <p:bldP spid="54" grpId="0" animBg="1"/>
      <p:bldP spid="55" grpId="0" animBg="1"/>
      <p:bldP spid="55" grpId="1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776" y="703384"/>
            <a:ext cx="10775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Bài 1: Những hình nào là khối lập phương? Những hình nào là khối hộp chữ nhật?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118505429_1238614226488346_141716901544158191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437" y="1983545"/>
            <a:ext cx="10803988" cy="4094577"/>
          </a:xfrm>
          <a:prstGeom prst="rect">
            <a:avLst/>
          </a:prstGeom>
        </p:spPr>
      </p:pic>
      <p:pic>
        <p:nvPicPr>
          <p:cNvPr id="4" name="Picture 3" descr="118407268_674171459974320_330642261519506044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3165231" cy="858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302" y="900331"/>
            <a:ext cx="3516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Bài 2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3165231" cy="858129"/>
          </a:xfrm>
          <a:prstGeom prst="rect">
            <a:avLst/>
          </a:prstGeom>
        </p:spPr>
      </p:pic>
      <p:pic>
        <p:nvPicPr>
          <p:cNvPr id="4" name="Picture 3" descr="118362722_777629299651547_5751724246775916447_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9317" y="1603717"/>
            <a:ext cx="5189806" cy="47689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6068" y="2488166"/>
            <a:ext cx="6375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a, Mặt trước xúc xắc có mấy chấm?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6903" y="3259998"/>
            <a:ext cx="6735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b, Mặt bên phải xúc xắc có mấy chấm?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5733" y="4041662"/>
            <a:ext cx="6375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c, Mặt trên xúc xắc có mấy chấm?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wmpaud8.wav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8"/>
              </p:ext>
            </p:ext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37137" y="6374919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wmpaud8.wav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8"/>
              </p:ext>
            </p:ext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011355" y="630121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809588" y="285728"/>
            <a:ext cx="10107724" cy="1714512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52400" y="109220"/>
            <a:ext cx="11887199" cy="667258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809588" y="357166"/>
            <a:ext cx="954597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gray">
          <a:xfrm>
            <a:off x="2057401" y="5635624"/>
            <a:ext cx="8093075" cy="7620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gray">
          <a:xfrm>
            <a:off x="2137410" y="5711825"/>
            <a:ext cx="1291590" cy="62366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gray">
          <a:xfrm>
            <a:off x="2209800" y="5799041"/>
            <a:ext cx="1295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Thời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4664075" y="5635624"/>
            <a:ext cx="5486400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 b="1" dirty="0">
              <a:solidFill>
                <a:srgbClr val="1909E5"/>
              </a:solidFill>
              <a:latin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09720" y="4143380"/>
            <a:ext cx="864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itchFamily="18" charset="0"/>
              </a:rPr>
              <a:t>A) </a:t>
            </a:r>
            <a:r>
              <a:rPr lang="vi-VN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24034" y="4714884"/>
            <a:ext cx="5487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itchFamily="18" charset="0"/>
              </a:rPr>
              <a:t>) </a:t>
            </a:r>
            <a:r>
              <a:rPr lang="vi-VN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81158" y="4714884"/>
            <a:ext cx="660701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)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AutoShape 32"/>
          <p:cNvSpPr>
            <a:spLocks noChangeArrowheads="1"/>
          </p:cNvSpPr>
          <p:nvPr/>
        </p:nvSpPr>
        <p:spPr bwMode="auto">
          <a:xfrm>
            <a:off x="5410200" y="542607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6" name="AutoShape 33"/>
          <p:cNvSpPr>
            <a:spLocks noChangeArrowheads="1"/>
          </p:cNvSpPr>
          <p:nvPr/>
        </p:nvSpPr>
        <p:spPr bwMode="auto">
          <a:xfrm>
            <a:off x="5410200" y="54324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57" name="AutoShape 34"/>
          <p:cNvSpPr>
            <a:spLocks noChangeArrowheads="1"/>
          </p:cNvSpPr>
          <p:nvPr/>
        </p:nvSpPr>
        <p:spPr bwMode="auto">
          <a:xfrm>
            <a:off x="5410200" y="541654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58" name="AutoShape 35"/>
          <p:cNvSpPr>
            <a:spLocks noChangeArrowheads="1"/>
          </p:cNvSpPr>
          <p:nvPr/>
        </p:nvSpPr>
        <p:spPr bwMode="auto">
          <a:xfrm>
            <a:off x="5410200" y="5411787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59" name="AutoShape 36"/>
          <p:cNvSpPr>
            <a:spLocks noChangeArrowheads="1"/>
          </p:cNvSpPr>
          <p:nvPr/>
        </p:nvSpPr>
        <p:spPr bwMode="auto">
          <a:xfrm>
            <a:off x="5410200" y="5416549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60" name="AutoShape 37"/>
          <p:cNvSpPr>
            <a:spLocks noChangeArrowheads="1"/>
          </p:cNvSpPr>
          <p:nvPr/>
        </p:nvSpPr>
        <p:spPr bwMode="auto">
          <a:xfrm>
            <a:off x="5410200" y="540702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61" name="AutoShape 38"/>
          <p:cNvSpPr>
            <a:spLocks noChangeArrowheads="1"/>
          </p:cNvSpPr>
          <p:nvPr/>
        </p:nvSpPr>
        <p:spPr bwMode="auto">
          <a:xfrm>
            <a:off x="5410200" y="542131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62" name="AutoShape 39"/>
          <p:cNvSpPr>
            <a:spLocks noChangeArrowheads="1"/>
          </p:cNvSpPr>
          <p:nvPr/>
        </p:nvSpPr>
        <p:spPr bwMode="auto">
          <a:xfrm>
            <a:off x="5410200" y="541337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63" name="AutoShape 40"/>
          <p:cNvSpPr>
            <a:spLocks noChangeArrowheads="1"/>
          </p:cNvSpPr>
          <p:nvPr/>
        </p:nvSpPr>
        <p:spPr bwMode="auto">
          <a:xfrm>
            <a:off x="5410200" y="5411787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64" name="AutoShape 41"/>
          <p:cNvSpPr>
            <a:spLocks noChangeArrowheads="1"/>
          </p:cNvSpPr>
          <p:nvPr/>
        </p:nvSpPr>
        <p:spPr bwMode="auto">
          <a:xfrm>
            <a:off x="5410200" y="5424487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65" name="AutoShape 42"/>
          <p:cNvSpPr>
            <a:spLocks noChangeArrowheads="1"/>
          </p:cNvSpPr>
          <p:nvPr/>
        </p:nvSpPr>
        <p:spPr bwMode="auto">
          <a:xfrm>
            <a:off x="5410200" y="5430837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71" name="AutoShape 14"/>
          <p:cNvSpPr>
            <a:spLocks noChangeArrowheads="1"/>
          </p:cNvSpPr>
          <p:nvPr/>
        </p:nvSpPr>
        <p:spPr bwMode="gray">
          <a:xfrm>
            <a:off x="3733800" y="5711825"/>
            <a:ext cx="1291590" cy="62366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72" name="Text Box 15"/>
          <p:cNvSpPr txBox="1">
            <a:spLocks noChangeArrowheads="1"/>
          </p:cNvSpPr>
          <p:nvPr/>
        </p:nvSpPr>
        <p:spPr bwMode="gray">
          <a:xfrm>
            <a:off x="3886200" y="5820681"/>
            <a:ext cx="1295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Đáp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án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" name="Picture 5" descr="POINSET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28349" y="4904693"/>
            <a:ext cx="2000250" cy="1831975"/>
          </a:xfrm>
          <a:prstGeom prst="rect">
            <a:avLst/>
          </a:prstGeom>
          <a:noFill/>
        </p:spPr>
      </p:pic>
      <p:pic>
        <p:nvPicPr>
          <p:cNvPr id="103" name="Picture 81" descr="an30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20868" y="0"/>
            <a:ext cx="1471132" cy="1143000"/>
          </a:xfrm>
          <a:prstGeom prst="rect">
            <a:avLst/>
          </a:prstGeom>
          <a:noFill/>
        </p:spPr>
      </p:pic>
      <p:sp>
        <p:nvSpPr>
          <p:cNvPr id="104" name="AutoShape 5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2800" y="5788024"/>
            <a:ext cx="457200" cy="51593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itchFamily="18" charset="0"/>
            </a:endParaRPr>
          </a:p>
        </p:txBody>
      </p:sp>
      <p:pic>
        <p:nvPicPr>
          <p:cNvPr id="40" name="Picture 39" descr="117997145_2817207241843600_3604144846479518677_n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38745" y="2285992"/>
            <a:ext cx="5286411" cy="2000264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3"/>
                </p:tgtEl>
              </p:cMediaNode>
            </p:audio>
            <p:audio>
              <p:cMediaNode>
                <p:cTn id="20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1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5"/>
                  </p:tgtEl>
                </p:cond>
              </p:nextCondLst>
            </p:seq>
          </p:childTnLst>
        </p:cTn>
      </p:par>
    </p:tnLst>
    <p:bldLst>
      <p:bldP spid="15367" grpId="0"/>
      <p:bldP spid="49" grpId="0"/>
      <p:bldP spid="52" grpId="0"/>
      <p:bldP spid="54" grpId="0" animBg="1"/>
      <p:bldP spid="55" grpId="0" animBg="1"/>
      <p:bldP spid="55" grpId="1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833</TotalTime>
  <Words>312</Words>
  <Application>Microsoft Office PowerPoint</Application>
  <PresentationFormat>Custom</PresentationFormat>
  <Paragraphs>92</Paragraphs>
  <Slides>12</Slides>
  <Notes>5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tuan anh</dc:creator>
  <cp:lastModifiedBy>Acer</cp:lastModifiedBy>
  <cp:revision>471</cp:revision>
  <dcterms:created xsi:type="dcterms:W3CDTF">2016-03-24T05:39:10Z</dcterms:created>
  <dcterms:modified xsi:type="dcterms:W3CDTF">2024-03-23T09:24:24Z</dcterms:modified>
</cp:coreProperties>
</file>