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5"/>
  </p:notesMasterIdLst>
  <p:sldIdLst>
    <p:sldId id="285" r:id="rId4"/>
    <p:sldId id="289" r:id="rId5"/>
    <p:sldId id="288" r:id="rId6"/>
    <p:sldId id="270" r:id="rId7"/>
    <p:sldId id="271" r:id="rId8"/>
    <p:sldId id="274" r:id="rId9"/>
    <p:sldId id="292" r:id="rId10"/>
    <p:sldId id="290" r:id="rId11"/>
    <p:sldId id="280" r:id="rId12"/>
    <p:sldId id="282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000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3" autoAdjust="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6E58E-F125-4930-A1B2-ED488E866F2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445D8-29D1-4BAF-9591-AEEF4DF4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8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79873">
            <a:extLst>
              <a:ext uri="{FF2B5EF4-FFF2-40B4-BE49-F238E27FC236}">
                <a16:creationId xmlns:a16="http://schemas.microsoft.com/office/drawing/2014/main" id="{FD972263-F11A-49FD-8FA3-1FA5B2D465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文本占位符 79874">
            <a:extLst>
              <a:ext uri="{FF2B5EF4-FFF2-40B4-BE49-F238E27FC236}">
                <a16:creationId xmlns:a16="http://schemas.microsoft.com/office/drawing/2014/main" id="{5D458D19-9C82-4233-8B7B-77699CB1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灯片编号占位符 1">
            <a:extLst>
              <a:ext uri="{FF2B5EF4-FFF2-40B4-BE49-F238E27FC236}">
                <a16:creationId xmlns:a16="http://schemas.microsoft.com/office/drawing/2014/main" id="{C2A3E7DF-70AA-4A98-8F3D-6458B88039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32928-17B2-4E65-8582-6107AD33281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9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9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9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5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686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2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79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29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5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079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26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8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72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456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87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250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6B01AD9-4B74-46A7-B55B-CFBDCFBF3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9988DCD0-87C5-44FF-AA2C-05A62C8D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2025/3/22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BAB9E54-A1DB-4E06-B5FD-7D34B874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459DA6E-E690-462F-9218-E2CE6AD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44384"/>
      </p:ext>
    </p:extLst>
  </p:cSld>
  <p:clrMapOvr>
    <a:masterClrMapping/>
  </p:clrMapOvr>
  <p:transition spd="slow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D610217-551D-4E94-8385-27A51E25A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F52FA7B9-03A9-4129-A42A-B2FB7673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2025/3/22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ECABF221-D3A8-4029-A63C-FDBFEAD2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BE2F1223-A628-450E-9B2B-A02D4C36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48031"/>
      </p:ext>
    </p:extLst>
  </p:cSld>
  <p:clrMapOvr>
    <a:masterClrMapping/>
  </p:clrMapOvr>
  <p:transition spd="slow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61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0822E84-3DB2-41B5-AF49-A7956C99D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05D2EEC2-05C2-422D-951D-FD1ACE4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2025/3/22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631197E-1735-4DE5-B8D5-9A89669A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D7BC4BA-EDF9-4E31-9A9D-A6DDD8E1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80551"/>
      </p:ext>
    </p:extLst>
  </p:cSld>
  <p:clrMapOvr>
    <a:masterClrMapping/>
  </p:clrMapOvr>
  <p:transition spd="slow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236A47F-D2E5-4177-9A8B-74D75D4532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1558563-4A96-447E-A370-3A47D0B6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2025/3/22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28D7DAB4-24A3-4400-818C-30141E77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E878374-D591-4E85-8CD5-1A7C937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81829"/>
      </p:ext>
    </p:extLst>
  </p:cSld>
  <p:clrMapOvr>
    <a:masterClrMapping/>
  </p:clrMapOvr>
  <p:transition spd="slow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E310C04-061C-40E5-AEAF-9E82E4E65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E365A2A5-AE9F-4956-8156-778B0D17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2025/3/22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BCB34B56-2CA1-49FB-8126-DE949730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E405EC4-81E7-4BDE-B74B-EF043BBD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78977"/>
      </p:ext>
    </p:extLst>
  </p:cSld>
  <p:clrMapOvr>
    <a:masterClrMapping/>
  </p:clrMapOvr>
  <p:transition spd="slow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1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44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03A3E02-2662-4CAD-B7B3-4BF832831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26431CD9-FD84-4182-9B37-80914E2A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2025/3/22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F6ADCF69-6F96-43FA-AAA1-4E20C20A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CF6DEC6-1709-4B00-9FD0-8FD0B6A8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66908"/>
      </p:ext>
    </p:extLst>
  </p:cSld>
  <p:clrMapOvr>
    <a:masterClrMapping/>
  </p:clrMapOvr>
  <p:transition spd="slow"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69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804B3A1D-9758-4CAC-A6DF-EB9E64BE7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9A795CA-7DFC-4AE4-B842-7A96DFD0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2025/3/22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F8066C09-2ABB-4648-A215-C9FF7BA5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6408A72-7926-4C90-B52D-FA7109B6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08997" lvl="1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417995" lvl="2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626993" lvl="3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5991" lvl="4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044988" lvl="5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253985" lvl="6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462983" lvl="7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671980" lvl="8" indent="0" algn="l" defTabSz="41799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97866"/>
      </p:ext>
    </p:extLst>
  </p:cSld>
  <p:clrMapOvr>
    <a:masterClrMapping/>
  </p:clrMapOvr>
  <p:transition spd="slow" advClick="0" advTm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1" y="198996"/>
            <a:ext cx="4485050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1" y="1158129"/>
            <a:ext cx="4485050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0373602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483943D-C8DA-4DB9-AEB6-6413E8A32F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B27E7A7-E689-4A26-AF6D-4E555FF3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2025/3/22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9079393-B854-4F0F-A5B3-82638EBC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9C9BDB-BA1D-4158-89FC-59650590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924157"/>
      </p:ext>
    </p:extLst>
  </p:cSld>
  <p:clrMapOvr>
    <a:masterClrMapping/>
  </p:clrMapOvr>
  <p:transition spd="slow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49C9A6CA-EAF8-4539-B2A0-1277DC005B8C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V="1">
            <a:off x="6375400" y="5759452"/>
            <a:ext cx="2768600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88F23A3B-4DDE-D58E-5066-C093DA4E28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998B86AF-C1D2-DA1F-BD50-40F201DE9C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366E5D0-13CA-33B9-1F6E-FFE8F2E9CB9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A3E16D08-9B7A-914C-75F0-667A70B50A6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F3BDDFF7-CDC6-6194-86BF-0B09E0695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8D62E8D8-514D-30AA-FA29-F1E1122A5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FD8D5985-22BF-76E7-4DF7-4B49155DB9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BE786C00-4F11-F449-0A00-A545071BF392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2B50E0BF-86E8-0939-7D43-4267FB9307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105488AF-04FB-FA5D-B4E5-E41835C529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E237DD26-0C87-53DF-0B52-792DFDFC8D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DB30708-4D2E-FAF8-9384-DC73FF9D7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17B4BC0-B6D8-803D-2279-59F5AAE176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978EF2CE-B119-2EA1-9483-DEF4FEE54AC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D06615D3-2D36-2934-6234-A8E97CA4399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FF74CB2-1C1D-55F3-9D8F-74A409D799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>
            <a:extLst>
              <a:ext uri="{FF2B5EF4-FFF2-40B4-BE49-F238E27FC236}">
                <a16:creationId xmlns:a16="http://schemas.microsoft.com/office/drawing/2014/main" id="{57A10A2A-B5E0-0D57-E441-10AE3D68B57A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0" y="6356350"/>
            <a:ext cx="9143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DD238FAC-373E-DFFD-4A59-5EB7196B12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4D81A063-24D8-A120-8672-8DDE01EE2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id="{68965E6E-32A4-ABC5-A1AA-2A6A7460DFB9}"/>
              </a:ext>
            </a:extLst>
          </p:cNvPr>
          <p:cNvSpPr>
            <a:spLocks noChangeArrowheads="1"/>
          </p:cNvSpPr>
          <p:nvPr userDrawn="1"/>
        </p:nvSpPr>
        <p:spPr bwMode="ltGray">
          <a:xfrm flipV="1">
            <a:off x="0" y="0"/>
            <a:ext cx="9144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C673471B-0B06-03B1-1C33-898F1557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576" y="6483352"/>
            <a:ext cx="9115425" cy="365125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6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0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5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7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9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4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54A9E-282C-4760-B3CE-11F14AA98CE9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29E9-9EED-4F05-B743-E6DDBAFAE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3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9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02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</a:defRPr>
      </a:lvl2pPr>
      <a:lvl3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</a:defRPr>
      </a:lvl3pPr>
      <a:lvl4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</a:defRPr>
      </a:lvl4pPr>
      <a:lvl5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5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66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744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800" kern="1200">
          <a:solidFill>
            <a:srgbClr val="404040"/>
          </a:solidFill>
          <a:latin typeface="+mn-lt"/>
          <a:ea typeface="+mn-ea"/>
          <a:cs typeface="+mn-cs"/>
        </a:defRPr>
      </a:lvl3pPr>
      <a:lvl4pPr marL="822722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797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3.wmf"/><Relationship Id="rId1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c?a=s&amp;t=W7JnQsL2GM&amp;sr=n&amp;l=ug&amp;i=oztoscu&amp;r=8y&amp;f=dzdfzdux&amp;ms=uz&amp;cd=p-3-l-p-5--lxbjgzjpkx6ingnegnxmxg&amp;mw=h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71696" descr="21">
            <a:extLst>
              <a:ext uri="{FF2B5EF4-FFF2-40B4-BE49-F238E27FC236}">
                <a16:creationId xmlns:a16="http://schemas.microsoft.com/office/drawing/2014/main" id="{EB75FB7F-0AB8-4612-B124-A45D8670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218010"/>
            <a:ext cx="685681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1683" descr="PPT素材-06">
            <a:extLst>
              <a:ext uri="{FF2B5EF4-FFF2-40B4-BE49-F238E27FC236}">
                <a16:creationId xmlns:a16="http://schemas.microsoft.com/office/drawing/2014/main" id="{CB42AFC8-9B2B-4417-9EA6-F52C85B6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4" y="3464719"/>
            <a:ext cx="291107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71690">
            <a:extLst>
              <a:ext uri="{FF2B5EF4-FFF2-40B4-BE49-F238E27FC236}">
                <a16:creationId xmlns:a16="http://schemas.microsoft.com/office/drawing/2014/main" id="{AB384B91-1C39-42E7-818C-528304A98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310" y="2139555"/>
            <a:ext cx="1576388" cy="27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50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在此输入文字</a:t>
            </a:r>
          </a:p>
        </p:txBody>
      </p:sp>
      <p:pic>
        <p:nvPicPr>
          <p:cNvPr id="12293" name="图片 71695" descr="2">
            <a:extLst>
              <a:ext uri="{FF2B5EF4-FFF2-40B4-BE49-F238E27FC236}">
                <a16:creationId xmlns:a16="http://schemas.microsoft.com/office/drawing/2014/main" id="{498955C9-157A-4AA3-8574-FCF4F9B2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6" y="1396605"/>
            <a:ext cx="1264444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2055">
            <a:extLst>
              <a:ext uri="{FF2B5EF4-FFF2-40B4-BE49-F238E27FC236}">
                <a16:creationId xmlns:a16="http://schemas.microsoft.com/office/drawing/2014/main" id="{3AF39A2E-1DDE-484A-B387-B304695D255B}"/>
              </a:ext>
            </a:extLst>
          </p:cNvPr>
          <p:cNvSpPr txBox="1"/>
          <p:nvPr/>
        </p:nvSpPr>
        <p:spPr>
          <a:xfrm>
            <a:off x="2120503" y="2520559"/>
            <a:ext cx="5623322" cy="1284087"/>
          </a:xfrm>
          <a:prstGeom prst="rect">
            <a:avLst/>
          </a:prstGeom>
          <a:noFill/>
          <a:ln w="9525">
            <a:noFill/>
          </a:ln>
        </p:spPr>
        <p:txBody>
          <a:bodyPr wrap="square" lIns="41800" tIns="20900" rIns="41800" bIns="20900">
            <a:spAutoFit/>
          </a:bodyPr>
          <a:lstStyle/>
          <a:p>
            <a:pPr algn="ctr" defTabSz="685919" eaLnBrk="0" fontAlgn="base" hangingPunct="0">
              <a:lnSpc>
                <a:spcPct val="150000"/>
              </a:lnSpc>
              <a:spcBef>
                <a:spcPts val="548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VNF-Comic Sans" pitchFamily="2" charset="0"/>
                <a:ea typeface="方正正大黑简体" panose="02000000000000000000" pitchFamily="2" charset="-122"/>
                <a:cs typeface="Arial" panose="020B0604020202020204" pitchFamily="34" charset="0"/>
              </a:rPr>
              <a:t>KHỞI ĐỘNG</a:t>
            </a:r>
          </a:p>
        </p:txBody>
      </p:sp>
      <p:graphicFrame>
        <p:nvGraphicFramePr>
          <p:cNvPr id="12295" name="Object 46">
            <a:extLst>
              <a:ext uri="{FF2B5EF4-FFF2-40B4-BE49-F238E27FC236}">
                <a16:creationId xmlns:a16="http://schemas.microsoft.com/office/drawing/2014/main" id="{2FB6EC11-7AD6-489A-967C-7E5781747200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325791" y="3495676"/>
          <a:ext cx="46434" cy="117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2743200" imgH="5181600" progId="Equation.3">
                  <p:embed/>
                </p:oleObj>
              </mc:Choice>
              <mc:Fallback>
                <p:oleObj name="Equation" r:id="rId8" imgW="2743200" imgH="5181600" progId="Equation.3">
                  <p:embed/>
                  <p:pic>
                    <p:nvPicPr>
                      <p:cNvPr id="12295" name="Object 46">
                        <a:extLst>
                          <a:ext uri="{FF2B5EF4-FFF2-40B4-BE49-F238E27FC236}">
                            <a16:creationId xmlns:a16="http://schemas.microsoft.com/office/drawing/2014/main" id="{2FB6EC11-7AD6-489A-967C-7E578174720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791" y="3495676"/>
                        <a:ext cx="46434" cy="117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Picture 7" descr="Spladge">
            <a:extLst>
              <a:ext uri="{FF2B5EF4-FFF2-40B4-BE49-F238E27FC236}">
                <a16:creationId xmlns:a16="http://schemas.microsoft.com/office/drawing/2014/main" id="{266D9361-B2E9-407F-83E4-08EB3345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67" y="3374231"/>
            <a:ext cx="154781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2">
            <a:extLst>
              <a:ext uri="{FF2B5EF4-FFF2-40B4-BE49-F238E27FC236}">
                <a16:creationId xmlns:a16="http://schemas.microsoft.com/office/drawing/2014/main" id="{DE6BDA6F-AB89-4011-B302-681C9B382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874" y="3261123"/>
            <a:ext cx="591740" cy="21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125">
              <a:solidFill>
                <a:srgbClr val="FF0066"/>
              </a:solidFill>
            </a:endParaRPr>
          </a:p>
        </p:txBody>
      </p:sp>
      <p:graphicFrame>
        <p:nvGraphicFramePr>
          <p:cNvPr id="12298" name="Object 61">
            <a:extLst>
              <a:ext uri="{FF2B5EF4-FFF2-40B4-BE49-F238E27FC236}">
                <a16:creationId xmlns:a16="http://schemas.microsoft.com/office/drawing/2014/main" id="{216C10E4-A3A7-4B45-AEBC-4AB7AD583A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42385" y="4088608"/>
          <a:ext cx="46434" cy="11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1" imgW="2743200" imgH="5181600" progId="Equation.3">
                  <p:embed/>
                </p:oleObj>
              </mc:Choice>
              <mc:Fallback>
                <p:oleObj name="Equation" r:id="rId11" imgW="2743200" imgH="5181600" progId="Equation.3">
                  <p:embed/>
                  <p:pic>
                    <p:nvPicPr>
                      <p:cNvPr id="12298" name="Object 61">
                        <a:extLst>
                          <a:ext uri="{FF2B5EF4-FFF2-40B4-BE49-F238E27FC236}">
                            <a16:creationId xmlns:a16="http://schemas.microsoft.com/office/drawing/2014/main" id="{216C10E4-A3A7-4B45-AEBC-4AB7AD583A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2385" y="4088608"/>
                        <a:ext cx="46434" cy="116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69">
            <a:extLst>
              <a:ext uri="{FF2B5EF4-FFF2-40B4-BE49-F238E27FC236}">
                <a16:creationId xmlns:a16="http://schemas.microsoft.com/office/drawing/2014/main" id="{BC7CA31E-47C4-47C7-82A6-D6B29E94DF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9256" y="3527824"/>
          <a:ext cx="47625" cy="11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2" imgW="2743200" imgH="5181600" progId="Equation.3">
                  <p:embed/>
                </p:oleObj>
              </mc:Choice>
              <mc:Fallback>
                <p:oleObj name="Equation" r:id="rId12" imgW="2743200" imgH="5181600" progId="Equation.3">
                  <p:embed/>
                  <p:pic>
                    <p:nvPicPr>
                      <p:cNvPr id="12299" name="Object 69">
                        <a:extLst>
                          <a:ext uri="{FF2B5EF4-FFF2-40B4-BE49-F238E27FC236}">
                            <a16:creationId xmlns:a16="http://schemas.microsoft.com/office/drawing/2014/main" id="{BC7CA31E-47C4-47C7-82A6-D6B29E94DF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256" y="3527824"/>
                        <a:ext cx="47625" cy="116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76">
            <a:extLst>
              <a:ext uri="{FF2B5EF4-FFF2-40B4-BE49-F238E27FC236}">
                <a16:creationId xmlns:a16="http://schemas.microsoft.com/office/drawing/2014/main" id="{8F8FB467-623E-400D-B83F-1520D7EE6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5831" y="3426620"/>
          <a:ext cx="372666" cy="10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3" imgW="2743200" imgH="4267200" progId="">
                  <p:embed/>
                </p:oleObj>
              </mc:Choice>
              <mc:Fallback>
                <p:oleObj name="Equation" r:id="rId13" imgW="2743200" imgH="4267200" progId="">
                  <p:embed/>
                  <p:pic>
                    <p:nvPicPr>
                      <p:cNvPr id="12300" name="Object 176">
                        <a:extLst>
                          <a:ext uri="{FF2B5EF4-FFF2-40B4-BE49-F238E27FC236}">
                            <a16:creationId xmlns:a16="http://schemas.microsoft.com/office/drawing/2014/main" id="{8F8FB467-623E-400D-B83F-1520D7EE6D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831" y="3426620"/>
                        <a:ext cx="372666" cy="107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8723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" fmla="*/ 0 w 9144000"/>
              <a:gd name="connsiteY0" fmla="*/ 353291 h 1801091"/>
              <a:gd name="connsiteX1" fmla="*/ 2646218 w 9144000"/>
              <a:gd name="connsiteY1" fmla="*/ 0 h 1801091"/>
              <a:gd name="connsiteX2" fmla="*/ 9144000 w 9144000"/>
              <a:gd name="connsiteY2" fmla="*/ 353291 h 1801091"/>
              <a:gd name="connsiteX3" fmla="*/ 9144000 w 9144000"/>
              <a:gd name="connsiteY3" fmla="*/ 1801091 h 1801091"/>
              <a:gd name="connsiteX4" fmla="*/ 0 w 9144000"/>
              <a:gd name="connsiteY4" fmla="*/ 1801091 h 1801091"/>
              <a:gd name="connsiteX5" fmla="*/ 0 w 9144000"/>
              <a:gd name="connsiteY5" fmla="*/ 353291 h 1801091"/>
              <a:gd name="connsiteX0" fmla="*/ 0 w 9144000"/>
              <a:gd name="connsiteY0" fmla="*/ 353291 h 1801091"/>
              <a:gd name="connsiteX1" fmla="*/ 2646218 w 9144000"/>
              <a:gd name="connsiteY1" fmla="*/ 0 h 1801091"/>
              <a:gd name="connsiteX2" fmla="*/ 6580909 w 9144000"/>
              <a:gd name="connsiteY2" fmla="*/ 568037 h 1801091"/>
              <a:gd name="connsiteX3" fmla="*/ 9144000 w 9144000"/>
              <a:gd name="connsiteY3" fmla="*/ 353291 h 1801091"/>
              <a:gd name="connsiteX4" fmla="*/ 9144000 w 9144000"/>
              <a:gd name="connsiteY4" fmla="*/ 1801091 h 1801091"/>
              <a:gd name="connsiteX5" fmla="*/ 0 w 9144000"/>
              <a:gd name="connsiteY5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143804"/>
            <a:ext cx="9088578" cy="5091139"/>
          </a:xfrm>
          <a:prstGeom prst="rect">
            <a:avLst/>
          </a:prstGeom>
        </p:spPr>
      </p:pic>
      <p:pic>
        <p:nvPicPr>
          <p:cNvPr id="8" name="Picture 7" descr="Picture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46961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2" y="5146961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95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92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4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0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A_Dreamy_World_10th_by_grafixey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6" name="WordArt 20"/>
          <p:cNvSpPr>
            <a:spLocks noChangeArrowheads="1" noChangeShapeType="1" noTextEdit="1"/>
          </p:cNvSpPr>
          <p:nvPr/>
        </p:nvSpPr>
        <p:spPr bwMode="auto">
          <a:xfrm>
            <a:off x="228600" y="2514600"/>
            <a:ext cx="861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CHÚC CÁC EM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135599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A357A-3CF5-F227-B8D2-58F92E539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33600"/>
            <a:ext cx="7391400" cy="37338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1664B-45FD-4E1E-EB54-4C1D14DD31B6}"/>
              </a:ext>
            </a:extLst>
          </p:cNvPr>
          <p:cNvSpPr/>
          <p:nvPr/>
        </p:nvSpPr>
        <p:spPr>
          <a:xfrm>
            <a:off x="152400" y="1524001"/>
            <a:ext cx="8915400" cy="3962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b="1" dirty="0"/>
              <a:t>Trong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hát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nhắc</a:t>
            </a:r>
            <a:r>
              <a:rPr lang="en-US" sz="4000" b="1" dirty="0"/>
              <a:t> </a:t>
            </a:r>
            <a:r>
              <a:rPr lang="en-US" sz="4000" b="1" dirty="0" err="1"/>
              <a:t>tới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con </a:t>
            </a:r>
            <a:r>
              <a:rPr lang="en-US" sz="4000" b="1" dirty="0" err="1"/>
              <a:t>vật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  <a:p>
            <a:pPr marL="285750" indent="-285750" algn="ctr">
              <a:buFontTx/>
              <a:buChar char="-"/>
            </a:pPr>
            <a:endParaRPr lang="en-US" sz="4000" b="1" dirty="0"/>
          </a:p>
          <a:p>
            <a:r>
              <a:rPr lang="en-US" sz="4000" b="1" dirty="0"/>
              <a:t>- </a:t>
            </a:r>
            <a:r>
              <a:rPr lang="en-US" sz="4000" b="1" dirty="0" err="1"/>
              <a:t>Những</a:t>
            </a:r>
            <a:r>
              <a:rPr lang="en-US" sz="4000" b="1" dirty="0"/>
              <a:t> con </a:t>
            </a:r>
            <a:r>
              <a:rPr lang="en-US" sz="4000" b="1" dirty="0" err="1"/>
              <a:t>vật</a:t>
            </a:r>
            <a:r>
              <a:rPr lang="en-US" sz="4000" b="1" dirty="0"/>
              <a:t> </a:t>
            </a:r>
            <a:r>
              <a:rPr lang="en-US" sz="4000" b="1" dirty="0" err="1"/>
              <a:t>đó</a:t>
            </a:r>
            <a:r>
              <a:rPr lang="en-US" sz="4000" b="1" dirty="0"/>
              <a:t>  </a:t>
            </a:r>
            <a:r>
              <a:rPr lang="en-US" sz="4000" b="1" dirty="0" err="1"/>
              <a:t>giúp</a:t>
            </a:r>
            <a:r>
              <a:rPr lang="en-US" sz="4000" b="1" dirty="0"/>
              <a:t> </a:t>
            </a:r>
            <a:r>
              <a:rPr lang="en-US" sz="4000" b="1" dirty="0" err="1"/>
              <a:t>ích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 </a:t>
            </a:r>
            <a:r>
              <a:rPr lang="en-US" sz="4000" b="1" dirty="0" err="1"/>
              <a:t>với</a:t>
            </a:r>
            <a:r>
              <a:rPr lang="en-US" sz="4000" b="1" dirty="0"/>
              <a:t> </a:t>
            </a:r>
            <a:r>
              <a:rPr lang="en-US" sz="4000" b="1" dirty="0" err="1"/>
              <a:t>gia</a:t>
            </a:r>
            <a:r>
              <a:rPr lang="en-US" sz="4000" b="1" dirty="0"/>
              <a:t> </a:t>
            </a:r>
            <a:r>
              <a:rPr lang="en-US" sz="4000" b="1" dirty="0" err="1"/>
              <a:t>đình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chúng</a:t>
            </a:r>
            <a:r>
              <a:rPr lang="en-US" sz="4000" b="1" dirty="0"/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228315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3672" y="-8167"/>
            <a:ext cx="3625552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813CBD-27FB-774B-07D1-FB983A0F1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1"/>
            <a:ext cx="8382000" cy="670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793706" y="4146310"/>
            <a:ext cx="23568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9C853D-BC2A-F84C-4747-3FF1C01F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2003"/>
            <a:ext cx="2231329" cy="1889924"/>
          </a:xfrm>
          <a:prstGeom prst="rect">
            <a:avLst/>
          </a:prstGeom>
        </p:spPr>
      </p:pic>
      <p:pic>
        <p:nvPicPr>
          <p:cNvPr id="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06" y="5139754"/>
            <a:ext cx="1362192" cy="724725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821B1538-AD8A-E500-D5D9-D9C8942A3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18" y="4397871"/>
            <a:ext cx="1735459" cy="1871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426732-0A7E-D6AA-8D9B-D832486E6AA3}"/>
              </a:ext>
            </a:extLst>
          </p:cNvPr>
          <p:cNvSpPr txBox="1"/>
          <p:nvPr/>
        </p:nvSpPr>
        <p:spPr>
          <a:xfrm>
            <a:off x="1461423" y="2908013"/>
            <a:ext cx="62211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5400" b="1" spc="225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Con vật quanh em</a:t>
            </a:r>
          </a:p>
          <a:p>
            <a:pPr algn="ctr" defTabSz="685800">
              <a:defRPr/>
            </a:pPr>
            <a:r>
              <a:rPr lang="en-US" altLang="zh-CN" sz="5400" b="1" spc="225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(Tiết 3)</a:t>
            </a:r>
            <a:endParaRPr lang="zh-CN" altLang="en-US" sz="5400" b="1" spc="225" dirty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CE129-61FB-AE8A-80FE-912AD991890F}"/>
              </a:ext>
            </a:extLst>
          </p:cNvPr>
          <p:cNvSpPr txBox="1"/>
          <p:nvPr/>
        </p:nvSpPr>
        <p:spPr>
          <a:xfrm>
            <a:off x="3276600" y="1828800"/>
            <a:ext cx="2670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Bài</a:t>
            </a:r>
            <a:r>
              <a:rPr lang="en-US" sz="4800" b="1" dirty="0">
                <a:solidFill>
                  <a:srgbClr val="C00000"/>
                </a:solidFill>
              </a:rPr>
              <a:t> 17:</a:t>
            </a:r>
          </a:p>
        </p:txBody>
      </p:sp>
    </p:spTree>
    <p:extLst>
      <p:ext uri="{BB962C8B-B14F-4D97-AF65-F5344CB8AC3E}">
        <p14:creationId xmlns:p14="http://schemas.microsoft.com/office/powerpoint/2010/main" val="32113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9800"/>
            <a:ext cx="9119987" cy="4620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55395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7" y="289733"/>
            <a:ext cx="685800" cy="995516"/>
          </a:xfrm>
          <a:prstGeom prst="rect">
            <a:avLst/>
          </a:prstGeom>
        </p:spPr>
      </p:pic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2C4EC914-AEED-A28A-047A-C13A73B9A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2619" y="98425"/>
            <a:ext cx="1214181" cy="682977"/>
          </a:xfrm>
          <a:prstGeom prst="rect">
            <a:avLst/>
          </a:prstGeom>
        </p:spPr>
      </p:pic>
      <p:pic>
        <p:nvPicPr>
          <p:cNvPr id="6" name="Đồng hồ đếm ngược 1 phút có âm thanh - 1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0D41D83D-CCD7-029D-D4A8-DC3DD80971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0" y="27301"/>
            <a:ext cx="1371600" cy="7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8280" cy="4191000"/>
          </a:xfrm>
          <a:prstGeom prst="rect">
            <a:avLst/>
          </a:prstGeom>
        </p:spPr>
      </p:pic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AFD9E058-1F8B-EA17-4E18-A8E1D07AF3A9}"/>
              </a:ext>
            </a:extLst>
          </p:cNvPr>
          <p:cNvSpPr/>
          <p:nvPr/>
        </p:nvSpPr>
        <p:spPr>
          <a:xfrm>
            <a:off x="2362200" y="4876800"/>
            <a:ext cx="5257800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96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0" y="685800"/>
            <a:ext cx="909765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4B31A2-DE0D-AB47-E322-A4D3B9FB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714" y="1568669"/>
            <a:ext cx="1534286" cy="1534286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DDCC31B-B136-7D76-5C16-C023247505DA}"/>
              </a:ext>
            </a:extLst>
          </p:cNvPr>
          <p:cNvSpPr/>
          <p:nvPr/>
        </p:nvSpPr>
        <p:spPr>
          <a:xfrm>
            <a:off x="228600" y="797857"/>
            <a:ext cx="8229600" cy="90442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Các con vật dưới đây gây hại gì cho người?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B3ED8-CE0A-8403-D9A5-2408A58FC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620" y="1498509"/>
            <a:ext cx="2302464" cy="1644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86156-32F3-6FEB-3EEE-246A170E6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766" y="1568669"/>
            <a:ext cx="1999661" cy="1403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5E68B-27E8-F2DF-B217-1C9B8B65B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989" y="1729373"/>
            <a:ext cx="1388088" cy="10283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11AF55-B3D4-28F1-7FAA-95D0AB7CEA2B}"/>
              </a:ext>
            </a:extLst>
          </p:cNvPr>
          <p:cNvSpPr/>
          <p:nvPr/>
        </p:nvSpPr>
        <p:spPr>
          <a:xfrm>
            <a:off x="228599" y="3429000"/>
            <a:ext cx="1870985" cy="2971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Gặm nhấm thức ăn , phá hoại  mùa màng, truyền một số bệnh nguy hiểm như dịch hạch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461B1-D813-6296-4508-F2D968B9F950}"/>
              </a:ext>
            </a:extLst>
          </p:cNvPr>
          <p:cNvSpPr/>
          <p:nvPr/>
        </p:nvSpPr>
        <p:spPr>
          <a:xfrm>
            <a:off x="2438399" y="3445811"/>
            <a:ext cx="1870985" cy="2971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50ABB1-2527-7BE8-DB51-DFB5235132FB}"/>
              </a:ext>
            </a:extLst>
          </p:cNvPr>
          <p:cNvSpPr/>
          <p:nvPr/>
        </p:nvSpPr>
        <p:spPr>
          <a:xfrm>
            <a:off x="4571999" y="3429000"/>
            <a:ext cx="1911095" cy="2971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BC1D07-C707-9387-AAF2-81038AF1E269}"/>
              </a:ext>
            </a:extLst>
          </p:cNvPr>
          <p:cNvSpPr/>
          <p:nvPr/>
        </p:nvSpPr>
        <p:spPr>
          <a:xfrm>
            <a:off x="6781799" y="3445809"/>
            <a:ext cx="2023385" cy="29718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DE7521-9640-DE55-3BAA-283EAFE9FE69}"/>
              </a:ext>
            </a:extLst>
          </p:cNvPr>
          <p:cNvSpPr txBox="1"/>
          <p:nvPr/>
        </p:nvSpPr>
        <p:spPr>
          <a:xfrm>
            <a:off x="3124200" y="274638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Phiếu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C407D3-10ED-A3A0-648B-7D42AC252707}"/>
              </a:ext>
            </a:extLst>
          </p:cNvPr>
          <p:cNvCxnSpPr>
            <a:cxnSpLocks/>
          </p:cNvCxnSpPr>
          <p:nvPr/>
        </p:nvCxnSpPr>
        <p:spPr>
          <a:xfrm>
            <a:off x="914400" y="2971800"/>
            <a:ext cx="0" cy="50748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C2C06F-EC3E-E702-5F25-6A29997505EE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159100" y="2781363"/>
            <a:ext cx="2368447" cy="6476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D2C2DE-275B-80AA-3D54-930428D71D6D}"/>
              </a:ext>
            </a:extLst>
          </p:cNvPr>
          <p:cNvCxnSpPr>
            <a:cxnSpLocks/>
          </p:cNvCxnSpPr>
          <p:nvPr/>
        </p:nvCxnSpPr>
        <p:spPr>
          <a:xfrm>
            <a:off x="5507539" y="2628879"/>
            <a:ext cx="1731461" cy="102872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CC9986-F1FA-35BE-4D5C-AFC1B6D8B2BE}"/>
              </a:ext>
            </a:extLst>
          </p:cNvPr>
          <p:cNvCxnSpPr>
            <a:cxnSpLocks/>
          </p:cNvCxnSpPr>
          <p:nvPr/>
        </p:nvCxnSpPr>
        <p:spPr>
          <a:xfrm flipH="1">
            <a:off x="3172480" y="2698667"/>
            <a:ext cx="4365225" cy="7471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Đồng hồ đếm ngược 3 phút có âm thanh - 3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11EE2D4D-7B99-6442-750F-C7D170F07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4491" y="94533"/>
            <a:ext cx="1119886" cy="62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 10 Căn Bệnh Nguy Hiểm Nhất Thế Giới Gây Ra Vì Loài Muỗi">
            <a:hlinkClick r:id="" action="ppaction://media"/>
            <a:extLst>
              <a:ext uri="{FF2B5EF4-FFF2-40B4-BE49-F238E27FC236}">
                <a16:creationId xmlns:a16="http://schemas.microsoft.com/office/drawing/2014/main" id="{49C388E8-54B2-DE98-8AA4-6CB07200B0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85800"/>
            <a:ext cx="8991600" cy="55927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38A1EE-54BD-10DF-4D2F-7318AEC35CA4}"/>
              </a:ext>
            </a:extLst>
          </p:cNvPr>
          <p:cNvSpPr txBox="1"/>
          <p:nvPr/>
        </p:nvSpPr>
        <p:spPr>
          <a:xfrm>
            <a:off x="1143000" y="3048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hại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muỗi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146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" fmla="*/ 0 w 9144000"/>
              <a:gd name="connsiteY0" fmla="*/ 353291 h 1801091"/>
              <a:gd name="connsiteX1" fmla="*/ 2646218 w 9144000"/>
              <a:gd name="connsiteY1" fmla="*/ 0 h 1801091"/>
              <a:gd name="connsiteX2" fmla="*/ 9144000 w 9144000"/>
              <a:gd name="connsiteY2" fmla="*/ 353291 h 1801091"/>
              <a:gd name="connsiteX3" fmla="*/ 9144000 w 9144000"/>
              <a:gd name="connsiteY3" fmla="*/ 1801091 h 1801091"/>
              <a:gd name="connsiteX4" fmla="*/ 0 w 9144000"/>
              <a:gd name="connsiteY4" fmla="*/ 1801091 h 1801091"/>
              <a:gd name="connsiteX5" fmla="*/ 0 w 9144000"/>
              <a:gd name="connsiteY5" fmla="*/ 353291 h 1801091"/>
              <a:gd name="connsiteX0" fmla="*/ 0 w 9144000"/>
              <a:gd name="connsiteY0" fmla="*/ 353291 h 1801091"/>
              <a:gd name="connsiteX1" fmla="*/ 2646218 w 9144000"/>
              <a:gd name="connsiteY1" fmla="*/ 0 h 1801091"/>
              <a:gd name="connsiteX2" fmla="*/ 6580909 w 9144000"/>
              <a:gd name="connsiteY2" fmla="*/ 568037 h 1801091"/>
              <a:gd name="connsiteX3" fmla="*/ 9144000 w 9144000"/>
              <a:gd name="connsiteY3" fmla="*/ 353291 h 1801091"/>
              <a:gd name="connsiteX4" fmla="*/ 9144000 w 9144000"/>
              <a:gd name="connsiteY4" fmla="*/ 1801091 h 1801091"/>
              <a:gd name="connsiteX5" fmla="*/ 0 w 9144000"/>
              <a:gd name="connsiteY5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5" y="423428"/>
            <a:ext cx="8912155" cy="5114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141E1A-7980-6B07-1BB5-58B7F82CDB1F}"/>
              </a:ext>
            </a:extLst>
          </p:cNvPr>
          <p:cNvSpPr/>
          <p:nvPr/>
        </p:nvSpPr>
        <p:spPr>
          <a:xfrm>
            <a:off x="935176" y="5881253"/>
            <a:ext cx="7162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Ngủ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màn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giúp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tránh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đốt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179</Words>
  <Application>Microsoft Office PowerPoint</Application>
  <PresentationFormat>On-screen Show (4:3)</PresentationFormat>
  <Paragraphs>20</Paragraphs>
  <Slides>11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等线</vt:lpstr>
      <vt:lpstr>方正姚体</vt:lpstr>
      <vt:lpstr>Microsoft YaHei</vt:lpstr>
      <vt:lpstr>SimHei</vt:lpstr>
      <vt:lpstr>宋体</vt:lpstr>
      <vt:lpstr>VNF-Caviar Dreams</vt:lpstr>
      <vt:lpstr>VNF-Comic Sans</vt:lpstr>
      <vt:lpstr>方正正大黑简体</vt:lpstr>
      <vt:lpstr>Arial</vt:lpstr>
      <vt:lpstr>Calibri</vt:lpstr>
      <vt:lpstr>Calibri Light</vt:lpstr>
      <vt:lpstr>Georgia</vt:lpstr>
      <vt:lpstr>Tahoma</vt:lpstr>
      <vt:lpstr>Times New Roman</vt:lpstr>
      <vt:lpstr>Trebuchet MS</vt:lpstr>
      <vt:lpstr>Office Theme</vt:lpstr>
      <vt:lpstr>1_Office Theme</vt:lpstr>
      <vt:lpstr>Slipstream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50</cp:revision>
  <dcterms:created xsi:type="dcterms:W3CDTF">2021-02-17T06:35:56Z</dcterms:created>
  <dcterms:modified xsi:type="dcterms:W3CDTF">2025-03-22T03:20:50Z</dcterms:modified>
</cp:coreProperties>
</file>