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4.xml" ContentType="application/inkml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ink/ink1.xml" ContentType="application/inkml+xml"/>
  <Override PartName="/ppt/ink/ink2.xml" ContentType="application/inkml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5" r:id="rId2"/>
    <p:sldId id="263" r:id="rId3"/>
    <p:sldId id="264" r:id="rId4"/>
    <p:sldId id="266" r:id="rId5"/>
    <p:sldId id="265" r:id="rId6"/>
    <p:sldId id="267" r:id="rId7"/>
    <p:sldId id="268" r:id="rId8"/>
    <p:sldId id="269" r:id="rId9"/>
    <p:sldId id="355" r:id="rId10"/>
    <p:sldId id="315" r:id="rId11"/>
    <p:sldId id="365" r:id="rId12"/>
    <p:sldId id="366" r:id="rId13"/>
    <p:sldId id="367" r:id="rId14"/>
    <p:sldId id="368" r:id="rId15"/>
    <p:sldId id="369" r:id="rId16"/>
    <p:sldId id="370" r:id="rId17"/>
    <p:sldId id="372" r:id="rId18"/>
    <p:sldId id="3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xmlns="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3228" autoAdjust="0"/>
  </p:normalViewPr>
  <p:slideViewPr>
    <p:cSldViewPr snapToGrid="0">
      <p:cViewPr varScale="1">
        <p:scale>
          <a:sx n="61" d="100"/>
          <a:sy n="61" d="100"/>
        </p:scale>
        <p:origin x="-10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4T08:46:0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4T08:46:0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4T08:46:0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4T08:46:0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FF87C-FCD4-4E14-B13A-45EA18EAB953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43BC3-50BC-40D7-B36F-9278980E6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407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3BC3-50BC-40D7-B36F-9278980E655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5629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C85DD-FC38-4A22-BE1E-B16DD27225C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38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3BC3-50BC-40D7-B36F-9278980E655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8124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41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197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8367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961C0-8E30-4ECB-B306-DAC490FCA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54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7869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315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153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15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16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626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815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B8C6-E979-445C-A401-986CBDB92955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A666-C1DF-4D3F-86CA-695647729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324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FB8C6-E979-445C-A401-986CBDB92955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EA666-C1DF-4D3F-86CA-695647729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52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7.xml"/><Relationship Id="rId18" Type="http://schemas.openxmlformats.org/officeDocument/2006/relationships/slide" Target="slide8.xml"/><Relationship Id="rId3" Type="http://schemas.openxmlformats.org/officeDocument/2006/relationships/notesSlide" Target="../notesSlides/notesSlide1.xml"/><Relationship Id="rId21" Type="http://schemas.microsoft.com/office/2007/relationships/hdphoto" Target="../media/hdphoto2.wdp"/><Relationship Id="rId7" Type="http://schemas.openxmlformats.org/officeDocument/2006/relationships/slide" Target="slide3.xml"/><Relationship Id="rId12" Type="http://schemas.openxmlformats.org/officeDocument/2006/relationships/image" Target="../media/image6.png"/><Relationship Id="rId17" Type="http://schemas.microsoft.com/office/2007/relationships/hdphoto" Target="../media/hdphoto1.wdp"/><Relationship Id="rId25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20" Type="http://schemas.openxmlformats.org/officeDocument/2006/relationships/image" Target="../media/image10.png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11" Type="http://schemas.openxmlformats.org/officeDocument/2006/relationships/slide" Target="slide6.xml"/><Relationship Id="rId24" Type="http://schemas.microsoft.com/office/2007/relationships/media" Target="../media/media1.mp3"/><Relationship Id="rId5" Type="http://schemas.openxmlformats.org/officeDocument/2006/relationships/slide" Target="slide4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5.png"/><Relationship Id="rId7" Type="http://schemas.openxmlformats.org/officeDocument/2006/relationships/slide" Target="slid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Relationship Id="rId9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ueCd.Com\Desktop\bo_st_hinh_nen_web_de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78254" y="0"/>
            <a:ext cx="16637001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90134" y="3"/>
            <a:ext cx="13275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Shelley Allegro"/>
              </a:rPr>
              <a:t>NhiÖt</a:t>
            </a:r>
            <a:r>
              <a:rPr lang="en-US" sz="96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Shelley Allegro"/>
              </a:rPr>
              <a:t> </a:t>
            </a:r>
            <a:r>
              <a:rPr lang="en-US" sz="9600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Shelley Allegro"/>
              </a:rPr>
              <a:t>liÖt</a:t>
            </a:r>
            <a:r>
              <a:rPr lang="en-US" sz="96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Shelley Allegro"/>
              </a:rPr>
              <a:t> </a:t>
            </a:r>
            <a:r>
              <a:rPr lang="en-US" sz="9600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Shelley Allegro"/>
              </a:rPr>
              <a:t>chµo</a:t>
            </a:r>
            <a:r>
              <a:rPr lang="en-US" sz="96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Shelley Allegro"/>
              </a:rPr>
              <a:t> </a:t>
            </a:r>
            <a:r>
              <a:rPr lang="en-US" sz="9600" kern="1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.VnShelley Allegro"/>
              </a:rPr>
              <a:t>mõng</a:t>
            </a:r>
            <a:endParaRPr lang="en-US" sz="9600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FF3300"/>
              </a:solidFill>
              <a:latin typeface=".VnShelley Alleg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18" y="1619237"/>
            <a:ext cx="11049077" cy="1626792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/>
            <a:r>
              <a:rPr lang="en-US" sz="4267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THẦY CÔ GIÁO VỀ DỰ </a:t>
            </a:r>
            <a:r>
              <a:rPr lang="vi-VN" sz="4267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267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</a:t>
            </a:r>
            <a:r>
              <a:rPr lang="vi-VN" sz="4267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IỜ </a:t>
            </a:r>
            <a:endParaRPr lang="en-US" sz="4267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267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NĂM HỌC 2023 - 2024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476296" y="3810003"/>
            <a:ext cx="14765867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333" dirty="0">
                <a:latin typeface="Times New Roman" pitchFamily="18" charset="0"/>
                <a:cs typeface="Times New Roman" pitchFamily="18" charset="0"/>
              </a:rPr>
              <a:t>Tiếng Việt</a:t>
            </a:r>
            <a:r>
              <a:rPr lang="en-US" sz="53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5333" dirty="0">
                <a:latin typeface="Times New Roman" pitchFamily="18" charset="0"/>
                <a:cs typeface="Times New Roman" pitchFamily="18" charset="0"/>
              </a:rPr>
              <a:t> sung - </a:t>
            </a:r>
            <a:r>
              <a:rPr lang="en-US" sz="5333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3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3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sz="5333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5333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333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3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5333" dirty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CA" sz="5333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CA" sz="53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5333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CA" sz="53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5333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CA" sz="53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5333" dirty="0" err="1">
                <a:latin typeface="Times New Roman" pitchFamily="18" charset="0"/>
                <a:cs typeface="Times New Roman" pitchFamily="18" charset="0"/>
              </a:rPr>
              <a:t>sói</a:t>
            </a:r>
            <a:endParaRPr lang="en-US" sz="5333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2729" y="6096019"/>
            <a:ext cx="9849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Lan</a:t>
            </a:r>
          </a:p>
          <a:p>
            <a:pPr algn="ctr"/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4800" dirty="0">
              <a:latin typeface="Time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007219" y="-467175"/>
            <a:ext cx="8664498" cy="113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 TẬP BẮT BUỘC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0D0FD5-E9B4-64E2-C557-7932DDD80338}"/>
              </a:ext>
            </a:extLst>
          </p:cNvPr>
          <p:cNvSpPr txBox="1"/>
          <p:nvPr/>
        </p:nvSpPr>
        <p:spPr>
          <a:xfrm>
            <a:off x="0" y="271506"/>
            <a:ext cx="11916936" cy="662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ct val="200000"/>
              </a:lnSpc>
              <a:buAutoNum type="alphaL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xmlns="" val="2178078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007219" y="-467175"/>
            <a:ext cx="8664498" cy="113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 TẬP BẮT BUỘC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0D0FD5-E9B4-64E2-C557-7932DDD80338}"/>
              </a:ext>
            </a:extLst>
          </p:cNvPr>
          <p:cNvSpPr txBox="1"/>
          <p:nvPr/>
        </p:nvSpPr>
        <p:spPr>
          <a:xfrm>
            <a:off x="0" y="271506"/>
            <a:ext cx="11916936" cy="6060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ct val="200000"/>
              </a:lnSpc>
              <a:buAutoNum type="alphaL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60028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007219" y="-467175"/>
            <a:ext cx="8664498" cy="113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 TẬP TỰ CHỌN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0D0FD5-E9B4-64E2-C557-7932DDD80338}"/>
              </a:ext>
            </a:extLst>
          </p:cNvPr>
          <p:cNvSpPr txBox="1"/>
          <p:nvPr/>
        </p:nvSpPr>
        <p:spPr>
          <a:xfrm>
            <a:off x="0" y="271506"/>
            <a:ext cx="11916936" cy="669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1.Điền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ct val="200000"/>
              </a:lnSpc>
              <a:buAutoNum type="alphaL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h…….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ng hay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.…..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ỉu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2FB5EA-DB3A-BEF9-BCD0-8EDEA7707C82}"/>
              </a:ext>
            </a:extLst>
          </p:cNvPr>
          <p:cNvSpPr txBox="1"/>
          <p:nvPr/>
        </p:nvSpPr>
        <p:spPr>
          <a:xfrm>
            <a:off x="2486722" y="5118409"/>
            <a:ext cx="1260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478202-0EBA-4C5E-4A95-C9555168CD3E}"/>
              </a:ext>
            </a:extLst>
          </p:cNvPr>
          <p:cNvSpPr txBox="1"/>
          <p:nvPr/>
        </p:nvSpPr>
        <p:spPr>
          <a:xfrm>
            <a:off x="3222701" y="2899317"/>
            <a:ext cx="1393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8121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007219" y="-467175"/>
            <a:ext cx="8664498" cy="113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 TẬP TỰ CHỌN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0D0FD5-E9B4-64E2-C557-7932DDD80338}"/>
              </a:ext>
            </a:extLst>
          </p:cNvPr>
          <p:cNvSpPr txBox="1"/>
          <p:nvPr/>
        </p:nvSpPr>
        <p:spPr>
          <a:xfrm>
            <a:off x="0" y="212130"/>
            <a:ext cx="11916936" cy="4829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lo.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D9FDBC9-068F-820D-7698-24C36B72980E}"/>
                  </a:ext>
                </a:extLst>
              </p14:cNvPr>
              <p14:cNvContentPartPr/>
              <p14:nvPr/>
            </p14:nvContentPartPr>
            <p14:xfrm>
              <a:off x="356138" y="182829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id="{2D9FDBC9-068F-820D-7698-24C36B7298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498" y="181965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C71260-21AC-3236-6A55-F0AE586B3D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568" y="2052277"/>
            <a:ext cx="704424" cy="4905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9B04D8C-4F98-A01A-6AA2-307CA1436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568" y="3234892"/>
            <a:ext cx="704424" cy="4905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EEA92C3-CD3C-B838-2025-625484DF4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275064" y="4379777"/>
            <a:ext cx="704424" cy="4905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A0D9ABE-1F9F-7CD4-7486-52C0AC76DBE8}"/>
              </a:ext>
            </a:extLst>
          </p:cNvPr>
          <p:cNvSpPr txBox="1"/>
          <p:nvPr/>
        </p:nvSpPr>
        <p:spPr>
          <a:xfrm>
            <a:off x="100361" y="4271125"/>
            <a:ext cx="4449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</a:t>
            </a:r>
          </a:p>
        </p:txBody>
      </p:sp>
    </p:spTree>
    <p:extLst>
      <p:ext uri="{BB962C8B-B14F-4D97-AF65-F5344CB8AC3E}">
        <p14:creationId xmlns:p14="http://schemas.microsoft.com/office/powerpoint/2010/main" xmlns="" val="316262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007219" y="-467175"/>
            <a:ext cx="8664498" cy="113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 TẬP TỰ CHỌN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0D0FD5-E9B4-64E2-C557-7932DDD80338}"/>
              </a:ext>
            </a:extLst>
          </p:cNvPr>
          <p:cNvSpPr txBox="1"/>
          <p:nvPr/>
        </p:nvSpPr>
        <p:spPr>
          <a:xfrm>
            <a:off x="0" y="212130"/>
            <a:ext cx="11916936" cy="5709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)..……,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bẻo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)…………Hoa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D9FDBC9-068F-820D-7698-24C36B72980E}"/>
                  </a:ext>
                </a:extLst>
              </p14:cNvPr>
              <p14:cNvContentPartPr/>
              <p14:nvPr/>
            </p14:nvContentPartPr>
            <p14:xfrm>
              <a:off x="356138" y="182829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id="{2D9FDBC9-068F-820D-7698-24C36B7298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498" y="181965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A0D9ABE-1F9F-7CD4-7486-52C0AC76DBE8}"/>
              </a:ext>
            </a:extLst>
          </p:cNvPr>
          <p:cNvSpPr txBox="1"/>
          <p:nvPr/>
        </p:nvSpPr>
        <p:spPr>
          <a:xfrm>
            <a:off x="4229858" y="1828290"/>
            <a:ext cx="3077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1EE578F-3F2B-14F1-F47D-B3286C54CE08}"/>
              </a:ext>
            </a:extLst>
          </p:cNvPr>
          <p:cNvSpPr txBox="1"/>
          <p:nvPr/>
        </p:nvSpPr>
        <p:spPr>
          <a:xfrm>
            <a:off x="6211229" y="4090781"/>
            <a:ext cx="2140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62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007219" y="-467175"/>
            <a:ext cx="8664498" cy="113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 TẬP TỰ CHỌN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0D0FD5-E9B4-64E2-C557-7932DDD80338}"/>
              </a:ext>
            </a:extLst>
          </p:cNvPr>
          <p:cNvSpPr txBox="1"/>
          <p:nvPr/>
        </p:nvSpPr>
        <p:spPr>
          <a:xfrm>
            <a:off x="0" y="212130"/>
            <a:ext cx="11916936" cy="6060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D9FDBC9-068F-820D-7698-24C36B72980E}"/>
                  </a:ext>
                </a:extLst>
              </p14:cNvPr>
              <p14:cNvContentPartPr/>
              <p14:nvPr/>
            </p14:nvContentPartPr>
            <p14:xfrm>
              <a:off x="356138" y="182829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id="{2D9FDBC9-068F-820D-7698-24C36B7298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498" y="181965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178630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007219" y="-467175"/>
            <a:ext cx="8664498" cy="113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 TẬP TỰ CHỌN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0D0FD5-E9B4-64E2-C557-7932DDD80338}"/>
              </a:ext>
            </a:extLst>
          </p:cNvPr>
          <p:cNvSpPr txBox="1"/>
          <p:nvPr/>
        </p:nvSpPr>
        <p:spPr>
          <a:xfrm>
            <a:off x="0" y="212130"/>
            <a:ext cx="11916936" cy="669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gổ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D9FDBC9-068F-820D-7698-24C36B72980E}"/>
                  </a:ext>
                </a:extLst>
              </p14:cNvPr>
              <p14:cNvContentPartPr/>
              <p14:nvPr/>
            </p14:nvContentPartPr>
            <p14:xfrm>
              <a:off x="356138" y="182829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id="{2D9FDBC9-068F-820D-7698-24C36B7298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498" y="181965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4097638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86A8A6-0AF6-6798-F30E-17B8B0F09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667001" y="-2667001"/>
            <a:ext cx="6858000" cy="12192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873E188-D397-01D3-122D-38748241C420}"/>
              </a:ext>
            </a:extLst>
          </p:cNvPr>
          <p:cNvSpPr txBox="1"/>
          <p:nvPr/>
        </p:nvSpPr>
        <p:spPr>
          <a:xfrm rot="21434318">
            <a:off x="346960" y="5337822"/>
            <a:ext cx="10949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096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263" y="5067355"/>
            <a:ext cx="12202676" cy="1800715"/>
          </a:xfrm>
          <a:custGeom>
            <a:avLst/>
            <a:gdLst>
              <a:gd name="connsiteX0" fmla="*/ 0 w 12192000"/>
              <a:gd name="connsiteY0" fmla="*/ 0 h 1398852"/>
              <a:gd name="connsiteX1" fmla="*/ 12192000 w 12192000"/>
              <a:gd name="connsiteY1" fmla="*/ 0 h 1398852"/>
              <a:gd name="connsiteX2" fmla="*/ 12192000 w 12192000"/>
              <a:gd name="connsiteY2" fmla="*/ 1398852 h 1398852"/>
              <a:gd name="connsiteX3" fmla="*/ 0 w 12192000"/>
              <a:gd name="connsiteY3" fmla="*/ 1398852 h 1398852"/>
              <a:gd name="connsiteX4" fmla="*/ 0 w 12192000"/>
              <a:gd name="connsiteY4" fmla="*/ 0 h 1398852"/>
              <a:gd name="connsiteX0" fmla="*/ 775855 w 12192000"/>
              <a:gd name="connsiteY0" fmla="*/ 0 h 1412707"/>
              <a:gd name="connsiteX1" fmla="*/ 12192000 w 12192000"/>
              <a:gd name="connsiteY1" fmla="*/ 13855 h 1412707"/>
              <a:gd name="connsiteX2" fmla="*/ 12192000 w 12192000"/>
              <a:gd name="connsiteY2" fmla="*/ 1412707 h 1412707"/>
              <a:gd name="connsiteX3" fmla="*/ 0 w 12192000"/>
              <a:gd name="connsiteY3" fmla="*/ 1412707 h 1412707"/>
              <a:gd name="connsiteX4" fmla="*/ 775855 w 12192000"/>
              <a:gd name="connsiteY4" fmla="*/ 0 h 1412707"/>
              <a:gd name="connsiteX0" fmla="*/ 0 w 12205855"/>
              <a:gd name="connsiteY0" fmla="*/ 0 h 1468125"/>
              <a:gd name="connsiteX1" fmla="*/ 12205855 w 12205855"/>
              <a:gd name="connsiteY1" fmla="*/ 69273 h 1468125"/>
              <a:gd name="connsiteX2" fmla="*/ 12205855 w 12205855"/>
              <a:gd name="connsiteY2" fmla="*/ 1468125 h 1468125"/>
              <a:gd name="connsiteX3" fmla="*/ 13855 w 12205855"/>
              <a:gd name="connsiteY3" fmla="*/ 1468125 h 1468125"/>
              <a:gd name="connsiteX4" fmla="*/ 0 w 12205855"/>
              <a:gd name="connsiteY4" fmla="*/ 0 h 1468125"/>
              <a:gd name="connsiteX0" fmla="*/ 0 w 12205855"/>
              <a:gd name="connsiteY0" fmla="*/ 263692 h 1731817"/>
              <a:gd name="connsiteX1" fmla="*/ 2299856 w 12205855"/>
              <a:gd name="connsiteY1" fmla="*/ 0 h 1731817"/>
              <a:gd name="connsiteX2" fmla="*/ 12205855 w 12205855"/>
              <a:gd name="connsiteY2" fmla="*/ 332965 h 1731817"/>
              <a:gd name="connsiteX3" fmla="*/ 12205855 w 12205855"/>
              <a:gd name="connsiteY3" fmla="*/ 1731817 h 1731817"/>
              <a:gd name="connsiteX4" fmla="*/ 13855 w 12205855"/>
              <a:gd name="connsiteY4" fmla="*/ 1731817 h 1731817"/>
              <a:gd name="connsiteX5" fmla="*/ 0 w 12205855"/>
              <a:gd name="connsiteY5" fmla="*/ 263692 h 1731817"/>
              <a:gd name="connsiteX0" fmla="*/ 0 w 12205855"/>
              <a:gd name="connsiteY0" fmla="*/ 333059 h 1801184"/>
              <a:gd name="connsiteX1" fmla="*/ 2299856 w 12205855"/>
              <a:gd name="connsiteY1" fmla="*/ 69367 h 1801184"/>
              <a:gd name="connsiteX2" fmla="*/ 7675420 w 12205855"/>
              <a:gd name="connsiteY2" fmla="*/ 13949 h 1801184"/>
              <a:gd name="connsiteX3" fmla="*/ 12205855 w 12205855"/>
              <a:gd name="connsiteY3" fmla="*/ 402332 h 1801184"/>
              <a:gd name="connsiteX4" fmla="*/ 12205855 w 12205855"/>
              <a:gd name="connsiteY4" fmla="*/ 1801184 h 1801184"/>
              <a:gd name="connsiteX5" fmla="*/ 13855 w 12205855"/>
              <a:gd name="connsiteY5" fmla="*/ 1801184 h 1801184"/>
              <a:gd name="connsiteX6" fmla="*/ 0 w 12205855"/>
              <a:gd name="connsiteY6" fmla="*/ 333059 h 180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5855" h="1801184">
                <a:moveTo>
                  <a:pt x="0" y="333059"/>
                </a:moveTo>
                <a:cubicBezTo>
                  <a:pt x="748146" y="328289"/>
                  <a:pt x="1551710" y="74137"/>
                  <a:pt x="2299856" y="69367"/>
                </a:cubicBezTo>
                <a:cubicBezTo>
                  <a:pt x="4077856" y="134021"/>
                  <a:pt x="5897420" y="-50705"/>
                  <a:pt x="7675420" y="13949"/>
                </a:cubicBezTo>
                <a:lnTo>
                  <a:pt x="12205855" y="402332"/>
                </a:lnTo>
                <a:lnTo>
                  <a:pt x="12205855" y="1801184"/>
                </a:lnTo>
                <a:lnTo>
                  <a:pt x="13855" y="1801184"/>
                </a:lnTo>
                <a:lnTo>
                  <a:pt x="0" y="333059"/>
                </a:lnTo>
                <a:close/>
              </a:path>
            </a:pathLst>
          </a:custGeom>
          <a:solidFill>
            <a:srgbClr val="2492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9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7139" y="-164184"/>
            <a:ext cx="7936831" cy="6365703"/>
          </a:xfrm>
          <a:prstGeom prst="rect">
            <a:avLst/>
          </a:prstGeom>
        </p:spPr>
      </p:pic>
      <p:pic>
        <p:nvPicPr>
          <p:cNvPr id="26" name="Picture 2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6614" y="578469"/>
            <a:ext cx="725298" cy="780153"/>
          </a:xfrm>
          <a:prstGeom prst="rect">
            <a:avLst/>
          </a:prstGeom>
          <a:ln>
            <a:noFill/>
          </a:ln>
        </p:spPr>
      </p:pic>
      <p:pic>
        <p:nvPicPr>
          <p:cNvPr id="27" name="Picture 2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2916" y="2345657"/>
            <a:ext cx="725298" cy="853292"/>
          </a:xfrm>
          <a:prstGeom prst="rect">
            <a:avLst/>
          </a:prstGeom>
          <a:ln>
            <a:noFill/>
          </a:ln>
        </p:spPr>
      </p:pic>
      <p:pic>
        <p:nvPicPr>
          <p:cNvPr id="28" name="Picture 2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1018" y="941344"/>
            <a:ext cx="725298" cy="847196"/>
          </a:xfrm>
          <a:prstGeom prst="rect">
            <a:avLst/>
          </a:prstGeom>
          <a:ln>
            <a:noFill/>
          </a:ln>
        </p:spPr>
      </p:pic>
      <p:pic>
        <p:nvPicPr>
          <p:cNvPr id="29" name="Picture 2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7702" y="2502525"/>
            <a:ext cx="719203" cy="828912"/>
          </a:xfrm>
          <a:prstGeom prst="rect">
            <a:avLst/>
          </a:prstGeom>
          <a:ln>
            <a:noFill/>
          </a:ln>
        </p:spPr>
      </p:pic>
      <p:pic>
        <p:nvPicPr>
          <p:cNvPr id="30" name="Picture 2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36953" y="1617449"/>
            <a:ext cx="725298" cy="841102"/>
          </a:xfrm>
          <a:prstGeom prst="rect">
            <a:avLst/>
          </a:prstGeom>
          <a:ln>
            <a:noFill/>
          </a:ln>
        </p:spPr>
      </p:pic>
      <p:pic>
        <p:nvPicPr>
          <p:cNvPr id="33" name="Picture 32">
            <a:hlinkClick r:id="" action="ppaction://noaction"/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2857" b="100000" l="8787" r="96653">
                        <a14:foregroundMark x1="43096" y1="57619" x2="26778" y2="79048"/>
                        <a14:foregroundMark x1="48117" y1="83333" x2="66946" y2="87619"/>
                        <a14:foregroundMark x1="43096" y1="85238" x2="62343" y2="98095"/>
                        <a14:foregroundMark x1="38075" y1="88571" x2="47699" y2="83810"/>
                        <a14:backgroundMark x1="35983" y1="90476" x2="48117" y2="85238"/>
                        <a14:backgroundMark x1="72803" y1="45714" x2="87448" y2="5381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8697" y="3791982"/>
            <a:ext cx="2747775" cy="2079270"/>
          </a:xfrm>
          <a:prstGeom prst="rect">
            <a:avLst/>
          </a:prstGeom>
        </p:spPr>
      </p:pic>
      <p:pic>
        <p:nvPicPr>
          <p:cNvPr id="35" name="Picture 34" descr="Sun Solar Helios · Free vector graphic on Pixabay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86802" y="894"/>
            <a:ext cx="1562993" cy="154589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10000" b="90000" l="2188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2168" y="5275417"/>
            <a:ext cx="4762489" cy="218848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10000" b="90000" l="1875" r="97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440" y="4588502"/>
            <a:ext cx="6094413" cy="262905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10000" b="98095" l="9623" r="89958">
                        <a14:foregroundMark x1="50209" y1="70952" x2="26360" y2="83810"/>
                        <a14:foregroundMark x1="46444" y1="90000" x2="52301" y2="93810"/>
                        <a14:foregroundMark x1="66527" y1="47619" x2="87866" y2="57143"/>
                        <a14:foregroundMark x1="70293" y1="63333" x2="70293" y2="76667"/>
                        <a14:backgroundMark x1="72385" y1="44286" x2="83682" y2="52381"/>
                        <a14:backgroundMark x1="70711" y1="53333" x2="87866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9627" y="4889223"/>
            <a:ext cx="1276451" cy="112156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-12264" y="125741"/>
            <a:ext cx="2831664" cy="1323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99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HÁI TÁO </a:t>
            </a:r>
          </a:p>
        </p:txBody>
      </p:sp>
      <p:pic>
        <p:nvPicPr>
          <p:cNvPr id="51" name="Nhật Mai – Gà Gáy Beat (mp3cut.net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24"/>
              </p:ext>
            </p:extLst>
          </p:nvPr>
        </p:nvPicPr>
        <p:blipFill>
          <a:blip r:embed="rId25" cstate="print"/>
          <a:stretch>
            <a:fillRect/>
          </a:stretch>
        </p:blipFill>
        <p:spPr>
          <a:xfrm>
            <a:off x="11417617" y="6196462"/>
            <a:ext cx="609441" cy="60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69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 vol="80000" numSld="7" showWhenStopped="0">
                <p:cTn id="47" repeatCount="10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2951047" y="620115"/>
            <a:ext cx="5902082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6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pic>
        <p:nvPicPr>
          <p:cNvPr id="13" name="Picture 1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5697" y="5818288"/>
            <a:ext cx="922023" cy="9297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80907" y="3560584"/>
            <a:ext cx="6842363" cy="3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99" dirty="0"/>
          </a:p>
        </p:txBody>
      </p:sp>
      <p:sp>
        <p:nvSpPr>
          <p:cNvPr id="15" name="TextBox 14"/>
          <p:cNvSpPr txBox="1"/>
          <p:nvPr/>
        </p:nvSpPr>
        <p:spPr>
          <a:xfrm>
            <a:off x="1237785" y="1635514"/>
            <a:ext cx="10069551" cy="113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690151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638408" y="97851"/>
            <a:ext cx="7211196" cy="10153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998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đố </a:t>
            </a:r>
            <a:r>
              <a:rPr lang="en-US" sz="5998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998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35454" y="5818288"/>
            <a:ext cx="922023" cy="92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1447801"/>
            <a:ext cx="7924800" cy="113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0907" y="3560584"/>
            <a:ext cx="6842363" cy="3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99" dirty="0"/>
          </a:p>
        </p:txBody>
      </p:sp>
    </p:spTree>
    <p:extLst>
      <p:ext uri="{BB962C8B-B14F-4D97-AF65-F5344CB8AC3E}">
        <p14:creationId xmlns:p14="http://schemas.microsoft.com/office/powerpoint/2010/main" xmlns="" val="82984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655301" y="748026"/>
            <a:ext cx="7230190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8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đố số 3: 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35454" y="5818288"/>
            <a:ext cx="922023" cy="92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1447801"/>
            <a:ext cx="8839200" cy="113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3882" y="3841564"/>
            <a:ext cx="6842363" cy="3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99" dirty="0"/>
          </a:p>
        </p:txBody>
      </p:sp>
    </p:spTree>
    <p:extLst>
      <p:ext uri="{BB962C8B-B14F-4D97-AF65-F5344CB8AC3E}">
        <p14:creationId xmlns:p14="http://schemas.microsoft.com/office/powerpoint/2010/main" xmlns="" val="3959904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161947" y="499309"/>
            <a:ext cx="7299446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8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đố số 4: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35454" y="5818288"/>
            <a:ext cx="922023" cy="929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479" y="1631954"/>
            <a:ext cx="11641872" cy="113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0306" y="3582936"/>
            <a:ext cx="6842363" cy="3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99" dirty="0"/>
          </a:p>
        </p:txBody>
      </p:sp>
    </p:spTree>
    <p:extLst>
      <p:ext uri="{BB962C8B-B14F-4D97-AF65-F5344CB8AC3E}">
        <p14:creationId xmlns:p14="http://schemas.microsoft.com/office/powerpoint/2010/main" xmlns="" val="2508376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433556" y="859538"/>
            <a:ext cx="7271742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8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đố số 5: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35454" y="5818288"/>
            <a:ext cx="922023" cy="929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5835" y="3603408"/>
            <a:ext cx="6842363" cy="38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99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BDA338-BB4A-76EB-EAD5-CBAE3830775D}"/>
              </a:ext>
            </a:extLst>
          </p:cNvPr>
          <p:cNvSpPr txBox="1"/>
          <p:nvPr/>
        </p:nvSpPr>
        <p:spPr>
          <a:xfrm>
            <a:off x="256479" y="1631954"/>
            <a:ext cx="11641872" cy="113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742225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21" y="1"/>
            <a:ext cx="12160264" cy="367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665" y="150081"/>
            <a:ext cx="3918026" cy="340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55524" y="2200636"/>
            <a:ext cx="6125395" cy="12000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171">
              <a:defRPr/>
            </a:pPr>
            <a:r>
              <a:rPr lang="en-US" sz="7198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</a:t>
            </a:r>
          </a:p>
        </p:txBody>
      </p:sp>
      <p:pic>
        <p:nvPicPr>
          <p:cNvPr id="10" name="Picture 4" descr="Hình ảnh có liên qu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4968" y="680167"/>
            <a:ext cx="6346693" cy="557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Loonboon.MP3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88826" y="5949431"/>
            <a:ext cx="891553" cy="54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Point Star 1">
            <a:hlinkClick r:id="rId7" action="ppaction://hlinksldjump"/>
          </p:cNvPr>
          <p:cNvSpPr/>
          <p:nvPr/>
        </p:nvSpPr>
        <p:spPr>
          <a:xfrm>
            <a:off x="62422" y="264351"/>
            <a:ext cx="1218565" cy="711015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1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3599">
              <a:solidFill>
                <a:prstClr val="black"/>
              </a:solidFill>
            </a:endParaRPr>
          </a:p>
        </p:txBody>
      </p:sp>
      <p:pic>
        <p:nvPicPr>
          <p:cNvPr id="12" name="Picture 2" descr="Ảnh động trang trí powerpoint (69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21" y="4207471"/>
            <a:ext cx="474345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Ảnh động trang trí powerpoint (57)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9311" y="4782475"/>
            <a:ext cx="1714500" cy="171450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xmlns="" val="281223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46759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534</Words>
  <Application>Microsoft Office PowerPoint</Application>
  <PresentationFormat>Custom</PresentationFormat>
  <Paragraphs>65</Paragraphs>
  <Slides>18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58</cp:revision>
  <dcterms:created xsi:type="dcterms:W3CDTF">2022-05-12T10:40:02Z</dcterms:created>
  <dcterms:modified xsi:type="dcterms:W3CDTF">2025-03-21T14:49:47Z</dcterms:modified>
</cp:coreProperties>
</file>