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89" r:id="rId3"/>
    <p:sldId id="333" r:id="rId4"/>
    <p:sldId id="256" r:id="rId5"/>
    <p:sldId id="273" r:id="rId6"/>
    <p:sldId id="258" r:id="rId7"/>
    <p:sldId id="260" r:id="rId8"/>
    <p:sldId id="317" r:id="rId10"/>
    <p:sldId id="277" r:id="rId11"/>
    <p:sldId id="363" r:id="rId12"/>
    <p:sldId id="263" r:id="rId13"/>
    <p:sldId id="262" r:id="rId14"/>
    <p:sldId id="279" r:id="rId15"/>
    <p:sldId id="278" r:id="rId16"/>
    <p:sldId id="264" r:id="rId17"/>
    <p:sldId id="353" r:id="rId18"/>
    <p:sldId id="354" r:id="rId19"/>
    <p:sldId id="266" r:id="rId20"/>
    <p:sldId id="267" r:id="rId21"/>
    <p:sldId id="282" r:id="rId22"/>
    <p:sldId id="287" r:id="rId23"/>
    <p:sldId id="288" r:id="rId24"/>
    <p:sldId id="270" r:id="rId25"/>
    <p:sldId id="271" r:id="rId26"/>
    <p:sldId id="272" r:id="rId27"/>
  </p:sldIdLst>
  <p:sldSz cx="9144000" cy="5143500" type="screen16x9"/>
  <p:notesSz cx="6858000" cy="9144000"/>
  <p:defaultText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8"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980"/>
    <a:srgbClr val="FEDEF3"/>
    <a:srgbClr val="FE8ACC"/>
    <a:srgbClr val="FECEED"/>
    <a:srgbClr val="FD0B95"/>
    <a:srgbClr val="FDBBE5"/>
    <a:srgbClr val="FD49B0"/>
    <a:srgbClr val="FEA8D9"/>
    <a:srgbClr val="FD2B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showGuides="1">
      <p:cViewPr varScale="1">
        <p:scale>
          <a:sx n="92" d="100"/>
          <a:sy n="92" d="100"/>
        </p:scale>
        <p:origin x="-756" y="-96"/>
      </p:cViewPr>
      <p:guideLst>
        <p:guide orient="horz" pos="1668"/>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2825" algn="l" defTabSz="913130" rtl="0" eaLnBrk="1" latinLnBrk="0" hangingPunct="1">
      <a:defRPr sz="1200" kern="1200">
        <a:solidFill>
          <a:schemeClr val="tx1"/>
        </a:solidFill>
        <a:latin typeface="+mn-lt"/>
        <a:ea typeface="+mn-ea"/>
        <a:cs typeface="+mn-cs"/>
      </a:defRPr>
    </a:lvl6pPr>
    <a:lvl7pPr marL="2739390" algn="l" defTabSz="913130" rtl="0" eaLnBrk="1" latinLnBrk="0" hangingPunct="1">
      <a:defRPr sz="1200" kern="1200">
        <a:solidFill>
          <a:schemeClr val="tx1"/>
        </a:solidFill>
        <a:latin typeface="+mn-lt"/>
        <a:ea typeface="+mn-ea"/>
        <a:cs typeface="+mn-cs"/>
      </a:defRPr>
    </a:lvl7pPr>
    <a:lvl8pPr marL="3195955" algn="l" defTabSz="913130" rtl="0" eaLnBrk="1" latinLnBrk="0" hangingPunct="1">
      <a:defRPr sz="1200" kern="1200">
        <a:solidFill>
          <a:schemeClr val="tx1"/>
        </a:solidFill>
        <a:latin typeface="+mn-lt"/>
        <a:ea typeface="+mn-ea"/>
        <a:cs typeface="+mn-cs"/>
      </a:defRPr>
    </a:lvl8pPr>
    <a:lvl9pPr marL="3652520"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có</a:t>
            </a:r>
            <a:r>
              <a:rPr lang="en-US" baseline="0" smtClean="0"/>
              <a:t> thể linh động dùng các câu hỏi như “Tìm tiếng có âm cuối là “t”, “c”, âm đầu “tr”, “ch”…</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K.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6.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7.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6.xml"/><Relationship Id="rId2" Type="http://schemas.openxmlformats.org/officeDocument/2006/relationships/image" Target="../media/image19.png"/><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264920" y="1882140"/>
            <a:ext cx="6164580" cy="1014730"/>
          </a:xfrm>
          <a:prstGeom prst="rect">
            <a:avLst/>
          </a:prstGeom>
          <a:solidFill>
            <a:srgbClr val="FDBBE5"/>
          </a:solidFill>
        </p:spPr>
        <p:txBody>
          <a:bodyPr wrap="square" rtlCol="0">
            <a:spAutoFit/>
          </a:bodyPr>
          <a:p>
            <a:pPr algn="ctr"/>
            <a:r>
              <a:rPr lang="vi-VN" altLang="en-US" sz="6000">
                <a:solidFill>
                  <a:schemeClr val="tx1"/>
                </a:solidFill>
                <a:effectLst>
                  <a:outerShdw blurRad="38100" dist="19050" dir="2700000" algn="tl" rotWithShape="0">
                    <a:schemeClr val="dk1">
                      <a:alpha val="40000"/>
                    </a:schemeClr>
                  </a:outerShdw>
                </a:effectLst>
              </a:rPr>
              <a:t>KHỞI ĐỘNG</a:t>
            </a:r>
            <a:endParaRPr lang="vi-VN" altLang="en-US" sz="600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FEDEF3"/>
          </a:solidFill>
        </p:spPr>
        <p:txBody>
          <a:bodyPr wrap="square" lIns="91318" tIns="45660" rIns="91318" bIns="45660" rtlCol="0">
            <a:spAutoFit/>
          </a:bodyPr>
          <a:lstStyle/>
          <a:p>
            <a:pPr algn="ctr"/>
            <a:r>
              <a:rPr lang="en-US" sz="3200" b="1">
                <a:latin typeface="Arial" panose="020B0604020202020204" pitchFamily="34" charset="0"/>
                <a:ea typeface="Arial-Rounded" pitchFamily="34" charset="0"/>
                <a:cs typeface="Arial" panose="020B0604020202020204" pitchFamily="34" charset="0"/>
              </a:rPr>
              <a:t>Luyện đọc câu dài:</a:t>
            </a:r>
            <a:endParaRPr lang="en-US" sz="3200" b="1">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457140" y="1962152"/>
            <a:ext cx="8407461" cy="1567180"/>
          </a:xfrm>
          <a:prstGeom prst="rect">
            <a:avLst/>
          </a:prstGeom>
          <a:noFill/>
        </p:spPr>
        <p:txBody>
          <a:bodyPr wrap="square" lIns="91318" tIns="45660" rIns="91318" bIns="45660" rtlCol="0">
            <a:spAutoFit/>
          </a:bodyPr>
          <a:lstStyle/>
          <a:p>
            <a:pPr algn="just"/>
            <a:r>
              <a:rPr lang="vi-VN" altLang="en-US" sz="3200">
                <a:latin typeface="Arial" panose="020B0604020202020204" pitchFamily="34" charset="0"/>
                <a:ea typeface="Arial-Rounded" pitchFamily="34" charset="0"/>
                <a:cs typeface="Arial" panose="020B0604020202020204" pitchFamily="34" charset="0"/>
              </a:rPr>
              <a:t>   </a:t>
            </a:r>
            <a:r>
              <a:rPr lang="en-US" sz="3200">
                <a:latin typeface="Arial" panose="020B0604020202020204" pitchFamily="34" charset="0"/>
                <a:ea typeface="Arial-Rounded" pitchFamily="34" charset="0"/>
                <a:cs typeface="Arial" panose="020B0604020202020204" pitchFamily="34" charset="0"/>
              </a:rPr>
              <a:t>Một chú sóc đang chuyền trên cành cây bỗng trượt chân, rơi trúng đầu lão sói đang ngái ngủ</a:t>
            </a:r>
            <a:r>
              <a:rPr lang="vi-VN" altLang="en-US" sz="3200">
                <a:latin typeface="Arial" panose="020B0604020202020204" pitchFamily="34" charset="0"/>
                <a:ea typeface="Arial-Rounded" pitchFamily="34" charset="0"/>
                <a:cs typeface="Arial" panose="020B0604020202020204" pitchFamily="34" charset="0"/>
              </a:rPr>
              <a:t>.</a:t>
            </a:r>
            <a:endParaRPr lang="vi-VN" altLang="en-US" sz="3200">
              <a:latin typeface="Arial" panose="020B0604020202020204" pitchFamily="34" charset="0"/>
              <a:ea typeface="Arial-Rounded" pitchFamily="34" charset="0"/>
              <a:cs typeface="Arial" panose="020B0604020202020204" pitchFamily="34" charset="0"/>
            </a:endParaRPr>
          </a:p>
        </p:txBody>
      </p:sp>
      <p:cxnSp>
        <p:nvCxnSpPr>
          <p:cNvPr id="5" name="Straight Connector 4"/>
          <p:cNvCxnSpPr/>
          <p:nvPr/>
        </p:nvCxnSpPr>
        <p:spPr>
          <a:xfrm flipH="1">
            <a:off x="3302000" y="20437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11400" y="2995329"/>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8788400" y="204371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714115" y="255613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19" name="TextBox 18"/>
          <p:cNvSpPr txBox="1"/>
          <p:nvPr/>
        </p:nvSpPr>
        <p:spPr>
          <a:xfrm>
            <a:off x="304800" y="392891"/>
            <a:ext cx="8813799" cy="4770403"/>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spcAft>
                <a:spcPts val="1200"/>
              </a:spcAft>
            </a:pPr>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12" name="TextBox 11"/>
          <p:cNvSpPr txBox="1"/>
          <p:nvPr/>
        </p:nvSpPr>
        <p:spPr>
          <a:xfrm>
            <a:off x="1947325" y="4855657"/>
            <a:ext cx="3305952" cy="279696"/>
          </a:xfrm>
          <a:prstGeom prst="rect">
            <a:avLst/>
          </a:prstGeom>
          <a:solidFill>
            <a:srgbClr val="FEDEF3"/>
          </a:solidFill>
        </p:spPr>
        <p:txBody>
          <a:bodyPr wrap="square" lIns="91318" tIns="45660" rIns="91318" bIns="45660" rtlCol="0">
            <a:spAutoFit/>
          </a:bodyPr>
          <a:lstStyle/>
          <a:p>
            <a:pPr algn="ctr"/>
            <a:r>
              <a:rPr lang="en-US" sz="1600">
                <a:latin typeface="Arial" panose="020B0604020202020204" pitchFamily="34" charset="0"/>
                <a:ea typeface="Arial-Rounded" pitchFamily="34" charset="0"/>
                <a:cs typeface="Arial" panose="020B0604020202020204" pitchFamily="34" charset="0"/>
              </a:rPr>
              <a:t>Bài đọc có mấy đoạn?</a:t>
            </a:r>
            <a:endParaRPr lang="en-US" sz="1600">
              <a:latin typeface="Arial" panose="020B0604020202020204" pitchFamily="34" charset="0"/>
              <a:ea typeface="Arial-Rounded" pitchFamily="34" charset="0"/>
              <a:cs typeface="Arial" panose="020B0604020202020204" pitchFamily="34" charset="0"/>
            </a:endParaRPr>
          </a:p>
        </p:txBody>
      </p:sp>
      <p:sp>
        <p:nvSpPr>
          <p:cNvPr id="8" name="TextBox 7"/>
          <p:cNvSpPr txBox="1"/>
          <p:nvPr/>
        </p:nvSpPr>
        <p:spPr>
          <a:xfrm>
            <a:off x="2178387" y="4855657"/>
            <a:ext cx="2843829" cy="279696"/>
          </a:xfrm>
          <a:prstGeom prst="rect">
            <a:avLst/>
          </a:prstGeom>
          <a:solidFill>
            <a:srgbClr val="FEDEF3"/>
          </a:solidFill>
        </p:spPr>
        <p:txBody>
          <a:bodyPr wrap="square" lIns="91318" tIns="45660" rIns="91318" bIns="45660" rtlCol="0">
            <a:spAutoFit/>
          </a:bodyPr>
          <a:lstStyle/>
          <a:p>
            <a:pPr algn="ctr"/>
            <a:r>
              <a:rPr lang="en-US" sz="1600">
                <a:latin typeface="Arial" panose="020B0604020202020204" pitchFamily="34" charset="0"/>
                <a:ea typeface="Arial-Rounded" pitchFamily="34" charset="0"/>
                <a:cs typeface="Arial" panose="020B0604020202020204" pitchFamily="34" charset="0"/>
              </a:rPr>
              <a:t>Đọc nối tiếp đoạn</a:t>
            </a:r>
            <a:endParaRPr lang="en-US" sz="1600">
              <a:latin typeface="Arial" panose="020B0604020202020204" pitchFamily="34" charset="0"/>
              <a:ea typeface="Arial-Rounded" pitchFamily="34" charset="0"/>
              <a:cs typeface="Arial" panose="020B0604020202020204" pitchFamily="34" charset="0"/>
            </a:endParaRP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 y="-433752"/>
            <a:ext cx="527050" cy="370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3232151"/>
            <a:ext cx="527050" cy="152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 y="1657350"/>
            <a:ext cx="381000"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1</a:t>
            </a:r>
            <a:endParaRPr lang="en-US" sz="2000" b="1">
              <a:latin typeface="Arial" panose="020B0604020202020204" pitchFamily="34" charset="0"/>
              <a:cs typeface="Arial" panose="020B0604020202020204" pitchFamily="34" charset="0"/>
            </a:endParaRPr>
          </a:p>
        </p:txBody>
      </p:sp>
      <p:sp>
        <p:nvSpPr>
          <p:cNvPr id="14" name="TextBox 13"/>
          <p:cNvSpPr txBox="1"/>
          <p:nvPr/>
        </p:nvSpPr>
        <p:spPr>
          <a:xfrm>
            <a:off x="-66675" y="4029229"/>
            <a:ext cx="381000"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2</a:t>
            </a:r>
            <a:endParaRPr lang="en-US" sz="2000" b="1">
              <a:latin typeface="Arial" panose="020B0604020202020204" pitchFamily="34" charset="0"/>
              <a:cs typeface="Arial" panose="020B0604020202020204" pitchFamily="34" charset="0"/>
            </a:endParaRPr>
          </a:p>
        </p:txBody>
      </p:sp>
      <p:sp>
        <p:nvSpPr>
          <p:cNvPr id="16" name="TextBox 15"/>
          <p:cNvSpPr txBox="1"/>
          <p:nvPr/>
        </p:nvSpPr>
        <p:spPr>
          <a:xfrm>
            <a:off x="1598468" y="4625"/>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2000" fill="hold"/>
                                        <p:tgtEl>
                                          <p:spTgt spid="8"/>
                                        </p:tgtEl>
                                        <p:attrNameLst>
                                          <p:attrName>ppt_x</p:attrName>
                                        </p:attrNameLst>
                                      </p:cBhvr>
                                      <p:tavLst>
                                        <p:tav tm="0">
                                          <p:val>
                                            <p:strVal val="1+#ppt_w/2"/>
                                          </p:val>
                                        </p:tav>
                                        <p:tav tm="100000">
                                          <p:val>
                                            <p:strVal val="#ppt_x"/>
                                          </p:val>
                                        </p:tav>
                                      </p:tavLst>
                                    </p:anim>
                                    <p:anim calcmode="lin" valueType="num">
                                      <p:cBhvr additive="base">
                                        <p:cTn id="3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anose="020B0604020202020204" pitchFamily="34" charset="0"/>
                <a:cs typeface="Arial" panose="020B0604020202020204" pitchFamily="34" charset="0"/>
              </a:rPr>
              <a:t>Giải nghĩa từ khó:</a:t>
            </a:r>
            <a:endParaRPr lang="en-US" sz="4000">
              <a:latin typeface="Arial" panose="020B0604020202020204" pitchFamily="34" charset="0"/>
              <a:cs typeface="Arial" panose="020B0604020202020204" pitchFamily="34" charset="0"/>
            </a:endParaRPr>
          </a:p>
        </p:txBody>
      </p:sp>
      <p:sp>
        <p:nvSpPr>
          <p:cNvPr id="3" name="Title 1"/>
          <p:cNvSpPr txBox="1"/>
          <p:nvPr/>
        </p:nvSpPr>
        <p:spPr>
          <a:xfrm>
            <a:off x="228600" y="971550"/>
            <a:ext cx="91440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Ngái ngủ</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chưa hết buồn ngủ hoặc chưa tỉnh táo hẳn sau khi vừa ngủ dậy.</a:t>
            </a:r>
            <a:endParaRPr lang="en-US" sz="3400">
              <a:latin typeface="Arial" panose="020B0604020202020204" pitchFamily="34" charset="0"/>
              <a:cs typeface="Arial" panose="020B0604020202020204" pitchFamily="34" charset="0"/>
            </a:endParaRPr>
          </a:p>
        </p:txBody>
      </p:sp>
      <p:sp>
        <p:nvSpPr>
          <p:cNvPr id="6" name="Title 1"/>
          <p:cNvSpPr txBox="1"/>
          <p:nvPr/>
        </p:nvSpPr>
        <p:spPr>
          <a:xfrm>
            <a:off x="228600" y="1885950"/>
            <a:ext cx="9144000" cy="85725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Van nài</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nói bằng giọng khẩn khoản, cầu xin.</a:t>
            </a:r>
            <a:endParaRPr lang="en-US" sz="3400">
              <a:latin typeface="Arial" panose="020B0604020202020204" pitchFamily="34" charset="0"/>
              <a:cs typeface="Arial" panose="020B0604020202020204" pitchFamily="34" charset="0"/>
            </a:endParaRPr>
          </a:p>
        </p:txBody>
      </p:sp>
      <p:sp>
        <p:nvSpPr>
          <p:cNvPr id="7" name="Title 1"/>
          <p:cNvSpPr txBox="1"/>
          <p:nvPr/>
        </p:nvSpPr>
        <p:spPr>
          <a:xfrm>
            <a:off x="215900" y="2876550"/>
            <a:ext cx="91440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Nhảy tót</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nhảy bằng động tác rất nhanh lên một vị trí cao hơn.</a:t>
            </a:r>
            <a:endParaRPr lang="en-US" sz="3400">
              <a:latin typeface="Arial" panose="020B0604020202020204" pitchFamily="34" charset="0"/>
              <a:cs typeface="Arial" panose="020B0604020202020204" pitchFamily="34" charset="0"/>
            </a:endParaRPr>
          </a:p>
        </p:txBody>
      </p:sp>
      <p:sp>
        <p:nvSpPr>
          <p:cNvPr id="8" name="Title 1"/>
          <p:cNvSpPr txBox="1"/>
          <p:nvPr/>
        </p:nvSpPr>
        <p:spPr>
          <a:xfrm>
            <a:off x="215900" y="4076700"/>
            <a:ext cx="91440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anose="020B0604020202020204" pitchFamily="34" charset="0"/>
                <a:cs typeface="Arial" panose="020B0604020202020204" pitchFamily="34" charset="0"/>
              </a:rPr>
              <a:t>Gây gổ</a:t>
            </a:r>
            <a:r>
              <a:rPr lang="en-US" sz="3400" b="1" smtClean="0">
                <a:latin typeface="Arial" panose="020B0604020202020204" pitchFamily="34" charset="0"/>
                <a:cs typeface="Arial" panose="020B0604020202020204" pitchFamily="34" charset="0"/>
              </a:rPr>
              <a:t>:</a:t>
            </a:r>
            <a:r>
              <a:rPr lang="en-US" sz="3400" b="1" smtClean="0">
                <a:solidFill>
                  <a:srgbClr val="FF0000"/>
                </a:solidFill>
                <a:latin typeface="Arial" panose="020B0604020202020204" pitchFamily="34" charset="0"/>
                <a:cs typeface="Arial" panose="020B0604020202020204" pitchFamily="34" charset="0"/>
              </a:rPr>
              <a:t> </a:t>
            </a:r>
            <a:r>
              <a:rPr lang="en-US" sz="3400" smtClean="0">
                <a:latin typeface="Arial" panose="020B0604020202020204" pitchFamily="34" charset="0"/>
                <a:cs typeface="Arial" panose="020B0604020202020204" pitchFamily="34" charset="0"/>
              </a:rPr>
              <a:t>gây chuyện cãi cọ, xô xát với thái độ hung hăng.</a:t>
            </a:r>
            <a:endParaRPr lang="en-US" sz="34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Đọc theo nhóm</a:t>
            </a:r>
            <a:endParaRPr lang="en-US" sz="2400">
              <a:latin typeface="Arial" panose="020B0604020202020204" pitchFamily="34" charset="0"/>
              <a:ea typeface="Arial-Rounded" pitchFamily="34" charset="0"/>
              <a:cs typeface="Arial" panose="020B0604020202020204" pitchFamily="34" charset="0"/>
            </a:endParaRPr>
          </a:p>
        </p:txBody>
      </p:sp>
      <p:sp>
        <p:nvSpPr>
          <p:cNvPr id="10" name="TextBox 9"/>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Đọc toàn bài</a:t>
            </a:r>
            <a:endParaRPr lang="en-US" sz="240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1" name="TextBox 10"/>
          <p:cNvSpPr txBox="1"/>
          <p:nvPr/>
        </p:nvSpPr>
        <p:spPr>
          <a:xfrm>
            <a:off x="50800" y="333333"/>
            <a:ext cx="8991600" cy="461651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t="20182" b="30348"/>
          <a:stretch>
            <a:fillRect/>
          </a:stretch>
        </p:blipFill>
        <p:spPr>
          <a:xfrm>
            <a:off x="3640623" y="4710301"/>
            <a:ext cx="1143000" cy="441037"/>
          </a:xfrm>
          <a:prstGeom prst="rect">
            <a:avLst/>
          </a:prstGeom>
        </p:spPr>
      </p:pic>
      <p:sp>
        <p:nvSpPr>
          <p:cNvPr id="4" name="TextBox 3"/>
          <p:cNvSpPr txBox="1"/>
          <p:nvPr/>
        </p:nvSpPr>
        <p:spPr>
          <a:xfrm>
            <a:off x="4796323" y="4781109"/>
            <a:ext cx="2736687" cy="381441"/>
          </a:xfrm>
          <a:prstGeom prst="rect">
            <a:avLst/>
          </a:prstGeom>
          <a:solidFill>
            <a:srgbClr val="FEDEF3"/>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Thi đua</a:t>
            </a:r>
            <a:endParaRPr lang="en-US" sz="240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50800" y="333333"/>
            <a:ext cx="8991600" cy="461651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anose="020B0604020202020204" pitchFamily="34" charset="0"/>
                <a:ea typeface="Arial-Rounded" pitchFamily="34" charset="0"/>
                <a:cs typeface="Arial" panose="020B0604020202020204" pitchFamily="34" charset="0"/>
              </a:rPr>
              <a:t>Trả lời câu hỏi</a:t>
            </a:r>
            <a:endParaRPr lang="en-US" sz="2400" b="1">
              <a:latin typeface="Arial" panose="020B0604020202020204" pitchFamily="34" charset="0"/>
              <a:ea typeface="Arial-Rounded" pitchFamily="34" charset="0"/>
              <a:cs typeface="Arial" panose="020B0604020202020204" pitchFamily="34" charset="0"/>
            </a:endParaRPr>
          </a:p>
        </p:txBody>
      </p:sp>
      <p:sp>
        <p:nvSpPr>
          <p:cNvPr id="2" name="Cloud 1"/>
          <p:cNvSpPr/>
          <p:nvPr/>
        </p:nvSpPr>
        <p:spPr>
          <a:xfrm>
            <a:off x="7010400" y="0"/>
            <a:ext cx="2209800" cy="543435"/>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1600">
                <a:solidFill>
                  <a:schemeClr val="tx1"/>
                </a:solidFill>
                <a:latin typeface="Arial" panose="020B0604020202020204" pitchFamily="34" charset="0"/>
                <a:ea typeface="Arial-Rounded" pitchFamily="34" charset="0"/>
                <a:cs typeface="Arial" panose="020B0604020202020204" pitchFamily="34" charset="0"/>
              </a:rPr>
              <a:t>Đọc toàn bài</a:t>
            </a:r>
            <a:endParaRPr lang="en-US" sz="1600">
              <a:solidFill>
                <a:schemeClr val="tx1"/>
              </a:solidFill>
              <a:latin typeface="Arial" panose="020B0604020202020204" pitchFamily="34" charset="0"/>
              <a:ea typeface="Arial-Rounded" pitchFamily="34" charset="0"/>
              <a:cs typeface="Arial" panose="020B0604020202020204" pitchFamily="34" charset="0"/>
            </a:endParaRPr>
          </a:p>
        </p:txBody>
      </p:sp>
      <p:sp>
        <p:nvSpPr>
          <p:cNvPr id="8" name="Oval 7"/>
          <p:cNvSpPr/>
          <p:nvPr/>
        </p:nvSpPr>
        <p:spPr>
          <a:xfrm>
            <a:off x="-1219200" y="238635"/>
            <a:ext cx="609600" cy="609600"/>
          </a:xfrm>
          <a:prstGeom prst="ellipse">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Rounded" pitchFamily="34" charset="0"/>
                <a:ea typeface="Arial-Rounded" pitchFamily="34" charset="0"/>
                <a:cs typeface="Arial-Rounded" pitchFamily="34" charset="0"/>
              </a:rPr>
              <a:t>3</a:t>
            </a:r>
            <a:endParaRPr lang="en-US" sz="2800" b="1">
              <a:solidFill>
                <a:schemeClr val="bg1"/>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40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22268" y="170469"/>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0" name="TextBox 9"/>
          <p:cNvSpPr txBox="1"/>
          <p:nvPr/>
        </p:nvSpPr>
        <p:spPr>
          <a:xfrm>
            <a:off x="50800" y="546035"/>
            <a:ext cx="8991600" cy="461651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691219"/>
            <a:ext cx="8762999" cy="3785531"/>
          </a:xfrm>
          <a:prstGeom prst="rect">
            <a:avLst/>
          </a:prstGeom>
        </p:spPr>
        <p:txBody>
          <a:bodyPr wrap="square" lIns="91318" tIns="45660" rIns="91318" bIns="45660">
            <a:spAutoFit/>
          </a:bodyPr>
          <a:lstStyle/>
          <a:p>
            <a:pPr algn="just"/>
            <a:r>
              <a:rPr lang="en-US" sz="240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 Xin hãy thả tôi ra!</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Sói nói:</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 Được, ta sẽ thả, nhưng ngươi hãy nói cho ta biết: Vì sao bọn sóc các ngươi cứ nhảy nhót vui đùa suốt ngày, còn ta lúc nào cũng thấy buồn bực?</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Sóc bảo:</a:t>
            </a:r>
            <a:endParaRPr lang="en-US" sz="2400">
              <a:latin typeface="Arial" panose="020B0604020202020204" pitchFamily="34" charset="0"/>
              <a:ea typeface="Arial-Rounded" pitchFamily="34" charset="0"/>
              <a:cs typeface="Arial" panose="020B0604020202020204" pitchFamily="34" charset="0"/>
            </a:endParaRPr>
          </a:p>
          <a:p>
            <a:pPr algn="just"/>
            <a:r>
              <a:rPr lang="en-US" sz="2400">
                <a:latin typeface="Arial" panose="020B0604020202020204" pitchFamily="34" charset="0"/>
                <a:ea typeface="Arial-Rounded" pitchFamily="34" charset="0"/>
                <a:cs typeface="Arial" panose="020B0604020202020204" pitchFamily="34" charset="0"/>
              </a:rPr>
              <a:t>	 – Thả tôi ra, rồi tôi sẽ nói.</a:t>
            </a:r>
            <a:endParaRPr lang="en-US" sz="2400">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2895601" y="571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anose="020B0604020202020204" pitchFamily="34" charset="0"/>
                <a:ea typeface="Arial-Rounded" pitchFamily="34" charset="0"/>
                <a:cs typeface="Arial" panose="020B0604020202020204" pitchFamily="34" charset="0"/>
              </a:rPr>
              <a:t>Đọc đoạn 1:</a:t>
            </a:r>
            <a:endParaRPr lang="en-US" sz="3200" b="1">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19050" y="45270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anose="020B0604020202020204" pitchFamily="34" charset="0"/>
                <a:ea typeface="Arial-Rounded" pitchFamily="34" charset="0"/>
                <a:cs typeface="Arial" panose="020B0604020202020204" pitchFamily="34" charset="0"/>
              </a:rPr>
              <a:t>Chuyện gì xảy ra khi sóc đang chuyền cành cây?</a:t>
            </a:r>
            <a:endParaRPr lang="en-US" sz="3200">
              <a:latin typeface="Arial" panose="020B0604020202020204" pitchFamily="34" charset="0"/>
              <a:ea typeface="Arial-Rounded" pitchFamily="34" charset="0"/>
              <a:cs typeface="Arial" panose="020B0604020202020204" pitchFamily="34" charset="0"/>
            </a:endParaRPr>
          </a:p>
        </p:txBody>
      </p:sp>
      <p:sp>
        <p:nvSpPr>
          <p:cNvPr id="7" name="TextBox 6"/>
          <p:cNvSpPr txBox="1"/>
          <p:nvPr/>
        </p:nvSpPr>
        <p:spPr>
          <a:xfrm>
            <a:off x="-38100" y="4489450"/>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anose="020B0604020202020204" pitchFamily="34" charset="0"/>
                <a:ea typeface="Arial-Rounded" pitchFamily="34" charset="0"/>
                <a:cs typeface="Arial" panose="020B0604020202020204" pitchFamily="34" charset="0"/>
              </a:rPr>
              <a:t>Sói hỏi sóc điều gì?</a:t>
            </a:r>
            <a:endParaRPr lang="en-US" sz="3200">
              <a:latin typeface="Arial" panose="020B0604020202020204" pitchFamily="34" charset="0"/>
              <a:ea typeface="Arial-Rounded" pitchFamily="34" charset="0"/>
              <a:cs typeface="Arial" panose="020B0604020202020204" pitchFamily="34" charset="0"/>
            </a:endParaRPr>
          </a:p>
        </p:txBody>
      </p:sp>
      <p:cxnSp>
        <p:nvCxnSpPr>
          <p:cNvPr id="4" name="Straight Connector 3"/>
          <p:cNvCxnSpPr/>
          <p:nvPr/>
        </p:nvCxnSpPr>
        <p:spPr>
          <a:xfrm>
            <a:off x="7302500" y="1085850"/>
            <a:ext cx="152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1300" y="1466850"/>
            <a:ext cx="5816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1300" y="3282950"/>
            <a:ext cx="8585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559800" y="2876550"/>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15900" y="3651250"/>
            <a:ext cx="3797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1+#ppt_w/2"/>
                                          </p:val>
                                        </p:tav>
                                        <p:tav tm="100000">
                                          <p:val>
                                            <p:strVal val="#ppt_x"/>
                                          </p:val>
                                        </p:tav>
                                      </p:tavLst>
                                    </p:anim>
                                    <p:anim calcmode="lin" valueType="num">
                                      <p:cBhvr additive="base">
                                        <p:cTn id="2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895350"/>
            <a:ext cx="8382000" cy="3539418"/>
          </a:xfrm>
          <a:prstGeom prst="rect">
            <a:avLst/>
          </a:prstGeom>
        </p:spPr>
        <p:txBody>
          <a:bodyPr wrap="square" lIns="91428" tIns="45714" rIns="91428" bIns="45714">
            <a:spAutoFit/>
          </a:bodyPr>
          <a:lstStyle/>
          <a:p>
            <a:pPr algn="just"/>
            <a:r>
              <a:rPr lang="en-US" sz="3200">
                <a:latin typeface="Arial" panose="020B0604020202020204" pitchFamily="34" charset="0"/>
                <a:ea typeface="Arial-Rounded" pitchFamily="34" charset="0"/>
                <a:cs typeface="Arial" panose="020B0604020202020204" pitchFamily="34" charset="0"/>
              </a:rPr>
              <a:t>	 Sói thả sóc ra. Sóc nhảy tót lên cây cao, rồi đáp vọng xuống:</a:t>
            </a:r>
            <a:endParaRPr lang="en-US" sz="3200">
              <a:latin typeface="Arial" panose="020B0604020202020204" pitchFamily="34" charset="0"/>
              <a:ea typeface="Arial-Rounded" pitchFamily="34" charset="0"/>
              <a:cs typeface="Arial" panose="020B0604020202020204" pitchFamily="34" charset="0"/>
            </a:endParaRPr>
          </a:p>
          <a:p>
            <a:pPr algn="just"/>
            <a:r>
              <a:rPr lang="en-US" sz="3200">
                <a:latin typeface="Arial" panose="020B0604020202020204" pitchFamily="34" charset="0"/>
                <a:ea typeface="Arial-Rounded" pitchFamily="34" charset="0"/>
                <a:cs typeface="Arial" panose="020B0604020202020204" pitchFamily="34" charset="0"/>
              </a:rPr>
              <a:t>	 – Mỗi khi nhìn thấy anh, chúng tôi đều bỏ chạy vì anh hay gây gổ. Anh hay buồn bực vì anh không có bạn bè. Còn chúng tôi lúc nào cũng vui vì chúng tôi có nhiều bạn tốt.</a:t>
            </a:r>
            <a:endParaRPr lang="en-US" sz="3200"/>
          </a:p>
        </p:txBody>
      </p:sp>
      <p:sp>
        <p:nvSpPr>
          <p:cNvPr id="4" name="TextBox 3"/>
          <p:cNvSpPr txBox="1"/>
          <p:nvPr/>
        </p:nvSpPr>
        <p:spPr>
          <a:xfrm>
            <a:off x="-1185" y="4514396"/>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anose="020B0604020202020204" pitchFamily="34" charset="0"/>
                <a:ea typeface="Arial-Rounded" pitchFamily="34" charset="0"/>
                <a:cs typeface="Arial" panose="020B0604020202020204" pitchFamily="34" charset="0"/>
              </a:rPr>
              <a:t>Vì sao sói lúc nào cũng thấy buồn bực?</a:t>
            </a:r>
            <a:endParaRPr lang="en-US" sz="3200">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11515" y="4579505"/>
            <a:ext cx="9144000" cy="492321"/>
          </a:xfrm>
          <a:prstGeom prst="rect">
            <a:avLst/>
          </a:prstGeom>
          <a:solidFill>
            <a:srgbClr val="FEDEF3"/>
          </a:solidFill>
        </p:spPr>
        <p:txBody>
          <a:bodyPr wrap="square" lIns="91318" tIns="45660" rIns="91318" bIns="45660" rtlCol="0">
            <a:spAutoFit/>
          </a:bodyPr>
          <a:lstStyle/>
          <a:p>
            <a:pPr algn="ctr"/>
            <a:r>
              <a:rPr lang="en-US" sz="2600" smtClean="0">
                <a:latin typeface="Arial" panose="020B0604020202020204" pitchFamily="34" charset="0"/>
                <a:ea typeface="Arial-Rounded" pitchFamily="34" charset="0"/>
                <a:cs typeface="Arial" panose="020B0604020202020204" pitchFamily="34" charset="0"/>
              </a:rPr>
              <a:t>Theo như lời sóc, chúng ta sẽ vui </a:t>
            </a:r>
            <a:r>
              <a:rPr lang="en-US" sz="2600" smtClean="0">
                <a:latin typeface="Arial" panose="020B0604020202020204" pitchFamily="34" charset="0"/>
                <a:ea typeface="Arial-Rounded" pitchFamily="34" charset="0"/>
                <a:cs typeface="Arial" panose="020B0604020202020204" pitchFamily="34" charset="0"/>
              </a:rPr>
              <a:t>vẻ, </a:t>
            </a:r>
            <a:r>
              <a:rPr lang="en-US" sz="2600" smtClean="0">
                <a:latin typeface="Arial" panose="020B0604020202020204" pitchFamily="34" charset="0"/>
                <a:ea typeface="Arial-Rounded" pitchFamily="34" charset="0"/>
                <a:cs typeface="Arial" panose="020B0604020202020204" pitchFamily="34" charset="0"/>
              </a:rPr>
              <a:t>hạnh phúc khi nào?</a:t>
            </a:r>
            <a:endParaRPr lang="en-US" sz="2600">
              <a:latin typeface="Arial" panose="020B0604020202020204" pitchFamily="34" charset="0"/>
              <a:ea typeface="Arial-Rounded" pitchFamily="34" charset="0"/>
              <a:cs typeface="Arial" panose="020B0604020202020204" pitchFamily="34" charset="0"/>
            </a:endParaRPr>
          </a:p>
        </p:txBody>
      </p:sp>
      <p:sp>
        <p:nvSpPr>
          <p:cNvPr id="6" name="TextBox 5"/>
          <p:cNvSpPr txBox="1"/>
          <p:nvPr/>
        </p:nvSpPr>
        <p:spPr>
          <a:xfrm>
            <a:off x="2895601" y="2857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anose="020B0604020202020204" pitchFamily="34" charset="0"/>
                <a:ea typeface="Arial-Rounded" pitchFamily="34" charset="0"/>
                <a:cs typeface="Arial" panose="020B0604020202020204" pitchFamily="34" charset="0"/>
              </a:rPr>
              <a:t>Đọc đoạn 2:</a:t>
            </a:r>
            <a:endParaRPr lang="en-US" sz="3200" b="1">
              <a:latin typeface="Arial" panose="020B0604020202020204" pitchFamily="34" charset="0"/>
              <a:ea typeface="Arial-Rounded" pitchFamily="34" charset="0"/>
              <a:cs typeface="Arial" panose="020B0604020202020204" pitchFamily="34" charset="0"/>
            </a:endParaRPr>
          </a:p>
        </p:txBody>
      </p:sp>
      <p:cxnSp>
        <p:nvCxnSpPr>
          <p:cNvPr id="7" name="Straight Connector 6"/>
          <p:cNvCxnSpPr/>
          <p:nvPr/>
        </p:nvCxnSpPr>
        <p:spPr>
          <a:xfrm>
            <a:off x="1384300" y="3333750"/>
            <a:ext cx="449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209247" y="3867150"/>
            <a:ext cx="25377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374" y="4324350"/>
            <a:ext cx="4953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2000" fill="hold"/>
                                        <p:tgtEl>
                                          <p:spTgt spid="5"/>
                                        </p:tgtEl>
                                        <p:attrNameLst>
                                          <p:attrName>ppt_x</p:attrName>
                                        </p:attrNameLst>
                                      </p:cBhvr>
                                      <p:tavLst>
                                        <p:tav tm="0">
                                          <p:val>
                                            <p:strVal val="1+#ppt_w/2"/>
                                          </p:val>
                                        </p:tav>
                                        <p:tav tm="100000">
                                          <p:val>
                                            <p:strVal val="#ppt_x"/>
                                          </p:val>
                                        </p:tav>
                                      </p:tavLst>
                                    </p:anim>
                                    <p:anim calcmode="lin" valueType="num">
                                      <p:cBhvr additive="base">
                                        <p:cTn id="19"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4" name="y2mate.com - CÙNG MÚA HÁT DƯỚI TRĂNG  Nhạc và lời Hoàng Lân_480p">
            <a:hlinkClick r:id="" action="ppaction://media"/>
          </p:cNvPr>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7465" y="-635"/>
            <a:ext cx="9157970" cy="484124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50" y="4095750"/>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anose="020B0604020202020204" pitchFamily="34" charset="0"/>
                <a:ea typeface="Arial-Rounded" pitchFamily="34" charset="0"/>
                <a:cs typeface="Arial" panose="020B0604020202020204" pitchFamily="34" charset="0"/>
              </a:rPr>
              <a:t>Em học được điều gì từ câu chuyện này?</a:t>
            </a:r>
            <a:endParaRPr lang="en-US" sz="2800">
              <a:latin typeface="Arial" panose="020B0604020202020204" pitchFamily="34" charset="0"/>
              <a:ea typeface="Arial-Rounded" pitchFamily="34" charset="0"/>
              <a:cs typeface="Arial" panose="020B0604020202020204" pitchFamily="34" charset="0"/>
            </a:endParaRPr>
          </a:p>
        </p:txBody>
      </p:sp>
      <p:pic>
        <p:nvPicPr>
          <p:cNvPr id="307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4600" y="209550"/>
            <a:ext cx="367603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4085449"/>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anose="020B0604020202020204" pitchFamily="34" charset="0"/>
                <a:ea typeface="Arial-Rounded" pitchFamily="34" charset="0"/>
                <a:cs typeface="Arial" panose="020B0604020202020204" pitchFamily="34" charset="0"/>
              </a:rPr>
              <a:t>Hãy kể tên những người bạn tốt của em</a:t>
            </a:r>
            <a:endParaRPr lang="en-US" sz="2800">
              <a:latin typeface="Arial" panose="020B0604020202020204" pitchFamily="34" charset="0"/>
              <a:ea typeface="Arial-Rounded" pitchFamily="34" charset="0"/>
              <a:cs typeface="Arial" panose="020B0604020202020204" pitchFamily="34" charset="0"/>
            </a:endParaRPr>
          </a:p>
        </p:txBody>
      </p:sp>
      <p:sp>
        <p:nvSpPr>
          <p:cNvPr id="8" name="TextBox 7"/>
          <p:cNvSpPr txBox="1"/>
          <p:nvPr/>
        </p:nvSpPr>
        <p:spPr>
          <a:xfrm>
            <a:off x="31750" y="4075148"/>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anose="020B0604020202020204" pitchFamily="34" charset="0"/>
                <a:ea typeface="Arial-Rounded" pitchFamily="34" charset="0"/>
                <a:cs typeface="Arial" panose="020B0604020202020204" pitchFamily="34" charset="0"/>
              </a:rPr>
              <a:t>Em hãy đặt một tên khác cho câu chuyện này</a:t>
            </a:r>
            <a:endParaRPr lang="en-US" sz="28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50" fill="hold"/>
                                        <p:tgtEl>
                                          <p:spTgt spid="6"/>
                                        </p:tgtEl>
                                        <p:attrNameLst>
                                          <p:attrName>ppt_x</p:attrName>
                                        </p:attrNameLst>
                                      </p:cBhvr>
                                      <p:tavLst>
                                        <p:tav tm="0">
                                          <p:val>
                                            <p:strVal val="1+#ppt_w/2"/>
                                          </p:val>
                                        </p:tav>
                                        <p:tav tm="100000">
                                          <p:val>
                                            <p:strVal val="#ppt_x"/>
                                          </p:val>
                                        </p:tav>
                                      </p:tavLst>
                                    </p:anim>
                                    <p:anim calcmode="lin" valueType="num">
                                      <p:cBhvr additive="base">
                                        <p:cTn id="8"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250" fill="hold"/>
                                        <p:tgtEl>
                                          <p:spTgt spid="7"/>
                                        </p:tgtEl>
                                        <p:attrNameLst>
                                          <p:attrName>ppt_x</p:attrName>
                                        </p:attrNameLst>
                                      </p:cBhvr>
                                      <p:tavLst>
                                        <p:tav tm="0">
                                          <p:val>
                                            <p:strVal val="1+#ppt_w/2"/>
                                          </p:val>
                                        </p:tav>
                                        <p:tav tm="100000">
                                          <p:val>
                                            <p:strVal val="#ppt_x"/>
                                          </p:val>
                                        </p:tav>
                                      </p:tavLst>
                                    </p:anim>
                                    <p:anim calcmode="lin" valueType="num">
                                      <p:cBhvr additive="base">
                                        <p:cTn id="14" dur="2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2250" fill="hold"/>
                                        <p:tgtEl>
                                          <p:spTgt spid="8"/>
                                        </p:tgtEl>
                                        <p:attrNameLst>
                                          <p:attrName>ppt_x</p:attrName>
                                        </p:attrNameLst>
                                      </p:cBhvr>
                                      <p:tavLst>
                                        <p:tav tm="0">
                                          <p:val>
                                            <p:strVal val="1+#ppt_w/2"/>
                                          </p:val>
                                        </p:tav>
                                        <p:tav tm="100000">
                                          <p:val>
                                            <p:strVal val="#ppt_x"/>
                                          </p:val>
                                        </p:tav>
                                      </p:tavLst>
                                    </p:anim>
                                    <p:anim calcmode="lin" valueType="num">
                                      <p:cBhvr additive="base">
                                        <p:cTn id="20" dur="22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8229600" cy="2457450"/>
          </a:xfrm>
        </p:spPr>
        <p:txBody>
          <a:bodyPr>
            <a:normAutofit/>
          </a:bodyPr>
          <a:lstStyle/>
          <a:p>
            <a:pPr algn="just"/>
            <a:r>
              <a:rPr lang="en-US" smtClean="0">
                <a:latin typeface="Arial" panose="020B0604020202020204" pitchFamily="34" charset="0"/>
                <a:cs typeface="Arial" panose="020B0604020202020204" pitchFamily="34" charset="0"/>
              </a:rPr>
              <a:t>	Cuộc sống của chúng ta sẽ vui vẻ và hạnh phúc khi có những người bạn tốt.</a:t>
            </a:r>
            <a:endParaRPr lang="en-US">
              <a:latin typeface="Arial" panose="020B0604020202020204" pitchFamily="34" charset="0"/>
              <a:cs typeface="Arial" panose="020B0604020202020204" pitchFamily="34" charset="0"/>
            </a:endParaRPr>
          </a:p>
        </p:txBody>
      </p:sp>
      <p:sp>
        <p:nvSpPr>
          <p:cNvPr id="3" name="Title 1"/>
          <p:cNvSpPr txBox="1"/>
          <p:nvPr/>
        </p:nvSpPr>
        <p:spPr>
          <a:xfrm>
            <a:off x="609600" y="2590800"/>
            <a:ext cx="8229600" cy="245745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just"/>
            <a:r>
              <a:rPr lang="en-US" smtClean="0">
                <a:latin typeface="Arial" panose="020B0604020202020204" pitchFamily="34" charset="0"/>
                <a:cs typeface="Arial" panose="020B0604020202020204" pitchFamily="34" charset="0"/>
              </a:rPr>
              <a:t>	Chúng ta cần yêu thương, quan tâm, giúp đỡ nhau trong cuộc sống.</a:t>
            </a:r>
            <a:endParaRPr lang="en-US">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1" cstate="print">
            <a:extLst>
              <a:ext uri="{28A0092B-C50C-407E-A947-70E740481C1C}">
                <a14:useLocalDpi xmlns:a14="http://schemas.microsoft.com/office/drawing/2010/main" val="0"/>
              </a:ext>
            </a:extLst>
          </a:blip>
          <a:srcRect b="9259"/>
          <a:stretch>
            <a:fillRect/>
          </a:stretch>
        </p:blipFill>
        <p:spPr>
          <a:xfrm>
            <a:off x="228600" y="248160"/>
            <a:ext cx="1050179" cy="904340"/>
          </a:xfrm>
          <a:prstGeom prst="rect">
            <a:avLst/>
          </a:prstGeom>
        </p:spPr>
      </p:pic>
      <p:pic>
        <p:nvPicPr>
          <p:cNvPr id="8" name="Picture 7"/>
          <p:cNvPicPr>
            <a:picLocks noChangeAspect="1"/>
          </p:cNvPicPr>
          <p:nvPr/>
        </p:nvPicPr>
        <p:blipFill rotWithShape="1">
          <a:blip r:embed="rId1" cstate="print">
            <a:extLst>
              <a:ext uri="{28A0092B-C50C-407E-A947-70E740481C1C}">
                <a14:useLocalDpi xmlns:a14="http://schemas.microsoft.com/office/drawing/2010/main" val="0"/>
              </a:ext>
            </a:extLst>
          </a:blip>
          <a:srcRect b="9259"/>
          <a:stretch>
            <a:fillRect/>
          </a:stretch>
        </p:blipFill>
        <p:spPr>
          <a:xfrm>
            <a:off x="277439" y="2590800"/>
            <a:ext cx="1050179" cy="9043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SĀ lúc wào cũng cảm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ấy </a:t>
              </a:r>
              <a:r>
                <a:rPr lang="el-GR" sz="3200" b="1">
                  <a:solidFill>
                    <a:srgbClr val="7030A0"/>
                  </a:solidFill>
                  <a:latin typeface="HP001 4 hàng" pitchFamily="34" charset="0"/>
                  <a:ea typeface="Arial-Rounded" pitchFamily="34" charset="0"/>
                  <a:cs typeface="Arial-Rounded" pitchFamily="34" charset="0"/>
                </a:rPr>
                <a:t>λί</a:t>
              </a:r>
              <a:r>
                <a:rPr lang="vi-VN" sz="3200" b="1">
                  <a:solidFill>
                    <a:srgbClr val="7030A0"/>
                  </a:solidFill>
                  <a:latin typeface="HP001 4 hàng" pitchFamily="34" charset="0"/>
                  <a:ea typeface="Arial-Rounded" pitchFamily="34" charset="0"/>
                  <a:cs typeface="Arial-Rounded" pitchFamily="34" charset="0"/>
                </a:rPr>
                <a:t>Ŭ </a:t>
              </a:r>
              <a:r>
                <a:rPr lang="el-GR" sz="3200" b="1">
                  <a:solidFill>
                    <a:srgbClr val="7030A0"/>
                  </a:solidFill>
                  <a:latin typeface="HP001 4 hàng" pitchFamily="34" charset="0"/>
                  <a:ea typeface="Arial-Rounded" pitchFamily="34" charset="0"/>
                  <a:cs typeface="Arial-Rounded" pitchFamily="34" charset="0"/>
                </a:rPr>
                <a:t>λ</a:t>
              </a:r>
              <a:r>
                <a:rPr lang="vi-VN" sz="3200" b="1">
                  <a:solidFill>
                    <a:srgbClr val="7030A0"/>
                  </a:solidFill>
                  <a:latin typeface="HP001 4 hàng" pitchFamily="34" charset="0"/>
                  <a:ea typeface="Arial-Rounded" pitchFamily="34" charset="0"/>
                  <a:cs typeface="Arial-Rounded" pitchFamily="34" charset="0"/>
                </a:rPr>
                <a:t>ẅc </a:t>
              </a:r>
              <a:r>
                <a:rPr lang="el-GR" sz="3200" b="1">
                  <a:solidFill>
                    <a:srgbClr val="7030A0"/>
                  </a:solidFill>
                  <a:latin typeface="HP001 4 hàng" pitchFamily="34" charset="0"/>
                  <a:ea typeface="Arial-Rounded" pitchFamily="34" charset="0"/>
                  <a:cs typeface="Arial-Rounded" pitchFamily="34" charset="0"/>
                </a:rPr>
                <a:t>ν</a:t>
              </a:r>
              <a:r>
                <a:rPr lang="vi-VN" sz="3200" b="1">
                  <a:solidFill>
                    <a:srgbClr val="7030A0"/>
                  </a:solidFill>
                  <a:latin typeface="HP001 4 hàng" pitchFamily="34" charset="0"/>
                  <a:ea typeface="Arial-Rounded" pitchFamily="34" charset="0"/>
                  <a:cs typeface="Arial-Rounded" pitchFamily="34" charset="0"/>
                </a:rPr>
                <a:t>Ű </a:t>
              </a:r>
              <a:r>
                <a:rPr lang="vi-VN" sz="3200" b="1" smtClean="0">
                  <a:solidFill>
                    <a:srgbClr val="7030A0"/>
                  </a:solidFill>
                  <a:latin typeface="HP001 4 hàng" pitchFamily="34" charset="0"/>
                  <a:ea typeface="Arial-Rounded" pitchFamily="34" charset="0"/>
                  <a:cs typeface="Arial-Rounded" pitchFamily="34" charset="0"/>
                </a:rPr>
                <a:t>sĀ</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33358"/>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δ</a:t>
              </a:r>
              <a:r>
                <a:rPr lang="vi-VN" sz="3200" b="1">
                  <a:solidFill>
                    <a:srgbClr val="7030A0"/>
                  </a:solidFill>
                  <a:latin typeface="HP001 4 hàng" pitchFamily="34" charset="0"/>
                  <a:ea typeface="Arial-Rounded" pitchFamily="34" charset="0"/>
                  <a:cs typeface="Arial-Rounded" pitchFamily="34" charset="0"/>
                </a:rPr>
                <a:t>Ūg có bạn </a:t>
              </a:r>
              <a:r>
                <a:rPr lang="el-GR" sz="3200" b="1">
                  <a:solidFill>
                    <a:srgbClr val="7030A0"/>
                  </a:solidFill>
                  <a:latin typeface="HP001 4 hàng" pitchFamily="34" charset="0"/>
                  <a:ea typeface="Arial-Rounded" pitchFamily="34" charset="0"/>
                  <a:cs typeface="Arial-Rounded" pitchFamily="34" charset="0"/>
                </a:rPr>
                <a:t>χ</a:t>
              </a:r>
              <a:r>
                <a:rPr lang="vi-VN" sz="3200" b="1" smtClean="0">
                  <a:solidFill>
                    <a:srgbClr val="7030A0"/>
                  </a:solidFill>
                  <a:latin typeface="HP001 4 hàng" pitchFamily="34" charset="0"/>
                  <a:ea typeface="Arial-Rounded" pitchFamily="34" charset="0"/>
                  <a:cs typeface="Arial-Rounded" pitchFamily="34" charset="0"/>
                </a:rPr>
                <a:t>ǩ</a:t>
              </a:r>
              <a:r>
                <a:rPr lang="en-US" sz="3200" b="1" smtClean="0">
                  <a:solidFill>
                    <a:srgbClr val="7030A0"/>
                  </a:solidFill>
                  <a:latin typeface="HP001 4 hàng" pitchFamily="34" charset="0"/>
                  <a:ea typeface="Arial-Rounded" pitchFamily="34" charset="0"/>
                  <a:cs typeface="Arial-Rounded" pitchFamily="34" charset="0"/>
                </a:rPr>
                <a:t>.</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914400" y="445960"/>
            <a:ext cx="609600" cy="609600"/>
          </a:xfrm>
          <a:prstGeom prst="ellipse">
            <a:avLst/>
          </a:prstGeom>
          <a:solidFill>
            <a:srgbClr val="FF298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panose="020B0604020202020204" pitchFamily="34" charset="0"/>
                <a:cs typeface="Arial" panose="020B0604020202020204" pitchFamily="34" charset="0"/>
              </a:rPr>
              <a:t>4</a:t>
            </a:r>
            <a:endParaRPr lang="en-US" sz="2800" b="1">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692730" y="393123"/>
            <a:ext cx="7917870" cy="523087"/>
          </a:xfrm>
          <a:prstGeom prst="rect">
            <a:avLst/>
          </a:prstGeom>
          <a:noFill/>
        </p:spPr>
        <p:txBody>
          <a:bodyPr wrap="square" lIns="91305" tIns="45654" rIns="91305" bIns="45654" rtlCol="0">
            <a:spAutoFit/>
          </a:bodyPr>
          <a:lstStyle/>
          <a:p>
            <a:pPr algn="just"/>
            <a:r>
              <a:rPr lang="en-US" sz="2800" b="1">
                <a:latin typeface="Arial" panose="020B0604020202020204" pitchFamily="34" charset="0"/>
                <a:ea typeface="Arial-Rounded" pitchFamily="34" charset="0"/>
                <a:cs typeface="Arial" panose="020B0604020202020204" pitchFamily="34" charset="0"/>
              </a:rPr>
              <a:t>Viết vào vở câu trả lời cho câu hỏi </a:t>
            </a:r>
            <a:r>
              <a:rPr lang="en-US" sz="2800" b="1" smtClean="0">
                <a:latin typeface="Arial" panose="020B0604020202020204" pitchFamily="34" charset="0"/>
                <a:ea typeface="Arial-Rounded" pitchFamily="34" charset="0"/>
                <a:cs typeface="Arial" panose="020B0604020202020204" pitchFamily="34" charset="0"/>
              </a:rPr>
              <a:t>c </a:t>
            </a:r>
            <a:r>
              <a:rPr lang="en-US" sz="2800" b="1">
                <a:latin typeface="Arial" panose="020B0604020202020204" pitchFamily="34" charset="0"/>
                <a:ea typeface="Arial-Rounded" pitchFamily="34" charset="0"/>
                <a:cs typeface="Arial" panose="020B0604020202020204" pitchFamily="34" charset="0"/>
              </a:rPr>
              <a:t>ở mục 3</a:t>
            </a:r>
            <a:endParaRPr lang="en-US" sz="2800" b="1">
              <a:latin typeface="Arial" panose="020B0604020202020204" pitchFamily="34" charset="0"/>
              <a:ea typeface="Arial-Rounded" pitchFamily="34" charset="0"/>
              <a:cs typeface="Arial" panose="020B0604020202020204" pitchFamily="34" charset="0"/>
            </a:endParaRPr>
          </a:p>
        </p:txBody>
      </p:sp>
      <p:sp>
        <p:nvSpPr>
          <p:cNvPr id="5" name="Rectangle 4"/>
          <p:cNvSpPr/>
          <p:nvPr/>
        </p:nvSpPr>
        <p:spPr>
          <a:xfrm>
            <a:off x="499731" y="1170811"/>
            <a:ext cx="7577469" cy="523099"/>
          </a:xfrm>
          <a:prstGeom prst="rect">
            <a:avLst/>
          </a:prstGeom>
        </p:spPr>
        <p:txBody>
          <a:bodyPr wrap="none" lIns="91318" tIns="45660" rIns="91318" bIns="45660">
            <a:spAutoFit/>
          </a:bodyPr>
          <a:lstStyle/>
          <a:p>
            <a:pPr algn="ctr"/>
            <a:r>
              <a:rPr lang="en-US" sz="2800" smtClean="0">
                <a:latin typeface="Arial" panose="020B0604020202020204" pitchFamily="34" charset="0"/>
                <a:ea typeface="Arial-Rounded" pitchFamily="34" charset="0"/>
                <a:cs typeface="Arial" panose="020B0604020202020204" pitchFamily="34" charset="0"/>
              </a:rPr>
              <a:t>c. Sói lúc nào cũng cảm thấy buồn bực vì (…).</a:t>
            </a:r>
            <a:endParaRPr lang="en-US" sz="2800">
              <a:latin typeface="Arial" panose="020B0604020202020204" pitchFamily="34" charset="0"/>
              <a:ea typeface="Arial-Rounded" pitchFamily="34" charset="0"/>
              <a:cs typeface="Arial" panose="020B0604020202020204" pitchFamily="34" charset="0"/>
            </a:endParaRPr>
          </a:p>
        </p:txBody>
      </p:sp>
      <p:cxnSp>
        <p:nvCxnSpPr>
          <p:cNvPr id="11" name="Straight Arrow Connector 10"/>
          <p:cNvCxnSpPr/>
          <p:nvPr/>
        </p:nvCxnSpPr>
        <p:spPr>
          <a:xfrm>
            <a:off x="189950" y="2850920"/>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142211" y="3137386"/>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605848"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638800" y="210415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671060"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810179"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878282"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095500" y="2117609"/>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447800"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84514" y="4411308"/>
            <a:ext cx="7536872" cy="461544"/>
          </a:xfrm>
          <a:prstGeom prst="rect">
            <a:avLst/>
          </a:prstGeom>
          <a:solidFill>
            <a:srgbClr val="B9EDFF"/>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Cần chú ý gì khi viết chữ đầu câu?</a:t>
            </a:r>
            <a:endParaRPr lang="en-US" sz="2400">
              <a:latin typeface="Arial" panose="020B0604020202020204" pitchFamily="34" charset="0"/>
              <a:ea typeface="Arial-Rounded" pitchFamily="34" charset="0"/>
              <a:cs typeface="Arial" panose="020B0604020202020204" pitchFamily="34" charset="0"/>
            </a:endParaRPr>
          </a:p>
        </p:txBody>
      </p:sp>
      <p:sp>
        <p:nvSpPr>
          <p:cNvPr id="35" name="TextBox 34"/>
          <p:cNvSpPr txBox="1"/>
          <p:nvPr/>
        </p:nvSpPr>
        <p:spPr>
          <a:xfrm>
            <a:off x="784514" y="4415716"/>
            <a:ext cx="7536872" cy="461544"/>
          </a:xfrm>
          <a:prstGeom prst="rect">
            <a:avLst/>
          </a:prstGeom>
          <a:solidFill>
            <a:srgbClr val="B9EDFF"/>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Cuối câu có dấu gì?</a:t>
            </a:r>
            <a:endParaRPr lang="en-US" sz="2400">
              <a:latin typeface="Arial" panose="020B0604020202020204" pitchFamily="34" charset="0"/>
              <a:ea typeface="Arial-Rounded" pitchFamily="34" charset="0"/>
              <a:cs typeface="Arial" panose="020B0604020202020204" pitchFamily="34" charset="0"/>
            </a:endParaRPr>
          </a:p>
        </p:txBody>
      </p:sp>
      <p:sp>
        <p:nvSpPr>
          <p:cNvPr id="36" name="TextBox 35"/>
          <p:cNvSpPr txBox="1"/>
          <p:nvPr/>
        </p:nvSpPr>
        <p:spPr>
          <a:xfrm>
            <a:off x="784514" y="4415716"/>
            <a:ext cx="7536872" cy="461544"/>
          </a:xfrm>
          <a:prstGeom prst="rect">
            <a:avLst/>
          </a:prstGeom>
          <a:solidFill>
            <a:srgbClr val="B9EDFF"/>
          </a:solidFill>
        </p:spPr>
        <p:txBody>
          <a:bodyPr wrap="square" lIns="91318" tIns="45660" rIns="91318" bIns="45660" rtlCol="0">
            <a:spAutoFit/>
          </a:bodyPr>
          <a:lstStyle/>
          <a:p>
            <a:pPr algn="ctr"/>
            <a:r>
              <a:rPr lang="en-US" sz="2400">
                <a:latin typeface="Arial" panose="020B0604020202020204" pitchFamily="34" charset="0"/>
                <a:ea typeface="Arial-Rounded" pitchFamily="34" charset="0"/>
                <a:cs typeface="Arial" panose="020B0604020202020204" pitchFamily="34" charset="0"/>
              </a:rPr>
              <a:t>Khoảng cách giữa các chữ như thế nào?</a:t>
            </a:r>
            <a:endParaRPr lang="en-US" sz="2400">
              <a:latin typeface="Arial" panose="020B0604020202020204" pitchFamily="34" charset="0"/>
              <a:ea typeface="Arial-Rounded" pitchFamily="34" charset="0"/>
              <a:cs typeface="Arial" panose="020B0604020202020204" pitchFamily="34" charset="0"/>
            </a:endParaRPr>
          </a:p>
        </p:txBody>
      </p:sp>
      <p:cxnSp>
        <p:nvCxnSpPr>
          <p:cNvPr id="21" name="Straight Arrow Connector 20"/>
          <p:cNvCxnSpPr/>
          <p:nvPr/>
        </p:nvCxnSpPr>
        <p:spPr>
          <a:xfrm>
            <a:off x="7315200" y="2120846"/>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772400" y="2114550"/>
            <a:ext cx="0" cy="6229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35578" y="3638550"/>
            <a:ext cx="0" cy="672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747058" y="3676177"/>
            <a:ext cx="0" cy="668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95400" y="2589940"/>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26" name="TextBox 25"/>
          <p:cNvSpPr txBox="1"/>
          <p:nvPr/>
        </p:nvSpPr>
        <p:spPr>
          <a:xfrm>
            <a:off x="1981200" y="2589431"/>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27" name="TextBox 26"/>
          <p:cNvSpPr txBox="1"/>
          <p:nvPr/>
        </p:nvSpPr>
        <p:spPr>
          <a:xfrm>
            <a:off x="2729346" y="2588790"/>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37" name="TextBox 36"/>
          <p:cNvSpPr txBox="1"/>
          <p:nvPr/>
        </p:nvSpPr>
        <p:spPr>
          <a:xfrm>
            <a:off x="3671454" y="2588149"/>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38" name="TextBox 37"/>
          <p:cNvSpPr txBox="1"/>
          <p:nvPr/>
        </p:nvSpPr>
        <p:spPr>
          <a:xfrm>
            <a:off x="4561609" y="2587508"/>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39" name="TextBox 38"/>
          <p:cNvSpPr txBox="1"/>
          <p:nvPr/>
        </p:nvSpPr>
        <p:spPr>
          <a:xfrm>
            <a:off x="5476009" y="2586867"/>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40" name="TextBox 39"/>
          <p:cNvSpPr txBox="1"/>
          <p:nvPr/>
        </p:nvSpPr>
        <p:spPr>
          <a:xfrm>
            <a:off x="6452755" y="2586226"/>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41" name="TextBox 40"/>
          <p:cNvSpPr txBox="1"/>
          <p:nvPr/>
        </p:nvSpPr>
        <p:spPr>
          <a:xfrm>
            <a:off x="7162800" y="2585585"/>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42" name="TextBox 41"/>
          <p:cNvSpPr txBox="1"/>
          <p:nvPr/>
        </p:nvSpPr>
        <p:spPr>
          <a:xfrm>
            <a:off x="7644247" y="2584944"/>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43" name="TextBox 42"/>
          <p:cNvSpPr txBox="1"/>
          <p:nvPr/>
        </p:nvSpPr>
        <p:spPr>
          <a:xfrm>
            <a:off x="1184564" y="3251895"/>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
        <p:nvSpPr>
          <p:cNvPr id="44" name="TextBox 43"/>
          <p:cNvSpPr txBox="1"/>
          <p:nvPr/>
        </p:nvSpPr>
        <p:spPr>
          <a:xfrm>
            <a:off x="1617517" y="3254216"/>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0" y="297892"/>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5" name="Straight Arrow Connector 44"/>
          <p:cNvCxnSpPr/>
          <p:nvPr/>
        </p:nvCxnSpPr>
        <p:spPr>
          <a:xfrm flipV="1">
            <a:off x="2592594" y="3638550"/>
            <a:ext cx="0" cy="6681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452254" y="3257550"/>
            <a:ext cx="381000" cy="584775"/>
          </a:xfrm>
          <a:prstGeom prst="rect">
            <a:avLst/>
          </a:prstGeom>
          <a:noFill/>
        </p:spPr>
        <p:txBody>
          <a:bodyPr wrap="square" rtlCol="0">
            <a:spAutoFit/>
          </a:bodyPr>
          <a:lstStyle/>
          <a:p>
            <a:r>
              <a:rPr lang="en-US" sz="3200" b="1" smtClean="0">
                <a:solidFill>
                  <a:srgbClr val="FF0000"/>
                </a:solidFill>
                <a:latin typeface="HP001 4 hàng" pitchFamily="34" charset="0"/>
                <a:cs typeface="Arial" panose="020B0604020202020204" pitchFamily="34" charset="0"/>
              </a:rPr>
              <a:t>o</a:t>
            </a:r>
            <a:endParaRPr lang="en-US" sz="3200" b="1">
              <a:solidFill>
                <a:srgbClr val="FF0000"/>
              </a:solidFill>
              <a:latin typeface="HP001 4 hàng"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par>
                                <p:cTn id="227" presetID="26" presetClass="entr" presetSubtype="0" fill="hold" nodeType="withEffect">
                                  <p:stCondLst>
                                    <p:cond delay="0"/>
                                  </p:stCondLst>
                                  <p:childTnLst>
                                    <p:set>
                                      <p:cBhvr>
                                        <p:cTn id="228" dur="1" fill="hold">
                                          <p:stCondLst>
                                            <p:cond delay="0"/>
                                          </p:stCondLst>
                                        </p:cTn>
                                        <p:tgtEl>
                                          <p:spTgt spid="23"/>
                                        </p:tgtEl>
                                        <p:attrNameLst>
                                          <p:attrName>style.visibility</p:attrName>
                                        </p:attrNameLst>
                                      </p:cBhvr>
                                      <p:to>
                                        <p:strVal val="visible"/>
                                      </p:to>
                                    </p:set>
                                    <p:animEffect transition="in" filter="wipe(down)">
                                      <p:cBhvr>
                                        <p:cTn id="229" dur="580">
                                          <p:stCondLst>
                                            <p:cond delay="0"/>
                                          </p:stCondLst>
                                        </p:cTn>
                                        <p:tgtEl>
                                          <p:spTgt spid="23"/>
                                        </p:tgtEl>
                                      </p:cBhvr>
                                    </p:animEffect>
                                    <p:anim calcmode="lin" valueType="num">
                                      <p:cBhvr>
                                        <p:cTn id="23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3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3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3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3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35" dur="26">
                                          <p:stCondLst>
                                            <p:cond delay="650"/>
                                          </p:stCondLst>
                                        </p:cTn>
                                        <p:tgtEl>
                                          <p:spTgt spid="23"/>
                                        </p:tgtEl>
                                      </p:cBhvr>
                                      <p:to x="100000" y="60000"/>
                                    </p:animScale>
                                    <p:animScale>
                                      <p:cBhvr>
                                        <p:cTn id="236" dur="166" decel="50000">
                                          <p:stCondLst>
                                            <p:cond delay="676"/>
                                          </p:stCondLst>
                                        </p:cTn>
                                        <p:tgtEl>
                                          <p:spTgt spid="23"/>
                                        </p:tgtEl>
                                      </p:cBhvr>
                                      <p:to x="100000" y="100000"/>
                                    </p:animScale>
                                    <p:animScale>
                                      <p:cBhvr>
                                        <p:cTn id="237" dur="26">
                                          <p:stCondLst>
                                            <p:cond delay="1312"/>
                                          </p:stCondLst>
                                        </p:cTn>
                                        <p:tgtEl>
                                          <p:spTgt spid="23"/>
                                        </p:tgtEl>
                                      </p:cBhvr>
                                      <p:to x="100000" y="80000"/>
                                    </p:animScale>
                                    <p:animScale>
                                      <p:cBhvr>
                                        <p:cTn id="238" dur="166" decel="50000">
                                          <p:stCondLst>
                                            <p:cond delay="1338"/>
                                          </p:stCondLst>
                                        </p:cTn>
                                        <p:tgtEl>
                                          <p:spTgt spid="23"/>
                                        </p:tgtEl>
                                      </p:cBhvr>
                                      <p:to x="100000" y="100000"/>
                                    </p:animScale>
                                    <p:animScale>
                                      <p:cBhvr>
                                        <p:cTn id="239" dur="26">
                                          <p:stCondLst>
                                            <p:cond delay="1642"/>
                                          </p:stCondLst>
                                        </p:cTn>
                                        <p:tgtEl>
                                          <p:spTgt spid="23"/>
                                        </p:tgtEl>
                                      </p:cBhvr>
                                      <p:to x="100000" y="90000"/>
                                    </p:animScale>
                                    <p:animScale>
                                      <p:cBhvr>
                                        <p:cTn id="240" dur="166" decel="50000">
                                          <p:stCondLst>
                                            <p:cond delay="1668"/>
                                          </p:stCondLst>
                                        </p:cTn>
                                        <p:tgtEl>
                                          <p:spTgt spid="23"/>
                                        </p:tgtEl>
                                      </p:cBhvr>
                                      <p:to x="100000" y="100000"/>
                                    </p:animScale>
                                    <p:animScale>
                                      <p:cBhvr>
                                        <p:cTn id="241" dur="26">
                                          <p:stCondLst>
                                            <p:cond delay="1808"/>
                                          </p:stCondLst>
                                        </p:cTn>
                                        <p:tgtEl>
                                          <p:spTgt spid="23"/>
                                        </p:tgtEl>
                                      </p:cBhvr>
                                      <p:to x="100000" y="95000"/>
                                    </p:animScale>
                                    <p:animScale>
                                      <p:cBhvr>
                                        <p:cTn id="242" dur="166" decel="50000">
                                          <p:stCondLst>
                                            <p:cond delay="1834"/>
                                          </p:stCondLst>
                                        </p:cTn>
                                        <p:tgtEl>
                                          <p:spTgt spid="23"/>
                                        </p:tgtEl>
                                      </p:cBhvr>
                                      <p:to x="100000" y="100000"/>
                                    </p:animScale>
                                  </p:childTnLst>
                                </p:cTn>
                              </p:par>
                              <p:par>
                                <p:cTn id="243" presetID="26" presetClass="entr" presetSubtype="0" fill="hold" nodeType="withEffect">
                                  <p:stCondLst>
                                    <p:cond delay="0"/>
                                  </p:stCondLst>
                                  <p:childTnLst>
                                    <p:set>
                                      <p:cBhvr>
                                        <p:cTn id="244" dur="1" fill="hold">
                                          <p:stCondLst>
                                            <p:cond delay="0"/>
                                          </p:stCondLst>
                                        </p:cTn>
                                        <p:tgtEl>
                                          <p:spTgt spid="24"/>
                                        </p:tgtEl>
                                        <p:attrNameLst>
                                          <p:attrName>style.visibility</p:attrName>
                                        </p:attrNameLst>
                                      </p:cBhvr>
                                      <p:to>
                                        <p:strVal val="visible"/>
                                      </p:to>
                                    </p:set>
                                    <p:animEffect transition="in" filter="wipe(down)">
                                      <p:cBhvr>
                                        <p:cTn id="245" dur="580">
                                          <p:stCondLst>
                                            <p:cond delay="0"/>
                                          </p:stCondLst>
                                        </p:cTn>
                                        <p:tgtEl>
                                          <p:spTgt spid="24"/>
                                        </p:tgtEl>
                                      </p:cBhvr>
                                    </p:animEffect>
                                    <p:anim calcmode="lin" valueType="num">
                                      <p:cBhvr>
                                        <p:cTn id="246"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47"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48"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49"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50"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51" dur="26">
                                          <p:stCondLst>
                                            <p:cond delay="650"/>
                                          </p:stCondLst>
                                        </p:cTn>
                                        <p:tgtEl>
                                          <p:spTgt spid="24"/>
                                        </p:tgtEl>
                                      </p:cBhvr>
                                      <p:to x="100000" y="60000"/>
                                    </p:animScale>
                                    <p:animScale>
                                      <p:cBhvr>
                                        <p:cTn id="252" dur="166" decel="50000">
                                          <p:stCondLst>
                                            <p:cond delay="676"/>
                                          </p:stCondLst>
                                        </p:cTn>
                                        <p:tgtEl>
                                          <p:spTgt spid="24"/>
                                        </p:tgtEl>
                                      </p:cBhvr>
                                      <p:to x="100000" y="100000"/>
                                    </p:animScale>
                                    <p:animScale>
                                      <p:cBhvr>
                                        <p:cTn id="253" dur="26">
                                          <p:stCondLst>
                                            <p:cond delay="1312"/>
                                          </p:stCondLst>
                                        </p:cTn>
                                        <p:tgtEl>
                                          <p:spTgt spid="24"/>
                                        </p:tgtEl>
                                      </p:cBhvr>
                                      <p:to x="100000" y="80000"/>
                                    </p:animScale>
                                    <p:animScale>
                                      <p:cBhvr>
                                        <p:cTn id="254" dur="166" decel="50000">
                                          <p:stCondLst>
                                            <p:cond delay="1338"/>
                                          </p:stCondLst>
                                        </p:cTn>
                                        <p:tgtEl>
                                          <p:spTgt spid="24"/>
                                        </p:tgtEl>
                                      </p:cBhvr>
                                      <p:to x="100000" y="100000"/>
                                    </p:animScale>
                                    <p:animScale>
                                      <p:cBhvr>
                                        <p:cTn id="255" dur="26">
                                          <p:stCondLst>
                                            <p:cond delay="1642"/>
                                          </p:stCondLst>
                                        </p:cTn>
                                        <p:tgtEl>
                                          <p:spTgt spid="24"/>
                                        </p:tgtEl>
                                      </p:cBhvr>
                                      <p:to x="100000" y="90000"/>
                                    </p:animScale>
                                    <p:animScale>
                                      <p:cBhvr>
                                        <p:cTn id="256" dur="166" decel="50000">
                                          <p:stCondLst>
                                            <p:cond delay="1668"/>
                                          </p:stCondLst>
                                        </p:cTn>
                                        <p:tgtEl>
                                          <p:spTgt spid="24"/>
                                        </p:tgtEl>
                                      </p:cBhvr>
                                      <p:to x="100000" y="100000"/>
                                    </p:animScale>
                                    <p:animScale>
                                      <p:cBhvr>
                                        <p:cTn id="257" dur="26">
                                          <p:stCondLst>
                                            <p:cond delay="1808"/>
                                          </p:stCondLst>
                                        </p:cTn>
                                        <p:tgtEl>
                                          <p:spTgt spid="24"/>
                                        </p:tgtEl>
                                      </p:cBhvr>
                                      <p:to x="100000" y="95000"/>
                                    </p:animScale>
                                    <p:animScale>
                                      <p:cBhvr>
                                        <p:cTn id="258" dur="166" decel="50000">
                                          <p:stCondLst>
                                            <p:cond delay="1834"/>
                                          </p:stCondLst>
                                        </p:cTn>
                                        <p:tgtEl>
                                          <p:spTgt spid="24"/>
                                        </p:tgtEl>
                                      </p:cBhvr>
                                      <p:to x="100000" y="100000"/>
                                    </p:animScale>
                                  </p:childTnLst>
                                </p:cTn>
                              </p:par>
                              <p:par>
                                <p:cTn id="259" presetID="26" presetClass="entr" presetSubtype="0" fill="hold" nodeType="withEffect">
                                  <p:stCondLst>
                                    <p:cond delay="0"/>
                                  </p:stCondLst>
                                  <p:childTnLst>
                                    <p:set>
                                      <p:cBhvr>
                                        <p:cTn id="260" dur="1" fill="hold">
                                          <p:stCondLst>
                                            <p:cond delay="0"/>
                                          </p:stCondLst>
                                        </p:cTn>
                                        <p:tgtEl>
                                          <p:spTgt spid="45"/>
                                        </p:tgtEl>
                                        <p:attrNameLst>
                                          <p:attrName>style.visibility</p:attrName>
                                        </p:attrNameLst>
                                      </p:cBhvr>
                                      <p:to>
                                        <p:strVal val="visible"/>
                                      </p:to>
                                    </p:set>
                                    <p:animEffect transition="in" filter="wipe(down)">
                                      <p:cBhvr>
                                        <p:cTn id="261" dur="580">
                                          <p:stCondLst>
                                            <p:cond delay="0"/>
                                          </p:stCondLst>
                                        </p:cTn>
                                        <p:tgtEl>
                                          <p:spTgt spid="45"/>
                                        </p:tgtEl>
                                      </p:cBhvr>
                                    </p:animEffect>
                                    <p:anim calcmode="lin" valueType="num">
                                      <p:cBhvr>
                                        <p:cTn id="2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2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67" dur="26">
                                          <p:stCondLst>
                                            <p:cond delay="650"/>
                                          </p:stCondLst>
                                        </p:cTn>
                                        <p:tgtEl>
                                          <p:spTgt spid="45"/>
                                        </p:tgtEl>
                                      </p:cBhvr>
                                      <p:to x="100000" y="60000"/>
                                    </p:animScale>
                                    <p:animScale>
                                      <p:cBhvr>
                                        <p:cTn id="268" dur="166" decel="50000">
                                          <p:stCondLst>
                                            <p:cond delay="676"/>
                                          </p:stCondLst>
                                        </p:cTn>
                                        <p:tgtEl>
                                          <p:spTgt spid="45"/>
                                        </p:tgtEl>
                                      </p:cBhvr>
                                      <p:to x="100000" y="100000"/>
                                    </p:animScale>
                                    <p:animScale>
                                      <p:cBhvr>
                                        <p:cTn id="269" dur="26">
                                          <p:stCondLst>
                                            <p:cond delay="1312"/>
                                          </p:stCondLst>
                                        </p:cTn>
                                        <p:tgtEl>
                                          <p:spTgt spid="45"/>
                                        </p:tgtEl>
                                      </p:cBhvr>
                                      <p:to x="100000" y="80000"/>
                                    </p:animScale>
                                    <p:animScale>
                                      <p:cBhvr>
                                        <p:cTn id="270" dur="166" decel="50000">
                                          <p:stCondLst>
                                            <p:cond delay="1338"/>
                                          </p:stCondLst>
                                        </p:cTn>
                                        <p:tgtEl>
                                          <p:spTgt spid="45"/>
                                        </p:tgtEl>
                                      </p:cBhvr>
                                      <p:to x="100000" y="100000"/>
                                    </p:animScale>
                                    <p:animScale>
                                      <p:cBhvr>
                                        <p:cTn id="271" dur="26">
                                          <p:stCondLst>
                                            <p:cond delay="1642"/>
                                          </p:stCondLst>
                                        </p:cTn>
                                        <p:tgtEl>
                                          <p:spTgt spid="45"/>
                                        </p:tgtEl>
                                      </p:cBhvr>
                                      <p:to x="100000" y="90000"/>
                                    </p:animScale>
                                    <p:animScale>
                                      <p:cBhvr>
                                        <p:cTn id="272" dur="166" decel="50000">
                                          <p:stCondLst>
                                            <p:cond delay="1668"/>
                                          </p:stCondLst>
                                        </p:cTn>
                                        <p:tgtEl>
                                          <p:spTgt spid="45"/>
                                        </p:tgtEl>
                                      </p:cBhvr>
                                      <p:to x="100000" y="100000"/>
                                    </p:animScale>
                                    <p:animScale>
                                      <p:cBhvr>
                                        <p:cTn id="273" dur="26">
                                          <p:stCondLst>
                                            <p:cond delay="1808"/>
                                          </p:stCondLst>
                                        </p:cTn>
                                        <p:tgtEl>
                                          <p:spTgt spid="45"/>
                                        </p:tgtEl>
                                      </p:cBhvr>
                                      <p:to x="100000" y="95000"/>
                                    </p:animScale>
                                    <p:animScale>
                                      <p:cBhvr>
                                        <p:cTn id="274" dur="166" decel="50000">
                                          <p:stCondLst>
                                            <p:cond delay="1834"/>
                                          </p:stCondLst>
                                        </p:cTn>
                                        <p:tgtEl>
                                          <p:spTgt spid="45"/>
                                        </p:tgtEl>
                                      </p:cBhvr>
                                      <p:to x="100000" y="100000"/>
                                    </p:animScale>
                                  </p:childTnLst>
                                </p:cTn>
                              </p:par>
                            </p:childTnLst>
                          </p:cTn>
                        </p:par>
                        <p:par>
                          <p:cTn id="275" fill="hold">
                            <p:stCondLst>
                              <p:cond delay="2000"/>
                            </p:stCondLst>
                            <p:childTnLst>
                              <p:par>
                                <p:cTn id="276" presetID="32" presetClass="emph" presetSubtype="0" fill="hold" nodeType="afterEffect">
                                  <p:stCondLst>
                                    <p:cond delay="0"/>
                                  </p:stCondLst>
                                  <p:childTnLst>
                                    <p:animRot by="120000">
                                      <p:cBhvr>
                                        <p:cTn id="277" dur="100" fill="hold">
                                          <p:stCondLst>
                                            <p:cond delay="0"/>
                                          </p:stCondLst>
                                        </p:cTn>
                                        <p:tgtEl>
                                          <p:spTgt spid="25"/>
                                        </p:tgtEl>
                                        <p:attrNameLst>
                                          <p:attrName>r</p:attrName>
                                        </p:attrNameLst>
                                      </p:cBhvr>
                                    </p:animRot>
                                    <p:animRot by="-240000">
                                      <p:cBhvr>
                                        <p:cTn id="278" dur="200" fill="hold">
                                          <p:stCondLst>
                                            <p:cond delay="200"/>
                                          </p:stCondLst>
                                        </p:cTn>
                                        <p:tgtEl>
                                          <p:spTgt spid="25"/>
                                        </p:tgtEl>
                                        <p:attrNameLst>
                                          <p:attrName>r</p:attrName>
                                        </p:attrNameLst>
                                      </p:cBhvr>
                                    </p:animRot>
                                    <p:animRot by="240000">
                                      <p:cBhvr>
                                        <p:cTn id="279" dur="200" fill="hold">
                                          <p:stCondLst>
                                            <p:cond delay="400"/>
                                          </p:stCondLst>
                                        </p:cTn>
                                        <p:tgtEl>
                                          <p:spTgt spid="25"/>
                                        </p:tgtEl>
                                        <p:attrNameLst>
                                          <p:attrName>r</p:attrName>
                                        </p:attrNameLst>
                                      </p:cBhvr>
                                    </p:animRot>
                                    <p:animRot by="-240000">
                                      <p:cBhvr>
                                        <p:cTn id="280" dur="200" fill="hold">
                                          <p:stCondLst>
                                            <p:cond delay="600"/>
                                          </p:stCondLst>
                                        </p:cTn>
                                        <p:tgtEl>
                                          <p:spTgt spid="25"/>
                                        </p:tgtEl>
                                        <p:attrNameLst>
                                          <p:attrName>r</p:attrName>
                                        </p:attrNameLst>
                                      </p:cBhvr>
                                    </p:animRot>
                                    <p:animRot by="120000">
                                      <p:cBhvr>
                                        <p:cTn id="281" dur="200" fill="hold">
                                          <p:stCondLst>
                                            <p:cond delay="800"/>
                                          </p:stCondLst>
                                        </p:cTn>
                                        <p:tgtEl>
                                          <p:spTgt spid="25"/>
                                        </p:tgtEl>
                                        <p:attrNameLst>
                                          <p:attrName>r</p:attrName>
                                        </p:attrNameLst>
                                      </p:cBhvr>
                                    </p:animRot>
                                  </p:childTnLst>
                                </p:cTn>
                              </p:par>
                              <p:par>
                                <p:cTn id="282" presetID="32" presetClass="emph" presetSubtype="0" fill="hold" nodeType="withEffect">
                                  <p:stCondLst>
                                    <p:cond delay="0"/>
                                  </p:stCondLst>
                                  <p:childTnLst>
                                    <p:animRot by="120000">
                                      <p:cBhvr>
                                        <p:cTn id="283" dur="100" fill="hold">
                                          <p:stCondLst>
                                            <p:cond delay="0"/>
                                          </p:stCondLst>
                                        </p:cTn>
                                        <p:tgtEl>
                                          <p:spTgt spid="28"/>
                                        </p:tgtEl>
                                        <p:attrNameLst>
                                          <p:attrName>r</p:attrName>
                                        </p:attrNameLst>
                                      </p:cBhvr>
                                    </p:animRot>
                                    <p:animRot by="-240000">
                                      <p:cBhvr>
                                        <p:cTn id="284" dur="200" fill="hold">
                                          <p:stCondLst>
                                            <p:cond delay="200"/>
                                          </p:stCondLst>
                                        </p:cTn>
                                        <p:tgtEl>
                                          <p:spTgt spid="28"/>
                                        </p:tgtEl>
                                        <p:attrNameLst>
                                          <p:attrName>r</p:attrName>
                                        </p:attrNameLst>
                                      </p:cBhvr>
                                    </p:animRot>
                                    <p:animRot by="240000">
                                      <p:cBhvr>
                                        <p:cTn id="285" dur="200" fill="hold">
                                          <p:stCondLst>
                                            <p:cond delay="400"/>
                                          </p:stCondLst>
                                        </p:cTn>
                                        <p:tgtEl>
                                          <p:spTgt spid="28"/>
                                        </p:tgtEl>
                                        <p:attrNameLst>
                                          <p:attrName>r</p:attrName>
                                        </p:attrNameLst>
                                      </p:cBhvr>
                                    </p:animRot>
                                    <p:animRot by="-240000">
                                      <p:cBhvr>
                                        <p:cTn id="286" dur="200" fill="hold">
                                          <p:stCondLst>
                                            <p:cond delay="600"/>
                                          </p:stCondLst>
                                        </p:cTn>
                                        <p:tgtEl>
                                          <p:spTgt spid="28"/>
                                        </p:tgtEl>
                                        <p:attrNameLst>
                                          <p:attrName>r</p:attrName>
                                        </p:attrNameLst>
                                      </p:cBhvr>
                                    </p:animRot>
                                    <p:animRot by="120000">
                                      <p:cBhvr>
                                        <p:cTn id="287" dur="200" fill="hold">
                                          <p:stCondLst>
                                            <p:cond delay="800"/>
                                          </p:stCondLst>
                                        </p:cTn>
                                        <p:tgtEl>
                                          <p:spTgt spid="28"/>
                                        </p:tgtEl>
                                        <p:attrNameLst>
                                          <p:attrName>r</p:attrName>
                                        </p:attrNameLst>
                                      </p:cBhvr>
                                    </p:animRot>
                                  </p:childTnLst>
                                </p:cTn>
                              </p:par>
                              <p:par>
                                <p:cTn id="288" presetID="32" presetClass="emph" presetSubtype="0" fill="hold" nodeType="withEffect">
                                  <p:stCondLst>
                                    <p:cond delay="0"/>
                                  </p:stCondLst>
                                  <p:childTnLst>
                                    <p:animRot by="120000">
                                      <p:cBhvr>
                                        <p:cTn id="289" dur="100" fill="hold">
                                          <p:stCondLst>
                                            <p:cond delay="0"/>
                                          </p:stCondLst>
                                        </p:cTn>
                                        <p:tgtEl>
                                          <p:spTgt spid="29"/>
                                        </p:tgtEl>
                                        <p:attrNameLst>
                                          <p:attrName>r</p:attrName>
                                        </p:attrNameLst>
                                      </p:cBhvr>
                                    </p:animRot>
                                    <p:animRot by="-240000">
                                      <p:cBhvr>
                                        <p:cTn id="290" dur="200" fill="hold">
                                          <p:stCondLst>
                                            <p:cond delay="200"/>
                                          </p:stCondLst>
                                        </p:cTn>
                                        <p:tgtEl>
                                          <p:spTgt spid="29"/>
                                        </p:tgtEl>
                                        <p:attrNameLst>
                                          <p:attrName>r</p:attrName>
                                        </p:attrNameLst>
                                      </p:cBhvr>
                                    </p:animRot>
                                    <p:animRot by="240000">
                                      <p:cBhvr>
                                        <p:cTn id="291" dur="200" fill="hold">
                                          <p:stCondLst>
                                            <p:cond delay="400"/>
                                          </p:stCondLst>
                                        </p:cTn>
                                        <p:tgtEl>
                                          <p:spTgt spid="29"/>
                                        </p:tgtEl>
                                        <p:attrNameLst>
                                          <p:attrName>r</p:attrName>
                                        </p:attrNameLst>
                                      </p:cBhvr>
                                    </p:animRot>
                                    <p:animRot by="-240000">
                                      <p:cBhvr>
                                        <p:cTn id="292" dur="200" fill="hold">
                                          <p:stCondLst>
                                            <p:cond delay="600"/>
                                          </p:stCondLst>
                                        </p:cTn>
                                        <p:tgtEl>
                                          <p:spTgt spid="29"/>
                                        </p:tgtEl>
                                        <p:attrNameLst>
                                          <p:attrName>r</p:attrName>
                                        </p:attrNameLst>
                                      </p:cBhvr>
                                    </p:animRot>
                                    <p:animRot by="120000">
                                      <p:cBhvr>
                                        <p:cTn id="293" dur="200" fill="hold">
                                          <p:stCondLst>
                                            <p:cond delay="800"/>
                                          </p:stCondLst>
                                        </p:cTn>
                                        <p:tgtEl>
                                          <p:spTgt spid="29"/>
                                        </p:tgtEl>
                                        <p:attrNameLst>
                                          <p:attrName>r</p:attrName>
                                        </p:attrNameLst>
                                      </p:cBhvr>
                                    </p:animRot>
                                  </p:childTnLst>
                                </p:cTn>
                              </p:par>
                              <p:par>
                                <p:cTn id="294" presetID="32" presetClass="emph" presetSubtype="0" fill="hold" nodeType="withEffect">
                                  <p:stCondLst>
                                    <p:cond delay="0"/>
                                  </p:stCondLst>
                                  <p:childTnLst>
                                    <p:animRot by="120000">
                                      <p:cBhvr>
                                        <p:cTn id="295" dur="100" fill="hold">
                                          <p:stCondLst>
                                            <p:cond delay="0"/>
                                          </p:stCondLst>
                                        </p:cTn>
                                        <p:tgtEl>
                                          <p:spTgt spid="30"/>
                                        </p:tgtEl>
                                        <p:attrNameLst>
                                          <p:attrName>r</p:attrName>
                                        </p:attrNameLst>
                                      </p:cBhvr>
                                    </p:animRot>
                                    <p:animRot by="-240000">
                                      <p:cBhvr>
                                        <p:cTn id="296" dur="200" fill="hold">
                                          <p:stCondLst>
                                            <p:cond delay="200"/>
                                          </p:stCondLst>
                                        </p:cTn>
                                        <p:tgtEl>
                                          <p:spTgt spid="30"/>
                                        </p:tgtEl>
                                        <p:attrNameLst>
                                          <p:attrName>r</p:attrName>
                                        </p:attrNameLst>
                                      </p:cBhvr>
                                    </p:animRot>
                                    <p:animRot by="240000">
                                      <p:cBhvr>
                                        <p:cTn id="297" dur="200" fill="hold">
                                          <p:stCondLst>
                                            <p:cond delay="400"/>
                                          </p:stCondLst>
                                        </p:cTn>
                                        <p:tgtEl>
                                          <p:spTgt spid="30"/>
                                        </p:tgtEl>
                                        <p:attrNameLst>
                                          <p:attrName>r</p:attrName>
                                        </p:attrNameLst>
                                      </p:cBhvr>
                                    </p:animRot>
                                    <p:animRot by="-240000">
                                      <p:cBhvr>
                                        <p:cTn id="298" dur="200" fill="hold">
                                          <p:stCondLst>
                                            <p:cond delay="600"/>
                                          </p:stCondLst>
                                        </p:cTn>
                                        <p:tgtEl>
                                          <p:spTgt spid="30"/>
                                        </p:tgtEl>
                                        <p:attrNameLst>
                                          <p:attrName>r</p:attrName>
                                        </p:attrNameLst>
                                      </p:cBhvr>
                                    </p:animRot>
                                    <p:animRot by="120000">
                                      <p:cBhvr>
                                        <p:cTn id="299" dur="200" fill="hold">
                                          <p:stCondLst>
                                            <p:cond delay="800"/>
                                          </p:stCondLst>
                                        </p:cTn>
                                        <p:tgtEl>
                                          <p:spTgt spid="30"/>
                                        </p:tgtEl>
                                        <p:attrNameLst>
                                          <p:attrName>r</p:attrName>
                                        </p:attrNameLst>
                                      </p:cBhvr>
                                    </p:animRot>
                                  </p:childTnLst>
                                </p:cTn>
                              </p:par>
                              <p:par>
                                <p:cTn id="300" presetID="32" presetClass="emph" presetSubtype="0" fill="hold" nodeType="withEffect">
                                  <p:stCondLst>
                                    <p:cond delay="0"/>
                                  </p:stCondLst>
                                  <p:childTnLst>
                                    <p:animRot by="120000">
                                      <p:cBhvr>
                                        <p:cTn id="301" dur="100" fill="hold">
                                          <p:stCondLst>
                                            <p:cond delay="0"/>
                                          </p:stCondLst>
                                        </p:cTn>
                                        <p:tgtEl>
                                          <p:spTgt spid="31"/>
                                        </p:tgtEl>
                                        <p:attrNameLst>
                                          <p:attrName>r</p:attrName>
                                        </p:attrNameLst>
                                      </p:cBhvr>
                                    </p:animRot>
                                    <p:animRot by="-240000">
                                      <p:cBhvr>
                                        <p:cTn id="302" dur="200" fill="hold">
                                          <p:stCondLst>
                                            <p:cond delay="200"/>
                                          </p:stCondLst>
                                        </p:cTn>
                                        <p:tgtEl>
                                          <p:spTgt spid="31"/>
                                        </p:tgtEl>
                                        <p:attrNameLst>
                                          <p:attrName>r</p:attrName>
                                        </p:attrNameLst>
                                      </p:cBhvr>
                                    </p:animRot>
                                    <p:animRot by="240000">
                                      <p:cBhvr>
                                        <p:cTn id="303" dur="200" fill="hold">
                                          <p:stCondLst>
                                            <p:cond delay="400"/>
                                          </p:stCondLst>
                                        </p:cTn>
                                        <p:tgtEl>
                                          <p:spTgt spid="31"/>
                                        </p:tgtEl>
                                        <p:attrNameLst>
                                          <p:attrName>r</p:attrName>
                                        </p:attrNameLst>
                                      </p:cBhvr>
                                    </p:animRot>
                                    <p:animRot by="-240000">
                                      <p:cBhvr>
                                        <p:cTn id="304" dur="200" fill="hold">
                                          <p:stCondLst>
                                            <p:cond delay="600"/>
                                          </p:stCondLst>
                                        </p:cTn>
                                        <p:tgtEl>
                                          <p:spTgt spid="31"/>
                                        </p:tgtEl>
                                        <p:attrNameLst>
                                          <p:attrName>r</p:attrName>
                                        </p:attrNameLst>
                                      </p:cBhvr>
                                    </p:animRot>
                                    <p:animRot by="120000">
                                      <p:cBhvr>
                                        <p:cTn id="305" dur="200" fill="hold">
                                          <p:stCondLst>
                                            <p:cond delay="800"/>
                                          </p:stCondLst>
                                        </p:cTn>
                                        <p:tgtEl>
                                          <p:spTgt spid="31"/>
                                        </p:tgtEl>
                                        <p:attrNameLst>
                                          <p:attrName>r</p:attrName>
                                        </p:attrNameLst>
                                      </p:cBhvr>
                                    </p:animRot>
                                  </p:childTnLst>
                                </p:cTn>
                              </p:par>
                              <p:par>
                                <p:cTn id="306" presetID="32" presetClass="emph" presetSubtype="0" fill="hold" nodeType="withEffect">
                                  <p:stCondLst>
                                    <p:cond delay="0"/>
                                  </p:stCondLst>
                                  <p:childTnLst>
                                    <p:animRot by="120000">
                                      <p:cBhvr>
                                        <p:cTn id="307" dur="100" fill="hold">
                                          <p:stCondLst>
                                            <p:cond delay="0"/>
                                          </p:stCondLst>
                                        </p:cTn>
                                        <p:tgtEl>
                                          <p:spTgt spid="32"/>
                                        </p:tgtEl>
                                        <p:attrNameLst>
                                          <p:attrName>r</p:attrName>
                                        </p:attrNameLst>
                                      </p:cBhvr>
                                    </p:animRot>
                                    <p:animRot by="-240000">
                                      <p:cBhvr>
                                        <p:cTn id="308" dur="200" fill="hold">
                                          <p:stCondLst>
                                            <p:cond delay="200"/>
                                          </p:stCondLst>
                                        </p:cTn>
                                        <p:tgtEl>
                                          <p:spTgt spid="32"/>
                                        </p:tgtEl>
                                        <p:attrNameLst>
                                          <p:attrName>r</p:attrName>
                                        </p:attrNameLst>
                                      </p:cBhvr>
                                    </p:animRot>
                                    <p:animRot by="240000">
                                      <p:cBhvr>
                                        <p:cTn id="309" dur="200" fill="hold">
                                          <p:stCondLst>
                                            <p:cond delay="400"/>
                                          </p:stCondLst>
                                        </p:cTn>
                                        <p:tgtEl>
                                          <p:spTgt spid="32"/>
                                        </p:tgtEl>
                                        <p:attrNameLst>
                                          <p:attrName>r</p:attrName>
                                        </p:attrNameLst>
                                      </p:cBhvr>
                                    </p:animRot>
                                    <p:animRot by="-240000">
                                      <p:cBhvr>
                                        <p:cTn id="310" dur="200" fill="hold">
                                          <p:stCondLst>
                                            <p:cond delay="600"/>
                                          </p:stCondLst>
                                        </p:cTn>
                                        <p:tgtEl>
                                          <p:spTgt spid="32"/>
                                        </p:tgtEl>
                                        <p:attrNameLst>
                                          <p:attrName>r</p:attrName>
                                        </p:attrNameLst>
                                      </p:cBhvr>
                                    </p:animRot>
                                    <p:animRot by="120000">
                                      <p:cBhvr>
                                        <p:cTn id="311" dur="200" fill="hold">
                                          <p:stCondLst>
                                            <p:cond delay="800"/>
                                          </p:stCondLst>
                                        </p:cTn>
                                        <p:tgtEl>
                                          <p:spTgt spid="32"/>
                                        </p:tgtEl>
                                        <p:attrNameLst>
                                          <p:attrName>r</p:attrName>
                                        </p:attrNameLst>
                                      </p:cBhvr>
                                    </p:animRot>
                                  </p:childTnLst>
                                </p:cTn>
                              </p:par>
                              <p:par>
                                <p:cTn id="312" presetID="32" presetClass="emph" presetSubtype="0" fill="hold" nodeType="withEffect">
                                  <p:stCondLst>
                                    <p:cond delay="0"/>
                                  </p:stCondLst>
                                  <p:childTnLst>
                                    <p:animRot by="120000">
                                      <p:cBhvr>
                                        <p:cTn id="313" dur="100" fill="hold">
                                          <p:stCondLst>
                                            <p:cond delay="0"/>
                                          </p:stCondLst>
                                        </p:cTn>
                                        <p:tgtEl>
                                          <p:spTgt spid="33"/>
                                        </p:tgtEl>
                                        <p:attrNameLst>
                                          <p:attrName>r</p:attrName>
                                        </p:attrNameLst>
                                      </p:cBhvr>
                                    </p:animRot>
                                    <p:animRot by="-240000">
                                      <p:cBhvr>
                                        <p:cTn id="314" dur="200" fill="hold">
                                          <p:stCondLst>
                                            <p:cond delay="200"/>
                                          </p:stCondLst>
                                        </p:cTn>
                                        <p:tgtEl>
                                          <p:spTgt spid="33"/>
                                        </p:tgtEl>
                                        <p:attrNameLst>
                                          <p:attrName>r</p:attrName>
                                        </p:attrNameLst>
                                      </p:cBhvr>
                                    </p:animRot>
                                    <p:animRot by="240000">
                                      <p:cBhvr>
                                        <p:cTn id="315" dur="200" fill="hold">
                                          <p:stCondLst>
                                            <p:cond delay="400"/>
                                          </p:stCondLst>
                                        </p:cTn>
                                        <p:tgtEl>
                                          <p:spTgt spid="33"/>
                                        </p:tgtEl>
                                        <p:attrNameLst>
                                          <p:attrName>r</p:attrName>
                                        </p:attrNameLst>
                                      </p:cBhvr>
                                    </p:animRot>
                                    <p:animRot by="-240000">
                                      <p:cBhvr>
                                        <p:cTn id="316" dur="200" fill="hold">
                                          <p:stCondLst>
                                            <p:cond delay="600"/>
                                          </p:stCondLst>
                                        </p:cTn>
                                        <p:tgtEl>
                                          <p:spTgt spid="33"/>
                                        </p:tgtEl>
                                        <p:attrNameLst>
                                          <p:attrName>r</p:attrName>
                                        </p:attrNameLst>
                                      </p:cBhvr>
                                    </p:animRot>
                                    <p:animRot by="120000">
                                      <p:cBhvr>
                                        <p:cTn id="317" dur="200" fill="hold">
                                          <p:stCondLst>
                                            <p:cond delay="800"/>
                                          </p:stCondLst>
                                        </p:cTn>
                                        <p:tgtEl>
                                          <p:spTgt spid="33"/>
                                        </p:tgtEl>
                                        <p:attrNameLst>
                                          <p:attrName>r</p:attrName>
                                        </p:attrNameLst>
                                      </p:cBhvr>
                                    </p:animRot>
                                  </p:childTnLst>
                                </p:cTn>
                              </p:par>
                              <p:par>
                                <p:cTn id="318" presetID="32" presetClass="emph" presetSubtype="0" fill="hold" nodeType="withEffect">
                                  <p:stCondLst>
                                    <p:cond delay="0"/>
                                  </p:stCondLst>
                                  <p:childTnLst>
                                    <p:animRot by="120000">
                                      <p:cBhvr>
                                        <p:cTn id="319" dur="100" fill="hold">
                                          <p:stCondLst>
                                            <p:cond delay="0"/>
                                          </p:stCondLst>
                                        </p:cTn>
                                        <p:tgtEl>
                                          <p:spTgt spid="21"/>
                                        </p:tgtEl>
                                        <p:attrNameLst>
                                          <p:attrName>r</p:attrName>
                                        </p:attrNameLst>
                                      </p:cBhvr>
                                    </p:animRot>
                                    <p:animRot by="-240000">
                                      <p:cBhvr>
                                        <p:cTn id="320" dur="200" fill="hold">
                                          <p:stCondLst>
                                            <p:cond delay="200"/>
                                          </p:stCondLst>
                                        </p:cTn>
                                        <p:tgtEl>
                                          <p:spTgt spid="21"/>
                                        </p:tgtEl>
                                        <p:attrNameLst>
                                          <p:attrName>r</p:attrName>
                                        </p:attrNameLst>
                                      </p:cBhvr>
                                    </p:animRot>
                                    <p:animRot by="240000">
                                      <p:cBhvr>
                                        <p:cTn id="321" dur="200" fill="hold">
                                          <p:stCondLst>
                                            <p:cond delay="400"/>
                                          </p:stCondLst>
                                        </p:cTn>
                                        <p:tgtEl>
                                          <p:spTgt spid="21"/>
                                        </p:tgtEl>
                                        <p:attrNameLst>
                                          <p:attrName>r</p:attrName>
                                        </p:attrNameLst>
                                      </p:cBhvr>
                                    </p:animRot>
                                    <p:animRot by="-240000">
                                      <p:cBhvr>
                                        <p:cTn id="322" dur="200" fill="hold">
                                          <p:stCondLst>
                                            <p:cond delay="600"/>
                                          </p:stCondLst>
                                        </p:cTn>
                                        <p:tgtEl>
                                          <p:spTgt spid="21"/>
                                        </p:tgtEl>
                                        <p:attrNameLst>
                                          <p:attrName>r</p:attrName>
                                        </p:attrNameLst>
                                      </p:cBhvr>
                                    </p:animRot>
                                    <p:animRot by="120000">
                                      <p:cBhvr>
                                        <p:cTn id="323" dur="200" fill="hold">
                                          <p:stCondLst>
                                            <p:cond delay="800"/>
                                          </p:stCondLst>
                                        </p:cTn>
                                        <p:tgtEl>
                                          <p:spTgt spid="21"/>
                                        </p:tgtEl>
                                        <p:attrNameLst>
                                          <p:attrName>r</p:attrName>
                                        </p:attrNameLst>
                                      </p:cBhvr>
                                    </p:animRot>
                                  </p:childTnLst>
                                </p:cTn>
                              </p:par>
                              <p:par>
                                <p:cTn id="324" presetID="32" presetClass="emph" presetSubtype="0" fill="hold" nodeType="withEffect">
                                  <p:stCondLst>
                                    <p:cond delay="0"/>
                                  </p:stCondLst>
                                  <p:childTnLst>
                                    <p:animRot by="120000">
                                      <p:cBhvr>
                                        <p:cTn id="325" dur="100" fill="hold">
                                          <p:stCondLst>
                                            <p:cond delay="0"/>
                                          </p:stCondLst>
                                        </p:cTn>
                                        <p:tgtEl>
                                          <p:spTgt spid="22"/>
                                        </p:tgtEl>
                                        <p:attrNameLst>
                                          <p:attrName>r</p:attrName>
                                        </p:attrNameLst>
                                      </p:cBhvr>
                                    </p:animRot>
                                    <p:animRot by="-240000">
                                      <p:cBhvr>
                                        <p:cTn id="326" dur="200" fill="hold">
                                          <p:stCondLst>
                                            <p:cond delay="200"/>
                                          </p:stCondLst>
                                        </p:cTn>
                                        <p:tgtEl>
                                          <p:spTgt spid="22"/>
                                        </p:tgtEl>
                                        <p:attrNameLst>
                                          <p:attrName>r</p:attrName>
                                        </p:attrNameLst>
                                      </p:cBhvr>
                                    </p:animRot>
                                    <p:animRot by="240000">
                                      <p:cBhvr>
                                        <p:cTn id="327" dur="200" fill="hold">
                                          <p:stCondLst>
                                            <p:cond delay="400"/>
                                          </p:stCondLst>
                                        </p:cTn>
                                        <p:tgtEl>
                                          <p:spTgt spid="22"/>
                                        </p:tgtEl>
                                        <p:attrNameLst>
                                          <p:attrName>r</p:attrName>
                                        </p:attrNameLst>
                                      </p:cBhvr>
                                    </p:animRot>
                                    <p:animRot by="-240000">
                                      <p:cBhvr>
                                        <p:cTn id="328" dur="200" fill="hold">
                                          <p:stCondLst>
                                            <p:cond delay="600"/>
                                          </p:stCondLst>
                                        </p:cTn>
                                        <p:tgtEl>
                                          <p:spTgt spid="22"/>
                                        </p:tgtEl>
                                        <p:attrNameLst>
                                          <p:attrName>r</p:attrName>
                                        </p:attrNameLst>
                                      </p:cBhvr>
                                    </p:animRot>
                                    <p:animRot by="120000">
                                      <p:cBhvr>
                                        <p:cTn id="329" dur="200" fill="hold">
                                          <p:stCondLst>
                                            <p:cond delay="800"/>
                                          </p:stCondLst>
                                        </p:cTn>
                                        <p:tgtEl>
                                          <p:spTgt spid="22"/>
                                        </p:tgtEl>
                                        <p:attrNameLst>
                                          <p:attrName>r</p:attrName>
                                        </p:attrNameLst>
                                      </p:cBhvr>
                                    </p:animRot>
                                  </p:childTnLst>
                                </p:cTn>
                              </p:par>
                              <p:par>
                                <p:cTn id="330" presetID="32" presetClass="emph" presetSubtype="0" fill="hold" nodeType="withEffect">
                                  <p:stCondLst>
                                    <p:cond delay="0"/>
                                  </p:stCondLst>
                                  <p:childTnLst>
                                    <p:animRot by="120000">
                                      <p:cBhvr>
                                        <p:cTn id="331" dur="100" fill="hold">
                                          <p:stCondLst>
                                            <p:cond delay="0"/>
                                          </p:stCondLst>
                                        </p:cTn>
                                        <p:tgtEl>
                                          <p:spTgt spid="23"/>
                                        </p:tgtEl>
                                        <p:attrNameLst>
                                          <p:attrName>r</p:attrName>
                                        </p:attrNameLst>
                                      </p:cBhvr>
                                    </p:animRot>
                                    <p:animRot by="-240000">
                                      <p:cBhvr>
                                        <p:cTn id="332" dur="200" fill="hold">
                                          <p:stCondLst>
                                            <p:cond delay="200"/>
                                          </p:stCondLst>
                                        </p:cTn>
                                        <p:tgtEl>
                                          <p:spTgt spid="23"/>
                                        </p:tgtEl>
                                        <p:attrNameLst>
                                          <p:attrName>r</p:attrName>
                                        </p:attrNameLst>
                                      </p:cBhvr>
                                    </p:animRot>
                                    <p:animRot by="240000">
                                      <p:cBhvr>
                                        <p:cTn id="333" dur="200" fill="hold">
                                          <p:stCondLst>
                                            <p:cond delay="400"/>
                                          </p:stCondLst>
                                        </p:cTn>
                                        <p:tgtEl>
                                          <p:spTgt spid="23"/>
                                        </p:tgtEl>
                                        <p:attrNameLst>
                                          <p:attrName>r</p:attrName>
                                        </p:attrNameLst>
                                      </p:cBhvr>
                                    </p:animRot>
                                    <p:animRot by="-240000">
                                      <p:cBhvr>
                                        <p:cTn id="334" dur="200" fill="hold">
                                          <p:stCondLst>
                                            <p:cond delay="600"/>
                                          </p:stCondLst>
                                        </p:cTn>
                                        <p:tgtEl>
                                          <p:spTgt spid="23"/>
                                        </p:tgtEl>
                                        <p:attrNameLst>
                                          <p:attrName>r</p:attrName>
                                        </p:attrNameLst>
                                      </p:cBhvr>
                                    </p:animRot>
                                    <p:animRot by="120000">
                                      <p:cBhvr>
                                        <p:cTn id="335" dur="200" fill="hold">
                                          <p:stCondLst>
                                            <p:cond delay="800"/>
                                          </p:stCondLst>
                                        </p:cTn>
                                        <p:tgtEl>
                                          <p:spTgt spid="23"/>
                                        </p:tgtEl>
                                        <p:attrNameLst>
                                          <p:attrName>r</p:attrName>
                                        </p:attrNameLst>
                                      </p:cBhvr>
                                    </p:animRot>
                                  </p:childTnLst>
                                </p:cTn>
                              </p:par>
                              <p:par>
                                <p:cTn id="336" presetID="32" presetClass="emph" presetSubtype="0" fill="hold" nodeType="withEffect">
                                  <p:stCondLst>
                                    <p:cond delay="0"/>
                                  </p:stCondLst>
                                  <p:childTnLst>
                                    <p:animRot by="120000">
                                      <p:cBhvr>
                                        <p:cTn id="337" dur="100" fill="hold">
                                          <p:stCondLst>
                                            <p:cond delay="0"/>
                                          </p:stCondLst>
                                        </p:cTn>
                                        <p:tgtEl>
                                          <p:spTgt spid="24"/>
                                        </p:tgtEl>
                                        <p:attrNameLst>
                                          <p:attrName>r</p:attrName>
                                        </p:attrNameLst>
                                      </p:cBhvr>
                                    </p:animRot>
                                    <p:animRot by="-240000">
                                      <p:cBhvr>
                                        <p:cTn id="338" dur="200" fill="hold">
                                          <p:stCondLst>
                                            <p:cond delay="200"/>
                                          </p:stCondLst>
                                        </p:cTn>
                                        <p:tgtEl>
                                          <p:spTgt spid="24"/>
                                        </p:tgtEl>
                                        <p:attrNameLst>
                                          <p:attrName>r</p:attrName>
                                        </p:attrNameLst>
                                      </p:cBhvr>
                                    </p:animRot>
                                    <p:animRot by="240000">
                                      <p:cBhvr>
                                        <p:cTn id="339" dur="200" fill="hold">
                                          <p:stCondLst>
                                            <p:cond delay="400"/>
                                          </p:stCondLst>
                                        </p:cTn>
                                        <p:tgtEl>
                                          <p:spTgt spid="24"/>
                                        </p:tgtEl>
                                        <p:attrNameLst>
                                          <p:attrName>r</p:attrName>
                                        </p:attrNameLst>
                                      </p:cBhvr>
                                    </p:animRot>
                                    <p:animRot by="-240000">
                                      <p:cBhvr>
                                        <p:cTn id="340" dur="200" fill="hold">
                                          <p:stCondLst>
                                            <p:cond delay="600"/>
                                          </p:stCondLst>
                                        </p:cTn>
                                        <p:tgtEl>
                                          <p:spTgt spid="24"/>
                                        </p:tgtEl>
                                        <p:attrNameLst>
                                          <p:attrName>r</p:attrName>
                                        </p:attrNameLst>
                                      </p:cBhvr>
                                    </p:animRot>
                                    <p:animRot by="120000">
                                      <p:cBhvr>
                                        <p:cTn id="341" dur="200" fill="hold">
                                          <p:stCondLst>
                                            <p:cond delay="800"/>
                                          </p:stCondLst>
                                        </p:cTn>
                                        <p:tgtEl>
                                          <p:spTgt spid="24"/>
                                        </p:tgtEl>
                                        <p:attrNameLst>
                                          <p:attrName>r</p:attrName>
                                        </p:attrNameLst>
                                      </p:cBhvr>
                                    </p:animRot>
                                  </p:childTnLst>
                                </p:cTn>
                              </p:par>
                              <p:par>
                                <p:cTn id="342" presetID="32" presetClass="emph" presetSubtype="0" fill="hold" nodeType="withEffect">
                                  <p:stCondLst>
                                    <p:cond delay="0"/>
                                  </p:stCondLst>
                                  <p:childTnLst>
                                    <p:animRot by="120000">
                                      <p:cBhvr>
                                        <p:cTn id="343" dur="100" fill="hold">
                                          <p:stCondLst>
                                            <p:cond delay="0"/>
                                          </p:stCondLst>
                                        </p:cTn>
                                        <p:tgtEl>
                                          <p:spTgt spid="45"/>
                                        </p:tgtEl>
                                        <p:attrNameLst>
                                          <p:attrName>r</p:attrName>
                                        </p:attrNameLst>
                                      </p:cBhvr>
                                    </p:animRot>
                                    <p:animRot by="-240000">
                                      <p:cBhvr>
                                        <p:cTn id="344" dur="200" fill="hold">
                                          <p:stCondLst>
                                            <p:cond delay="200"/>
                                          </p:stCondLst>
                                        </p:cTn>
                                        <p:tgtEl>
                                          <p:spTgt spid="45"/>
                                        </p:tgtEl>
                                        <p:attrNameLst>
                                          <p:attrName>r</p:attrName>
                                        </p:attrNameLst>
                                      </p:cBhvr>
                                    </p:animRot>
                                    <p:animRot by="240000">
                                      <p:cBhvr>
                                        <p:cTn id="345" dur="200" fill="hold">
                                          <p:stCondLst>
                                            <p:cond delay="400"/>
                                          </p:stCondLst>
                                        </p:cTn>
                                        <p:tgtEl>
                                          <p:spTgt spid="45"/>
                                        </p:tgtEl>
                                        <p:attrNameLst>
                                          <p:attrName>r</p:attrName>
                                        </p:attrNameLst>
                                      </p:cBhvr>
                                    </p:animRot>
                                    <p:animRot by="-240000">
                                      <p:cBhvr>
                                        <p:cTn id="346" dur="200" fill="hold">
                                          <p:stCondLst>
                                            <p:cond delay="600"/>
                                          </p:stCondLst>
                                        </p:cTn>
                                        <p:tgtEl>
                                          <p:spTgt spid="45"/>
                                        </p:tgtEl>
                                        <p:attrNameLst>
                                          <p:attrName>r</p:attrName>
                                        </p:attrNameLst>
                                      </p:cBhvr>
                                    </p:animRot>
                                    <p:animRot by="120000">
                                      <p:cBhvr>
                                        <p:cTn id="347" dur="200" fill="hold">
                                          <p:stCondLst>
                                            <p:cond delay="800"/>
                                          </p:stCondLst>
                                        </p:cTn>
                                        <p:tgtEl>
                                          <p:spTgt spid="45"/>
                                        </p:tgtEl>
                                        <p:attrNameLst>
                                          <p:attrName>r</p:attrName>
                                        </p:attrNameLst>
                                      </p:cBhvr>
                                    </p:animRot>
                                  </p:childTnLst>
                                </p:cTn>
                              </p:par>
                            </p:childTnLst>
                          </p:cTn>
                        </p:par>
                      </p:childTnLst>
                    </p:cTn>
                  </p:par>
                  <p:par>
                    <p:cTn id="348" fill="hold">
                      <p:stCondLst>
                        <p:cond delay="indefinite"/>
                      </p:stCondLst>
                      <p:childTnLst>
                        <p:par>
                          <p:cTn id="349" fill="hold">
                            <p:stCondLst>
                              <p:cond delay="0"/>
                            </p:stCondLst>
                            <p:childTnLst>
                              <p:par>
                                <p:cTn id="350" presetID="10" presetClass="entr" presetSubtype="0" fill="hold" grpId="0" nodeType="clickEffect">
                                  <p:stCondLst>
                                    <p:cond delay="0"/>
                                  </p:stCondLst>
                                  <p:childTnLst>
                                    <p:set>
                                      <p:cBhvr>
                                        <p:cTn id="351" dur="1" fill="hold">
                                          <p:stCondLst>
                                            <p:cond delay="0"/>
                                          </p:stCondLst>
                                        </p:cTn>
                                        <p:tgtEl>
                                          <p:spTgt spid="2"/>
                                        </p:tgtEl>
                                        <p:attrNameLst>
                                          <p:attrName>style.visibility</p:attrName>
                                        </p:attrNameLst>
                                      </p:cBhvr>
                                      <p:to>
                                        <p:strVal val="visible"/>
                                      </p:to>
                                    </p:set>
                                    <p:animEffect transition="in" filter="fade">
                                      <p:cBhvr>
                                        <p:cTn id="352" dur="500"/>
                                        <p:tgtEl>
                                          <p:spTgt spid="2"/>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26"/>
                                        </p:tgtEl>
                                        <p:attrNameLst>
                                          <p:attrName>style.visibility</p:attrName>
                                        </p:attrNameLst>
                                      </p:cBhvr>
                                      <p:to>
                                        <p:strVal val="visible"/>
                                      </p:to>
                                    </p:set>
                                    <p:animEffect transition="in" filter="fade">
                                      <p:cBhvr>
                                        <p:cTn id="355" dur="500"/>
                                        <p:tgtEl>
                                          <p:spTgt spid="26"/>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27"/>
                                        </p:tgtEl>
                                        <p:attrNameLst>
                                          <p:attrName>style.visibility</p:attrName>
                                        </p:attrNameLst>
                                      </p:cBhvr>
                                      <p:to>
                                        <p:strVal val="visible"/>
                                      </p:to>
                                    </p:set>
                                    <p:animEffect transition="in" filter="fade">
                                      <p:cBhvr>
                                        <p:cTn id="358" dur="500"/>
                                        <p:tgtEl>
                                          <p:spTgt spid="27"/>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37"/>
                                        </p:tgtEl>
                                        <p:attrNameLst>
                                          <p:attrName>style.visibility</p:attrName>
                                        </p:attrNameLst>
                                      </p:cBhvr>
                                      <p:to>
                                        <p:strVal val="visible"/>
                                      </p:to>
                                    </p:set>
                                    <p:animEffect transition="in" filter="fade">
                                      <p:cBhvr>
                                        <p:cTn id="361" dur="500"/>
                                        <p:tgtEl>
                                          <p:spTgt spid="37"/>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38"/>
                                        </p:tgtEl>
                                        <p:attrNameLst>
                                          <p:attrName>style.visibility</p:attrName>
                                        </p:attrNameLst>
                                      </p:cBhvr>
                                      <p:to>
                                        <p:strVal val="visible"/>
                                      </p:to>
                                    </p:set>
                                    <p:animEffect transition="in" filter="fade">
                                      <p:cBhvr>
                                        <p:cTn id="364" dur="500"/>
                                        <p:tgtEl>
                                          <p:spTgt spid="38"/>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39"/>
                                        </p:tgtEl>
                                        <p:attrNameLst>
                                          <p:attrName>style.visibility</p:attrName>
                                        </p:attrNameLst>
                                      </p:cBhvr>
                                      <p:to>
                                        <p:strVal val="visible"/>
                                      </p:to>
                                    </p:set>
                                    <p:animEffect transition="in" filter="fade">
                                      <p:cBhvr>
                                        <p:cTn id="367" dur="500"/>
                                        <p:tgtEl>
                                          <p:spTgt spid="39"/>
                                        </p:tgtEl>
                                      </p:cBhvr>
                                    </p:animEffect>
                                  </p:childTnLst>
                                </p:cTn>
                              </p:par>
                              <p:par>
                                <p:cTn id="368" presetID="10" presetClass="entr" presetSubtype="0" fill="hold" grpId="0" nodeType="withEffect">
                                  <p:stCondLst>
                                    <p:cond delay="0"/>
                                  </p:stCondLst>
                                  <p:childTnLst>
                                    <p:set>
                                      <p:cBhvr>
                                        <p:cTn id="369" dur="1" fill="hold">
                                          <p:stCondLst>
                                            <p:cond delay="0"/>
                                          </p:stCondLst>
                                        </p:cTn>
                                        <p:tgtEl>
                                          <p:spTgt spid="40"/>
                                        </p:tgtEl>
                                        <p:attrNameLst>
                                          <p:attrName>style.visibility</p:attrName>
                                        </p:attrNameLst>
                                      </p:cBhvr>
                                      <p:to>
                                        <p:strVal val="visible"/>
                                      </p:to>
                                    </p:set>
                                    <p:animEffect transition="in" filter="fade">
                                      <p:cBhvr>
                                        <p:cTn id="370" dur="500"/>
                                        <p:tgtEl>
                                          <p:spTgt spid="40"/>
                                        </p:tgtEl>
                                      </p:cBhvr>
                                    </p:animEffect>
                                  </p:childTnLst>
                                </p:cTn>
                              </p:par>
                              <p:par>
                                <p:cTn id="371" presetID="10" presetClass="entr" presetSubtype="0" fill="hold" grpId="0" nodeType="withEffect">
                                  <p:stCondLst>
                                    <p:cond delay="0"/>
                                  </p:stCondLst>
                                  <p:childTnLst>
                                    <p:set>
                                      <p:cBhvr>
                                        <p:cTn id="372" dur="1" fill="hold">
                                          <p:stCondLst>
                                            <p:cond delay="0"/>
                                          </p:stCondLst>
                                        </p:cTn>
                                        <p:tgtEl>
                                          <p:spTgt spid="41"/>
                                        </p:tgtEl>
                                        <p:attrNameLst>
                                          <p:attrName>style.visibility</p:attrName>
                                        </p:attrNameLst>
                                      </p:cBhvr>
                                      <p:to>
                                        <p:strVal val="visible"/>
                                      </p:to>
                                    </p:set>
                                    <p:animEffect transition="in" filter="fade">
                                      <p:cBhvr>
                                        <p:cTn id="373" dur="500"/>
                                        <p:tgtEl>
                                          <p:spTgt spid="41"/>
                                        </p:tgtEl>
                                      </p:cBhvr>
                                    </p:animEffect>
                                  </p:childTnLst>
                                </p:cTn>
                              </p:par>
                              <p:par>
                                <p:cTn id="374" presetID="10" presetClass="entr" presetSubtype="0" fill="hold" grpId="0" nodeType="withEffect">
                                  <p:stCondLst>
                                    <p:cond delay="0"/>
                                  </p:stCondLst>
                                  <p:childTnLst>
                                    <p:set>
                                      <p:cBhvr>
                                        <p:cTn id="375" dur="1" fill="hold">
                                          <p:stCondLst>
                                            <p:cond delay="0"/>
                                          </p:stCondLst>
                                        </p:cTn>
                                        <p:tgtEl>
                                          <p:spTgt spid="42"/>
                                        </p:tgtEl>
                                        <p:attrNameLst>
                                          <p:attrName>style.visibility</p:attrName>
                                        </p:attrNameLst>
                                      </p:cBhvr>
                                      <p:to>
                                        <p:strVal val="visible"/>
                                      </p:to>
                                    </p:set>
                                    <p:animEffect transition="in" filter="fade">
                                      <p:cBhvr>
                                        <p:cTn id="376" dur="500"/>
                                        <p:tgtEl>
                                          <p:spTgt spid="42"/>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43"/>
                                        </p:tgtEl>
                                        <p:attrNameLst>
                                          <p:attrName>style.visibility</p:attrName>
                                        </p:attrNameLst>
                                      </p:cBhvr>
                                      <p:to>
                                        <p:strVal val="visible"/>
                                      </p:to>
                                    </p:set>
                                    <p:animEffect transition="in" filter="fade">
                                      <p:cBhvr>
                                        <p:cTn id="379" dur="500"/>
                                        <p:tgtEl>
                                          <p:spTgt spid="43"/>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44"/>
                                        </p:tgtEl>
                                        <p:attrNameLst>
                                          <p:attrName>style.visibility</p:attrName>
                                        </p:attrNameLst>
                                      </p:cBhvr>
                                      <p:to>
                                        <p:strVal val="visible"/>
                                      </p:to>
                                    </p:set>
                                    <p:animEffect transition="in" filter="fade">
                                      <p:cBhvr>
                                        <p:cTn id="382" dur="500"/>
                                        <p:tgtEl>
                                          <p:spTgt spid="44"/>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46"/>
                                        </p:tgtEl>
                                        <p:attrNameLst>
                                          <p:attrName>style.visibility</p:attrName>
                                        </p:attrNameLst>
                                      </p:cBhvr>
                                      <p:to>
                                        <p:strVal val="visible"/>
                                      </p:to>
                                    </p:set>
                                    <p:animEffect transition="in" filter="fade">
                                      <p:cBhvr>
                                        <p:cTn id="385" dur="500"/>
                                        <p:tgtEl>
                                          <p:spTgt spid="46"/>
                                        </p:tgtEl>
                                      </p:cBhvr>
                                    </p:animEffect>
                                  </p:childTnLst>
                                </p:cTn>
                              </p:par>
                            </p:childTnLst>
                          </p:cTn>
                        </p:par>
                        <p:par>
                          <p:cTn id="386" fill="hold">
                            <p:stCondLst>
                              <p:cond delay="500"/>
                            </p:stCondLst>
                            <p:childTnLst>
                              <p:par>
                                <p:cTn id="387" presetID="32" presetClass="emph" presetSubtype="0" fill="hold" grpId="1" nodeType="afterEffect">
                                  <p:stCondLst>
                                    <p:cond delay="0"/>
                                  </p:stCondLst>
                                  <p:childTnLst>
                                    <p:animRot by="120000">
                                      <p:cBhvr>
                                        <p:cTn id="388" dur="200" fill="hold">
                                          <p:stCondLst>
                                            <p:cond delay="0"/>
                                          </p:stCondLst>
                                        </p:cTn>
                                        <p:tgtEl>
                                          <p:spTgt spid="2"/>
                                        </p:tgtEl>
                                        <p:attrNameLst>
                                          <p:attrName>r</p:attrName>
                                        </p:attrNameLst>
                                      </p:cBhvr>
                                    </p:animRot>
                                    <p:animRot by="-240000">
                                      <p:cBhvr>
                                        <p:cTn id="389" dur="400" fill="hold">
                                          <p:stCondLst>
                                            <p:cond delay="400"/>
                                          </p:stCondLst>
                                        </p:cTn>
                                        <p:tgtEl>
                                          <p:spTgt spid="2"/>
                                        </p:tgtEl>
                                        <p:attrNameLst>
                                          <p:attrName>r</p:attrName>
                                        </p:attrNameLst>
                                      </p:cBhvr>
                                    </p:animRot>
                                    <p:animRot by="240000">
                                      <p:cBhvr>
                                        <p:cTn id="390" dur="400" fill="hold">
                                          <p:stCondLst>
                                            <p:cond delay="800"/>
                                          </p:stCondLst>
                                        </p:cTn>
                                        <p:tgtEl>
                                          <p:spTgt spid="2"/>
                                        </p:tgtEl>
                                        <p:attrNameLst>
                                          <p:attrName>r</p:attrName>
                                        </p:attrNameLst>
                                      </p:cBhvr>
                                    </p:animRot>
                                    <p:animRot by="-240000">
                                      <p:cBhvr>
                                        <p:cTn id="391" dur="400" fill="hold">
                                          <p:stCondLst>
                                            <p:cond delay="1200"/>
                                          </p:stCondLst>
                                        </p:cTn>
                                        <p:tgtEl>
                                          <p:spTgt spid="2"/>
                                        </p:tgtEl>
                                        <p:attrNameLst>
                                          <p:attrName>r</p:attrName>
                                        </p:attrNameLst>
                                      </p:cBhvr>
                                    </p:animRot>
                                    <p:animRot by="120000">
                                      <p:cBhvr>
                                        <p:cTn id="392" dur="400" fill="hold">
                                          <p:stCondLst>
                                            <p:cond delay="1600"/>
                                          </p:stCondLst>
                                        </p:cTn>
                                        <p:tgtEl>
                                          <p:spTgt spid="2"/>
                                        </p:tgtEl>
                                        <p:attrNameLst>
                                          <p:attrName>r</p:attrName>
                                        </p:attrNameLst>
                                      </p:cBhvr>
                                    </p:animRot>
                                  </p:childTnLst>
                                </p:cTn>
                              </p:par>
                              <p:par>
                                <p:cTn id="393" presetID="32" presetClass="emph" presetSubtype="0" fill="hold" grpId="1" nodeType="withEffect">
                                  <p:stCondLst>
                                    <p:cond delay="0"/>
                                  </p:stCondLst>
                                  <p:childTnLst>
                                    <p:animRot by="120000">
                                      <p:cBhvr>
                                        <p:cTn id="394" dur="200" fill="hold">
                                          <p:stCondLst>
                                            <p:cond delay="0"/>
                                          </p:stCondLst>
                                        </p:cTn>
                                        <p:tgtEl>
                                          <p:spTgt spid="26"/>
                                        </p:tgtEl>
                                        <p:attrNameLst>
                                          <p:attrName>r</p:attrName>
                                        </p:attrNameLst>
                                      </p:cBhvr>
                                    </p:animRot>
                                    <p:animRot by="-240000">
                                      <p:cBhvr>
                                        <p:cTn id="395" dur="400" fill="hold">
                                          <p:stCondLst>
                                            <p:cond delay="400"/>
                                          </p:stCondLst>
                                        </p:cTn>
                                        <p:tgtEl>
                                          <p:spTgt spid="26"/>
                                        </p:tgtEl>
                                        <p:attrNameLst>
                                          <p:attrName>r</p:attrName>
                                        </p:attrNameLst>
                                      </p:cBhvr>
                                    </p:animRot>
                                    <p:animRot by="240000">
                                      <p:cBhvr>
                                        <p:cTn id="396" dur="400" fill="hold">
                                          <p:stCondLst>
                                            <p:cond delay="800"/>
                                          </p:stCondLst>
                                        </p:cTn>
                                        <p:tgtEl>
                                          <p:spTgt spid="26"/>
                                        </p:tgtEl>
                                        <p:attrNameLst>
                                          <p:attrName>r</p:attrName>
                                        </p:attrNameLst>
                                      </p:cBhvr>
                                    </p:animRot>
                                    <p:animRot by="-240000">
                                      <p:cBhvr>
                                        <p:cTn id="397" dur="400" fill="hold">
                                          <p:stCondLst>
                                            <p:cond delay="1200"/>
                                          </p:stCondLst>
                                        </p:cTn>
                                        <p:tgtEl>
                                          <p:spTgt spid="26"/>
                                        </p:tgtEl>
                                        <p:attrNameLst>
                                          <p:attrName>r</p:attrName>
                                        </p:attrNameLst>
                                      </p:cBhvr>
                                    </p:animRot>
                                    <p:animRot by="120000">
                                      <p:cBhvr>
                                        <p:cTn id="398" dur="400" fill="hold">
                                          <p:stCondLst>
                                            <p:cond delay="1600"/>
                                          </p:stCondLst>
                                        </p:cTn>
                                        <p:tgtEl>
                                          <p:spTgt spid="26"/>
                                        </p:tgtEl>
                                        <p:attrNameLst>
                                          <p:attrName>r</p:attrName>
                                        </p:attrNameLst>
                                      </p:cBhvr>
                                    </p:animRot>
                                  </p:childTnLst>
                                </p:cTn>
                              </p:par>
                              <p:par>
                                <p:cTn id="399" presetID="32" presetClass="emph" presetSubtype="0" fill="hold" grpId="1" nodeType="withEffect">
                                  <p:stCondLst>
                                    <p:cond delay="0"/>
                                  </p:stCondLst>
                                  <p:childTnLst>
                                    <p:animRot by="120000">
                                      <p:cBhvr>
                                        <p:cTn id="400" dur="200" fill="hold">
                                          <p:stCondLst>
                                            <p:cond delay="0"/>
                                          </p:stCondLst>
                                        </p:cTn>
                                        <p:tgtEl>
                                          <p:spTgt spid="27"/>
                                        </p:tgtEl>
                                        <p:attrNameLst>
                                          <p:attrName>r</p:attrName>
                                        </p:attrNameLst>
                                      </p:cBhvr>
                                    </p:animRot>
                                    <p:animRot by="-240000">
                                      <p:cBhvr>
                                        <p:cTn id="401" dur="400" fill="hold">
                                          <p:stCondLst>
                                            <p:cond delay="400"/>
                                          </p:stCondLst>
                                        </p:cTn>
                                        <p:tgtEl>
                                          <p:spTgt spid="27"/>
                                        </p:tgtEl>
                                        <p:attrNameLst>
                                          <p:attrName>r</p:attrName>
                                        </p:attrNameLst>
                                      </p:cBhvr>
                                    </p:animRot>
                                    <p:animRot by="240000">
                                      <p:cBhvr>
                                        <p:cTn id="402" dur="400" fill="hold">
                                          <p:stCondLst>
                                            <p:cond delay="800"/>
                                          </p:stCondLst>
                                        </p:cTn>
                                        <p:tgtEl>
                                          <p:spTgt spid="27"/>
                                        </p:tgtEl>
                                        <p:attrNameLst>
                                          <p:attrName>r</p:attrName>
                                        </p:attrNameLst>
                                      </p:cBhvr>
                                    </p:animRot>
                                    <p:animRot by="-240000">
                                      <p:cBhvr>
                                        <p:cTn id="403" dur="400" fill="hold">
                                          <p:stCondLst>
                                            <p:cond delay="1200"/>
                                          </p:stCondLst>
                                        </p:cTn>
                                        <p:tgtEl>
                                          <p:spTgt spid="27"/>
                                        </p:tgtEl>
                                        <p:attrNameLst>
                                          <p:attrName>r</p:attrName>
                                        </p:attrNameLst>
                                      </p:cBhvr>
                                    </p:animRot>
                                    <p:animRot by="120000">
                                      <p:cBhvr>
                                        <p:cTn id="404" dur="400" fill="hold">
                                          <p:stCondLst>
                                            <p:cond delay="1600"/>
                                          </p:stCondLst>
                                        </p:cTn>
                                        <p:tgtEl>
                                          <p:spTgt spid="27"/>
                                        </p:tgtEl>
                                        <p:attrNameLst>
                                          <p:attrName>r</p:attrName>
                                        </p:attrNameLst>
                                      </p:cBhvr>
                                    </p:animRot>
                                  </p:childTnLst>
                                </p:cTn>
                              </p:par>
                              <p:par>
                                <p:cTn id="405" presetID="32" presetClass="emph" presetSubtype="0" fill="hold" grpId="1" nodeType="withEffect">
                                  <p:stCondLst>
                                    <p:cond delay="0"/>
                                  </p:stCondLst>
                                  <p:childTnLst>
                                    <p:animRot by="120000">
                                      <p:cBhvr>
                                        <p:cTn id="406" dur="200" fill="hold">
                                          <p:stCondLst>
                                            <p:cond delay="0"/>
                                          </p:stCondLst>
                                        </p:cTn>
                                        <p:tgtEl>
                                          <p:spTgt spid="37"/>
                                        </p:tgtEl>
                                        <p:attrNameLst>
                                          <p:attrName>r</p:attrName>
                                        </p:attrNameLst>
                                      </p:cBhvr>
                                    </p:animRot>
                                    <p:animRot by="-240000">
                                      <p:cBhvr>
                                        <p:cTn id="407" dur="400" fill="hold">
                                          <p:stCondLst>
                                            <p:cond delay="400"/>
                                          </p:stCondLst>
                                        </p:cTn>
                                        <p:tgtEl>
                                          <p:spTgt spid="37"/>
                                        </p:tgtEl>
                                        <p:attrNameLst>
                                          <p:attrName>r</p:attrName>
                                        </p:attrNameLst>
                                      </p:cBhvr>
                                    </p:animRot>
                                    <p:animRot by="240000">
                                      <p:cBhvr>
                                        <p:cTn id="408" dur="400" fill="hold">
                                          <p:stCondLst>
                                            <p:cond delay="800"/>
                                          </p:stCondLst>
                                        </p:cTn>
                                        <p:tgtEl>
                                          <p:spTgt spid="37"/>
                                        </p:tgtEl>
                                        <p:attrNameLst>
                                          <p:attrName>r</p:attrName>
                                        </p:attrNameLst>
                                      </p:cBhvr>
                                    </p:animRot>
                                    <p:animRot by="-240000">
                                      <p:cBhvr>
                                        <p:cTn id="409" dur="400" fill="hold">
                                          <p:stCondLst>
                                            <p:cond delay="1200"/>
                                          </p:stCondLst>
                                        </p:cTn>
                                        <p:tgtEl>
                                          <p:spTgt spid="37"/>
                                        </p:tgtEl>
                                        <p:attrNameLst>
                                          <p:attrName>r</p:attrName>
                                        </p:attrNameLst>
                                      </p:cBhvr>
                                    </p:animRot>
                                    <p:animRot by="120000">
                                      <p:cBhvr>
                                        <p:cTn id="410" dur="400" fill="hold">
                                          <p:stCondLst>
                                            <p:cond delay="1600"/>
                                          </p:stCondLst>
                                        </p:cTn>
                                        <p:tgtEl>
                                          <p:spTgt spid="37"/>
                                        </p:tgtEl>
                                        <p:attrNameLst>
                                          <p:attrName>r</p:attrName>
                                        </p:attrNameLst>
                                      </p:cBhvr>
                                    </p:animRot>
                                  </p:childTnLst>
                                </p:cTn>
                              </p:par>
                              <p:par>
                                <p:cTn id="411" presetID="32" presetClass="emph" presetSubtype="0" fill="hold" grpId="1" nodeType="withEffect">
                                  <p:stCondLst>
                                    <p:cond delay="0"/>
                                  </p:stCondLst>
                                  <p:childTnLst>
                                    <p:animRot by="120000">
                                      <p:cBhvr>
                                        <p:cTn id="412" dur="200" fill="hold">
                                          <p:stCondLst>
                                            <p:cond delay="0"/>
                                          </p:stCondLst>
                                        </p:cTn>
                                        <p:tgtEl>
                                          <p:spTgt spid="38"/>
                                        </p:tgtEl>
                                        <p:attrNameLst>
                                          <p:attrName>r</p:attrName>
                                        </p:attrNameLst>
                                      </p:cBhvr>
                                    </p:animRot>
                                    <p:animRot by="-240000">
                                      <p:cBhvr>
                                        <p:cTn id="413" dur="400" fill="hold">
                                          <p:stCondLst>
                                            <p:cond delay="400"/>
                                          </p:stCondLst>
                                        </p:cTn>
                                        <p:tgtEl>
                                          <p:spTgt spid="38"/>
                                        </p:tgtEl>
                                        <p:attrNameLst>
                                          <p:attrName>r</p:attrName>
                                        </p:attrNameLst>
                                      </p:cBhvr>
                                    </p:animRot>
                                    <p:animRot by="240000">
                                      <p:cBhvr>
                                        <p:cTn id="414" dur="400" fill="hold">
                                          <p:stCondLst>
                                            <p:cond delay="800"/>
                                          </p:stCondLst>
                                        </p:cTn>
                                        <p:tgtEl>
                                          <p:spTgt spid="38"/>
                                        </p:tgtEl>
                                        <p:attrNameLst>
                                          <p:attrName>r</p:attrName>
                                        </p:attrNameLst>
                                      </p:cBhvr>
                                    </p:animRot>
                                    <p:animRot by="-240000">
                                      <p:cBhvr>
                                        <p:cTn id="415" dur="400" fill="hold">
                                          <p:stCondLst>
                                            <p:cond delay="1200"/>
                                          </p:stCondLst>
                                        </p:cTn>
                                        <p:tgtEl>
                                          <p:spTgt spid="38"/>
                                        </p:tgtEl>
                                        <p:attrNameLst>
                                          <p:attrName>r</p:attrName>
                                        </p:attrNameLst>
                                      </p:cBhvr>
                                    </p:animRot>
                                    <p:animRot by="120000">
                                      <p:cBhvr>
                                        <p:cTn id="416" dur="400" fill="hold">
                                          <p:stCondLst>
                                            <p:cond delay="1600"/>
                                          </p:stCondLst>
                                        </p:cTn>
                                        <p:tgtEl>
                                          <p:spTgt spid="38"/>
                                        </p:tgtEl>
                                        <p:attrNameLst>
                                          <p:attrName>r</p:attrName>
                                        </p:attrNameLst>
                                      </p:cBhvr>
                                    </p:animRot>
                                  </p:childTnLst>
                                </p:cTn>
                              </p:par>
                              <p:par>
                                <p:cTn id="417" presetID="32" presetClass="emph" presetSubtype="0" fill="hold" grpId="1" nodeType="withEffect">
                                  <p:stCondLst>
                                    <p:cond delay="0"/>
                                  </p:stCondLst>
                                  <p:childTnLst>
                                    <p:animRot by="120000">
                                      <p:cBhvr>
                                        <p:cTn id="418" dur="200" fill="hold">
                                          <p:stCondLst>
                                            <p:cond delay="0"/>
                                          </p:stCondLst>
                                        </p:cTn>
                                        <p:tgtEl>
                                          <p:spTgt spid="39"/>
                                        </p:tgtEl>
                                        <p:attrNameLst>
                                          <p:attrName>r</p:attrName>
                                        </p:attrNameLst>
                                      </p:cBhvr>
                                    </p:animRot>
                                    <p:animRot by="-240000">
                                      <p:cBhvr>
                                        <p:cTn id="419" dur="400" fill="hold">
                                          <p:stCondLst>
                                            <p:cond delay="400"/>
                                          </p:stCondLst>
                                        </p:cTn>
                                        <p:tgtEl>
                                          <p:spTgt spid="39"/>
                                        </p:tgtEl>
                                        <p:attrNameLst>
                                          <p:attrName>r</p:attrName>
                                        </p:attrNameLst>
                                      </p:cBhvr>
                                    </p:animRot>
                                    <p:animRot by="240000">
                                      <p:cBhvr>
                                        <p:cTn id="420" dur="400" fill="hold">
                                          <p:stCondLst>
                                            <p:cond delay="800"/>
                                          </p:stCondLst>
                                        </p:cTn>
                                        <p:tgtEl>
                                          <p:spTgt spid="39"/>
                                        </p:tgtEl>
                                        <p:attrNameLst>
                                          <p:attrName>r</p:attrName>
                                        </p:attrNameLst>
                                      </p:cBhvr>
                                    </p:animRot>
                                    <p:animRot by="-240000">
                                      <p:cBhvr>
                                        <p:cTn id="421" dur="400" fill="hold">
                                          <p:stCondLst>
                                            <p:cond delay="1200"/>
                                          </p:stCondLst>
                                        </p:cTn>
                                        <p:tgtEl>
                                          <p:spTgt spid="39"/>
                                        </p:tgtEl>
                                        <p:attrNameLst>
                                          <p:attrName>r</p:attrName>
                                        </p:attrNameLst>
                                      </p:cBhvr>
                                    </p:animRot>
                                    <p:animRot by="120000">
                                      <p:cBhvr>
                                        <p:cTn id="422" dur="400" fill="hold">
                                          <p:stCondLst>
                                            <p:cond delay="1600"/>
                                          </p:stCondLst>
                                        </p:cTn>
                                        <p:tgtEl>
                                          <p:spTgt spid="39"/>
                                        </p:tgtEl>
                                        <p:attrNameLst>
                                          <p:attrName>r</p:attrName>
                                        </p:attrNameLst>
                                      </p:cBhvr>
                                    </p:animRot>
                                  </p:childTnLst>
                                </p:cTn>
                              </p:par>
                              <p:par>
                                <p:cTn id="423" presetID="32" presetClass="emph" presetSubtype="0" fill="hold" grpId="1" nodeType="withEffect">
                                  <p:stCondLst>
                                    <p:cond delay="0"/>
                                  </p:stCondLst>
                                  <p:childTnLst>
                                    <p:animRot by="120000">
                                      <p:cBhvr>
                                        <p:cTn id="424" dur="200" fill="hold">
                                          <p:stCondLst>
                                            <p:cond delay="0"/>
                                          </p:stCondLst>
                                        </p:cTn>
                                        <p:tgtEl>
                                          <p:spTgt spid="40"/>
                                        </p:tgtEl>
                                        <p:attrNameLst>
                                          <p:attrName>r</p:attrName>
                                        </p:attrNameLst>
                                      </p:cBhvr>
                                    </p:animRot>
                                    <p:animRot by="-240000">
                                      <p:cBhvr>
                                        <p:cTn id="425" dur="400" fill="hold">
                                          <p:stCondLst>
                                            <p:cond delay="400"/>
                                          </p:stCondLst>
                                        </p:cTn>
                                        <p:tgtEl>
                                          <p:spTgt spid="40"/>
                                        </p:tgtEl>
                                        <p:attrNameLst>
                                          <p:attrName>r</p:attrName>
                                        </p:attrNameLst>
                                      </p:cBhvr>
                                    </p:animRot>
                                    <p:animRot by="240000">
                                      <p:cBhvr>
                                        <p:cTn id="426" dur="400" fill="hold">
                                          <p:stCondLst>
                                            <p:cond delay="800"/>
                                          </p:stCondLst>
                                        </p:cTn>
                                        <p:tgtEl>
                                          <p:spTgt spid="40"/>
                                        </p:tgtEl>
                                        <p:attrNameLst>
                                          <p:attrName>r</p:attrName>
                                        </p:attrNameLst>
                                      </p:cBhvr>
                                    </p:animRot>
                                    <p:animRot by="-240000">
                                      <p:cBhvr>
                                        <p:cTn id="427" dur="400" fill="hold">
                                          <p:stCondLst>
                                            <p:cond delay="1200"/>
                                          </p:stCondLst>
                                        </p:cTn>
                                        <p:tgtEl>
                                          <p:spTgt spid="40"/>
                                        </p:tgtEl>
                                        <p:attrNameLst>
                                          <p:attrName>r</p:attrName>
                                        </p:attrNameLst>
                                      </p:cBhvr>
                                    </p:animRot>
                                    <p:animRot by="120000">
                                      <p:cBhvr>
                                        <p:cTn id="428" dur="400" fill="hold">
                                          <p:stCondLst>
                                            <p:cond delay="1600"/>
                                          </p:stCondLst>
                                        </p:cTn>
                                        <p:tgtEl>
                                          <p:spTgt spid="40"/>
                                        </p:tgtEl>
                                        <p:attrNameLst>
                                          <p:attrName>r</p:attrName>
                                        </p:attrNameLst>
                                      </p:cBhvr>
                                    </p:animRot>
                                  </p:childTnLst>
                                </p:cTn>
                              </p:par>
                              <p:par>
                                <p:cTn id="429" presetID="32" presetClass="emph" presetSubtype="0" fill="hold" grpId="1" nodeType="withEffect">
                                  <p:stCondLst>
                                    <p:cond delay="0"/>
                                  </p:stCondLst>
                                  <p:childTnLst>
                                    <p:animRot by="120000">
                                      <p:cBhvr>
                                        <p:cTn id="430" dur="200" fill="hold">
                                          <p:stCondLst>
                                            <p:cond delay="0"/>
                                          </p:stCondLst>
                                        </p:cTn>
                                        <p:tgtEl>
                                          <p:spTgt spid="41"/>
                                        </p:tgtEl>
                                        <p:attrNameLst>
                                          <p:attrName>r</p:attrName>
                                        </p:attrNameLst>
                                      </p:cBhvr>
                                    </p:animRot>
                                    <p:animRot by="-240000">
                                      <p:cBhvr>
                                        <p:cTn id="431" dur="400" fill="hold">
                                          <p:stCondLst>
                                            <p:cond delay="400"/>
                                          </p:stCondLst>
                                        </p:cTn>
                                        <p:tgtEl>
                                          <p:spTgt spid="41"/>
                                        </p:tgtEl>
                                        <p:attrNameLst>
                                          <p:attrName>r</p:attrName>
                                        </p:attrNameLst>
                                      </p:cBhvr>
                                    </p:animRot>
                                    <p:animRot by="240000">
                                      <p:cBhvr>
                                        <p:cTn id="432" dur="400" fill="hold">
                                          <p:stCondLst>
                                            <p:cond delay="800"/>
                                          </p:stCondLst>
                                        </p:cTn>
                                        <p:tgtEl>
                                          <p:spTgt spid="41"/>
                                        </p:tgtEl>
                                        <p:attrNameLst>
                                          <p:attrName>r</p:attrName>
                                        </p:attrNameLst>
                                      </p:cBhvr>
                                    </p:animRot>
                                    <p:animRot by="-240000">
                                      <p:cBhvr>
                                        <p:cTn id="433" dur="400" fill="hold">
                                          <p:stCondLst>
                                            <p:cond delay="1200"/>
                                          </p:stCondLst>
                                        </p:cTn>
                                        <p:tgtEl>
                                          <p:spTgt spid="41"/>
                                        </p:tgtEl>
                                        <p:attrNameLst>
                                          <p:attrName>r</p:attrName>
                                        </p:attrNameLst>
                                      </p:cBhvr>
                                    </p:animRot>
                                    <p:animRot by="120000">
                                      <p:cBhvr>
                                        <p:cTn id="434" dur="400" fill="hold">
                                          <p:stCondLst>
                                            <p:cond delay="1600"/>
                                          </p:stCondLst>
                                        </p:cTn>
                                        <p:tgtEl>
                                          <p:spTgt spid="41"/>
                                        </p:tgtEl>
                                        <p:attrNameLst>
                                          <p:attrName>r</p:attrName>
                                        </p:attrNameLst>
                                      </p:cBhvr>
                                    </p:animRot>
                                  </p:childTnLst>
                                </p:cTn>
                              </p:par>
                              <p:par>
                                <p:cTn id="435" presetID="32" presetClass="emph" presetSubtype="0" fill="hold" grpId="1" nodeType="withEffect">
                                  <p:stCondLst>
                                    <p:cond delay="0"/>
                                  </p:stCondLst>
                                  <p:childTnLst>
                                    <p:animRot by="120000">
                                      <p:cBhvr>
                                        <p:cTn id="436" dur="200" fill="hold">
                                          <p:stCondLst>
                                            <p:cond delay="0"/>
                                          </p:stCondLst>
                                        </p:cTn>
                                        <p:tgtEl>
                                          <p:spTgt spid="42"/>
                                        </p:tgtEl>
                                        <p:attrNameLst>
                                          <p:attrName>r</p:attrName>
                                        </p:attrNameLst>
                                      </p:cBhvr>
                                    </p:animRot>
                                    <p:animRot by="-240000">
                                      <p:cBhvr>
                                        <p:cTn id="437" dur="400" fill="hold">
                                          <p:stCondLst>
                                            <p:cond delay="400"/>
                                          </p:stCondLst>
                                        </p:cTn>
                                        <p:tgtEl>
                                          <p:spTgt spid="42"/>
                                        </p:tgtEl>
                                        <p:attrNameLst>
                                          <p:attrName>r</p:attrName>
                                        </p:attrNameLst>
                                      </p:cBhvr>
                                    </p:animRot>
                                    <p:animRot by="240000">
                                      <p:cBhvr>
                                        <p:cTn id="438" dur="400" fill="hold">
                                          <p:stCondLst>
                                            <p:cond delay="800"/>
                                          </p:stCondLst>
                                        </p:cTn>
                                        <p:tgtEl>
                                          <p:spTgt spid="42"/>
                                        </p:tgtEl>
                                        <p:attrNameLst>
                                          <p:attrName>r</p:attrName>
                                        </p:attrNameLst>
                                      </p:cBhvr>
                                    </p:animRot>
                                    <p:animRot by="-240000">
                                      <p:cBhvr>
                                        <p:cTn id="439" dur="400" fill="hold">
                                          <p:stCondLst>
                                            <p:cond delay="1200"/>
                                          </p:stCondLst>
                                        </p:cTn>
                                        <p:tgtEl>
                                          <p:spTgt spid="42"/>
                                        </p:tgtEl>
                                        <p:attrNameLst>
                                          <p:attrName>r</p:attrName>
                                        </p:attrNameLst>
                                      </p:cBhvr>
                                    </p:animRot>
                                    <p:animRot by="120000">
                                      <p:cBhvr>
                                        <p:cTn id="440" dur="400" fill="hold">
                                          <p:stCondLst>
                                            <p:cond delay="1600"/>
                                          </p:stCondLst>
                                        </p:cTn>
                                        <p:tgtEl>
                                          <p:spTgt spid="42"/>
                                        </p:tgtEl>
                                        <p:attrNameLst>
                                          <p:attrName>r</p:attrName>
                                        </p:attrNameLst>
                                      </p:cBhvr>
                                    </p:animRot>
                                  </p:childTnLst>
                                </p:cTn>
                              </p:par>
                              <p:par>
                                <p:cTn id="441" presetID="32" presetClass="emph" presetSubtype="0" fill="hold" grpId="1" nodeType="withEffect">
                                  <p:stCondLst>
                                    <p:cond delay="0"/>
                                  </p:stCondLst>
                                  <p:childTnLst>
                                    <p:animRot by="120000">
                                      <p:cBhvr>
                                        <p:cTn id="442" dur="200" fill="hold">
                                          <p:stCondLst>
                                            <p:cond delay="0"/>
                                          </p:stCondLst>
                                        </p:cTn>
                                        <p:tgtEl>
                                          <p:spTgt spid="43"/>
                                        </p:tgtEl>
                                        <p:attrNameLst>
                                          <p:attrName>r</p:attrName>
                                        </p:attrNameLst>
                                      </p:cBhvr>
                                    </p:animRot>
                                    <p:animRot by="-240000">
                                      <p:cBhvr>
                                        <p:cTn id="443" dur="400" fill="hold">
                                          <p:stCondLst>
                                            <p:cond delay="400"/>
                                          </p:stCondLst>
                                        </p:cTn>
                                        <p:tgtEl>
                                          <p:spTgt spid="43"/>
                                        </p:tgtEl>
                                        <p:attrNameLst>
                                          <p:attrName>r</p:attrName>
                                        </p:attrNameLst>
                                      </p:cBhvr>
                                    </p:animRot>
                                    <p:animRot by="240000">
                                      <p:cBhvr>
                                        <p:cTn id="444" dur="400" fill="hold">
                                          <p:stCondLst>
                                            <p:cond delay="800"/>
                                          </p:stCondLst>
                                        </p:cTn>
                                        <p:tgtEl>
                                          <p:spTgt spid="43"/>
                                        </p:tgtEl>
                                        <p:attrNameLst>
                                          <p:attrName>r</p:attrName>
                                        </p:attrNameLst>
                                      </p:cBhvr>
                                    </p:animRot>
                                    <p:animRot by="-240000">
                                      <p:cBhvr>
                                        <p:cTn id="445" dur="400" fill="hold">
                                          <p:stCondLst>
                                            <p:cond delay="1200"/>
                                          </p:stCondLst>
                                        </p:cTn>
                                        <p:tgtEl>
                                          <p:spTgt spid="43"/>
                                        </p:tgtEl>
                                        <p:attrNameLst>
                                          <p:attrName>r</p:attrName>
                                        </p:attrNameLst>
                                      </p:cBhvr>
                                    </p:animRot>
                                    <p:animRot by="120000">
                                      <p:cBhvr>
                                        <p:cTn id="446" dur="400" fill="hold">
                                          <p:stCondLst>
                                            <p:cond delay="1600"/>
                                          </p:stCondLst>
                                        </p:cTn>
                                        <p:tgtEl>
                                          <p:spTgt spid="43"/>
                                        </p:tgtEl>
                                        <p:attrNameLst>
                                          <p:attrName>r</p:attrName>
                                        </p:attrNameLst>
                                      </p:cBhvr>
                                    </p:animRot>
                                  </p:childTnLst>
                                </p:cTn>
                              </p:par>
                              <p:par>
                                <p:cTn id="447" presetID="32" presetClass="emph" presetSubtype="0" fill="hold" grpId="1" nodeType="withEffect">
                                  <p:stCondLst>
                                    <p:cond delay="0"/>
                                  </p:stCondLst>
                                  <p:childTnLst>
                                    <p:animRot by="120000">
                                      <p:cBhvr>
                                        <p:cTn id="448" dur="200" fill="hold">
                                          <p:stCondLst>
                                            <p:cond delay="0"/>
                                          </p:stCondLst>
                                        </p:cTn>
                                        <p:tgtEl>
                                          <p:spTgt spid="44"/>
                                        </p:tgtEl>
                                        <p:attrNameLst>
                                          <p:attrName>r</p:attrName>
                                        </p:attrNameLst>
                                      </p:cBhvr>
                                    </p:animRot>
                                    <p:animRot by="-240000">
                                      <p:cBhvr>
                                        <p:cTn id="449" dur="400" fill="hold">
                                          <p:stCondLst>
                                            <p:cond delay="400"/>
                                          </p:stCondLst>
                                        </p:cTn>
                                        <p:tgtEl>
                                          <p:spTgt spid="44"/>
                                        </p:tgtEl>
                                        <p:attrNameLst>
                                          <p:attrName>r</p:attrName>
                                        </p:attrNameLst>
                                      </p:cBhvr>
                                    </p:animRot>
                                    <p:animRot by="240000">
                                      <p:cBhvr>
                                        <p:cTn id="450" dur="400" fill="hold">
                                          <p:stCondLst>
                                            <p:cond delay="800"/>
                                          </p:stCondLst>
                                        </p:cTn>
                                        <p:tgtEl>
                                          <p:spTgt spid="44"/>
                                        </p:tgtEl>
                                        <p:attrNameLst>
                                          <p:attrName>r</p:attrName>
                                        </p:attrNameLst>
                                      </p:cBhvr>
                                    </p:animRot>
                                    <p:animRot by="-240000">
                                      <p:cBhvr>
                                        <p:cTn id="451" dur="400" fill="hold">
                                          <p:stCondLst>
                                            <p:cond delay="1200"/>
                                          </p:stCondLst>
                                        </p:cTn>
                                        <p:tgtEl>
                                          <p:spTgt spid="44"/>
                                        </p:tgtEl>
                                        <p:attrNameLst>
                                          <p:attrName>r</p:attrName>
                                        </p:attrNameLst>
                                      </p:cBhvr>
                                    </p:animRot>
                                    <p:animRot by="120000">
                                      <p:cBhvr>
                                        <p:cTn id="452" dur="400" fill="hold">
                                          <p:stCondLst>
                                            <p:cond delay="1600"/>
                                          </p:stCondLst>
                                        </p:cTn>
                                        <p:tgtEl>
                                          <p:spTgt spid="44"/>
                                        </p:tgtEl>
                                        <p:attrNameLst>
                                          <p:attrName>r</p:attrName>
                                        </p:attrNameLst>
                                      </p:cBhvr>
                                    </p:animRot>
                                  </p:childTnLst>
                                </p:cTn>
                              </p:par>
                              <p:par>
                                <p:cTn id="453" presetID="32" presetClass="emph" presetSubtype="0" fill="hold" grpId="1" nodeType="withEffect">
                                  <p:stCondLst>
                                    <p:cond delay="0"/>
                                  </p:stCondLst>
                                  <p:childTnLst>
                                    <p:animRot by="120000">
                                      <p:cBhvr>
                                        <p:cTn id="454" dur="200" fill="hold">
                                          <p:stCondLst>
                                            <p:cond delay="0"/>
                                          </p:stCondLst>
                                        </p:cTn>
                                        <p:tgtEl>
                                          <p:spTgt spid="46"/>
                                        </p:tgtEl>
                                        <p:attrNameLst>
                                          <p:attrName>r</p:attrName>
                                        </p:attrNameLst>
                                      </p:cBhvr>
                                    </p:animRot>
                                    <p:animRot by="-240000">
                                      <p:cBhvr>
                                        <p:cTn id="455" dur="400" fill="hold">
                                          <p:stCondLst>
                                            <p:cond delay="400"/>
                                          </p:stCondLst>
                                        </p:cTn>
                                        <p:tgtEl>
                                          <p:spTgt spid="46"/>
                                        </p:tgtEl>
                                        <p:attrNameLst>
                                          <p:attrName>r</p:attrName>
                                        </p:attrNameLst>
                                      </p:cBhvr>
                                    </p:animRot>
                                    <p:animRot by="240000">
                                      <p:cBhvr>
                                        <p:cTn id="456" dur="400" fill="hold">
                                          <p:stCondLst>
                                            <p:cond delay="800"/>
                                          </p:stCondLst>
                                        </p:cTn>
                                        <p:tgtEl>
                                          <p:spTgt spid="46"/>
                                        </p:tgtEl>
                                        <p:attrNameLst>
                                          <p:attrName>r</p:attrName>
                                        </p:attrNameLst>
                                      </p:cBhvr>
                                    </p:animRot>
                                    <p:animRot by="-240000">
                                      <p:cBhvr>
                                        <p:cTn id="457" dur="400" fill="hold">
                                          <p:stCondLst>
                                            <p:cond delay="1200"/>
                                          </p:stCondLst>
                                        </p:cTn>
                                        <p:tgtEl>
                                          <p:spTgt spid="46"/>
                                        </p:tgtEl>
                                        <p:attrNameLst>
                                          <p:attrName>r</p:attrName>
                                        </p:attrNameLst>
                                      </p:cBhvr>
                                    </p:animRot>
                                    <p:animRot by="120000">
                                      <p:cBhvr>
                                        <p:cTn id="458" dur="400" fill="hold">
                                          <p:stCondLst>
                                            <p:cond delay="1600"/>
                                          </p:stCondLst>
                                        </p:cTn>
                                        <p:tgtEl>
                                          <p:spTgt spid="46"/>
                                        </p:tgtEl>
                                        <p:attrNameLst>
                                          <p:attrName>r</p:attrName>
                                        </p:attrNameLst>
                                      </p:cBhvr>
                                    </p:animRot>
                                  </p:childTnLst>
                                </p:cTn>
                              </p:par>
                            </p:childTnLst>
                          </p:cTn>
                        </p:par>
                      </p:childTnLst>
                    </p:cTn>
                  </p:par>
                  <p:par>
                    <p:cTn id="459" fill="hold">
                      <p:stCondLst>
                        <p:cond delay="indefinite"/>
                      </p:stCondLst>
                      <p:childTnLst>
                        <p:par>
                          <p:cTn id="460" fill="hold">
                            <p:stCondLst>
                              <p:cond delay="0"/>
                            </p:stCondLst>
                            <p:childTnLst>
                              <p:par>
                                <p:cTn id="461" presetID="10" presetClass="exit" presetSubtype="0" fill="hold" nodeType="clickEffect">
                                  <p:stCondLst>
                                    <p:cond delay="0"/>
                                  </p:stCondLst>
                                  <p:childTnLst>
                                    <p:animEffect transition="out" filter="fade">
                                      <p:cBhvr>
                                        <p:cTn id="462" dur="10"/>
                                        <p:tgtEl>
                                          <p:spTgt spid="11"/>
                                        </p:tgtEl>
                                      </p:cBhvr>
                                    </p:animEffect>
                                    <p:set>
                                      <p:cBhvr>
                                        <p:cTn id="463" dur="1" fill="hold">
                                          <p:stCondLst>
                                            <p:cond delay="9"/>
                                          </p:stCondLst>
                                        </p:cTn>
                                        <p:tgtEl>
                                          <p:spTgt spid="11"/>
                                        </p:tgtEl>
                                        <p:attrNameLst>
                                          <p:attrName>style.visibility</p:attrName>
                                        </p:attrNameLst>
                                      </p:cBhvr>
                                      <p:to>
                                        <p:strVal val="hidden"/>
                                      </p:to>
                                    </p:set>
                                  </p:childTnLst>
                                </p:cTn>
                              </p:par>
                              <p:par>
                                <p:cTn id="464" presetID="10" presetClass="exit" presetSubtype="0" fill="hold" nodeType="withEffect">
                                  <p:stCondLst>
                                    <p:cond delay="0"/>
                                  </p:stCondLst>
                                  <p:childTnLst>
                                    <p:animEffect transition="out" filter="fade">
                                      <p:cBhvr>
                                        <p:cTn id="465" dur="10"/>
                                        <p:tgtEl>
                                          <p:spTgt spid="13"/>
                                        </p:tgtEl>
                                      </p:cBhvr>
                                    </p:animEffect>
                                    <p:set>
                                      <p:cBhvr>
                                        <p:cTn id="466" dur="1" fill="hold">
                                          <p:stCondLst>
                                            <p:cond delay="9"/>
                                          </p:stCondLst>
                                        </p:cTn>
                                        <p:tgtEl>
                                          <p:spTgt spid="13"/>
                                        </p:tgtEl>
                                        <p:attrNameLst>
                                          <p:attrName>style.visibility</p:attrName>
                                        </p:attrNameLst>
                                      </p:cBhvr>
                                      <p:to>
                                        <p:strVal val="hidden"/>
                                      </p:to>
                                    </p:set>
                                  </p:childTnLst>
                                </p:cTn>
                              </p:par>
                              <p:par>
                                <p:cTn id="467" presetID="10" presetClass="exit" presetSubtype="0" fill="hold" nodeType="withEffect">
                                  <p:stCondLst>
                                    <p:cond delay="0"/>
                                  </p:stCondLst>
                                  <p:childTnLst>
                                    <p:animEffect transition="out" filter="fade">
                                      <p:cBhvr>
                                        <p:cTn id="468" dur="10"/>
                                        <p:tgtEl>
                                          <p:spTgt spid="25"/>
                                        </p:tgtEl>
                                      </p:cBhvr>
                                    </p:animEffect>
                                    <p:set>
                                      <p:cBhvr>
                                        <p:cTn id="469" dur="1" fill="hold">
                                          <p:stCondLst>
                                            <p:cond delay="9"/>
                                          </p:stCondLst>
                                        </p:cTn>
                                        <p:tgtEl>
                                          <p:spTgt spid="25"/>
                                        </p:tgtEl>
                                        <p:attrNameLst>
                                          <p:attrName>style.visibility</p:attrName>
                                        </p:attrNameLst>
                                      </p:cBhvr>
                                      <p:to>
                                        <p:strVal val="hidden"/>
                                      </p:to>
                                    </p:set>
                                  </p:childTnLst>
                                </p:cTn>
                              </p:par>
                              <p:par>
                                <p:cTn id="470" presetID="10" presetClass="exit" presetSubtype="0" fill="hold" nodeType="withEffect">
                                  <p:stCondLst>
                                    <p:cond delay="0"/>
                                  </p:stCondLst>
                                  <p:childTnLst>
                                    <p:animEffect transition="out" filter="fade">
                                      <p:cBhvr>
                                        <p:cTn id="471" dur="10"/>
                                        <p:tgtEl>
                                          <p:spTgt spid="28"/>
                                        </p:tgtEl>
                                      </p:cBhvr>
                                    </p:animEffect>
                                    <p:set>
                                      <p:cBhvr>
                                        <p:cTn id="472" dur="1" fill="hold">
                                          <p:stCondLst>
                                            <p:cond delay="9"/>
                                          </p:stCondLst>
                                        </p:cTn>
                                        <p:tgtEl>
                                          <p:spTgt spid="28"/>
                                        </p:tgtEl>
                                        <p:attrNameLst>
                                          <p:attrName>style.visibility</p:attrName>
                                        </p:attrNameLst>
                                      </p:cBhvr>
                                      <p:to>
                                        <p:strVal val="hidden"/>
                                      </p:to>
                                    </p:set>
                                  </p:childTnLst>
                                </p:cTn>
                              </p:par>
                              <p:par>
                                <p:cTn id="473" presetID="10" presetClass="exit" presetSubtype="0" fill="hold" nodeType="withEffect">
                                  <p:stCondLst>
                                    <p:cond delay="0"/>
                                  </p:stCondLst>
                                  <p:childTnLst>
                                    <p:animEffect transition="out" filter="fade">
                                      <p:cBhvr>
                                        <p:cTn id="474" dur="10"/>
                                        <p:tgtEl>
                                          <p:spTgt spid="29"/>
                                        </p:tgtEl>
                                      </p:cBhvr>
                                    </p:animEffect>
                                    <p:set>
                                      <p:cBhvr>
                                        <p:cTn id="475" dur="1" fill="hold">
                                          <p:stCondLst>
                                            <p:cond delay="9"/>
                                          </p:stCondLst>
                                        </p:cTn>
                                        <p:tgtEl>
                                          <p:spTgt spid="29"/>
                                        </p:tgtEl>
                                        <p:attrNameLst>
                                          <p:attrName>style.visibility</p:attrName>
                                        </p:attrNameLst>
                                      </p:cBhvr>
                                      <p:to>
                                        <p:strVal val="hidden"/>
                                      </p:to>
                                    </p:set>
                                  </p:childTnLst>
                                </p:cTn>
                              </p:par>
                              <p:par>
                                <p:cTn id="476" presetID="10" presetClass="exit" presetSubtype="0" fill="hold" nodeType="withEffect">
                                  <p:stCondLst>
                                    <p:cond delay="0"/>
                                  </p:stCondLst>
                                  <p:childTnLst>
                                    <p:animEffect transition="out" filter="fade">
                                      <p:cBhvr>
                                        <p:cTn id="477" dur="10"/>
                                        <p:tgtEl>
                                          <p:spTgt spid="30"/>
                                        </p:tgtEl>
                                      </p:cBhvr>
                                    </p:animEffect>
                                    <p:set>
                                      <p:cBhvr>
                                        <p:cTn id="478" dur="1" fill="hold">
                                          <p:stCondLst>
                                            <p:cond delay="9"/>
                                          </p:stCondLst>
                                        </p:cTn>
                                        <p:tgtEl>
                                          <p:spTgt spid="30"/>
                                        </p:tgtEl>
                                        <p:attrNameLst>
                                          <p:attrName>style.visibility</p:attrName>
                                        </p:attrNameLst>
                                      </p:cBhvr>
                                      <p:to>
                                        <p:strVal val="hidden"/>
                                      </p:to>
                                    </p:set>
                                  </p:childTnLst>
                                </p:cTn>
                              </p:par>
                              <p:par>
                                <p:cTn id="479" presetID="10" presetClass="exit" presetSubtype="0" fill="hold" nodeType="withEffect">
                                  <p:stCondLst>
                                    <p:cond delay="0"/>
                                  </p:stCondLst>
                                  <p:childTnLst>
                                    <p:animEffect transition="out" filter="fade">
                                      <p:cBhvr>
                                        <p:cTn id="480" dur="10"/>
                                        <p:tgtEl>
                                          <p:spTgt spid="31"/>
                                        </p:tgtEl>
                                      </p:cBhvr>
                                    </p:animEffect>
                                    <p:set>
                                      <p:cBhvr>
                                        <p:cTn id="481" dur="1" fill="hold">
                                          <p:stCondLst>
                                            <p:cond delay="9"/>
                                          </p:stCondLst>
                                        </p:cTn>
                                        <p:tgtEl>
                                          <p:spTgt spid="31"/>
                                        </p:tgtEl>
                                        <p:attrNameLst>
                                          <p:attrName>style.visibility</p:attrName>
                                        </p:attrNameLst>
                                      </p:cBhvr>
                                      <p:to>
                                        <p:strVal val="hidden"/>
                                      </p:to>
                                    </p:set>
                                  </p:childTnLst>
                                </p:cTn>
                              </p:par>
                              <p:par>
                                <p:cTn id="482" presetID="10" presetClass="exit" presetSubtype="0" fill="hold" nodeType="withEffect">
                                  <p:stCondLst>
                                    <p:cond delay="0"/>
                                  </p:stCondLst>
                                  <p:childTnLst>
                                    <p:animEffect transition="out" filter="fade">
                                      <p:cBhvr>
                                        <p:cTn id="483" dur="10"/>
                                        <p:tgtEl>
                                          <p:spTgt spid="32"/>
                                        </p:tgtEl>
                                      </p:cBhvr>
                                    </p:animEffect>
                                    <p:set>
                                      <p:cBhvr>
                                        <p:cTn id="484" dur="1" fill="hold">
                                          <p:stCondLst>
                                            <p:cond delay="9"/>
                                          </p:stCondLst>
                                        </p:cTn>
                                        <p:tgtEl>
                                          <p:spTgt spid="32"/>
                                        </p:tgtEl>
                                        <p:attrNameLst>
                                          <p:attrName>style.visibility</p:attrName>
                                        </p:attrNameLst>
                                      </p:cBhvr>
                                      <p:to>
                                        <p:strVal val="hidden"/>
                                      </p:to>
                                    </p:set>
                                  </p:childTnLst>
                                </p:cTn>
                              </p:par>
                              <p:par>
                                <p:cTn id="485" presetID="10" presetClass="exit" presetSubtype="0" fill="hold" nodeType="withEffect">
                                  <p:stCondLst>
                                    <p:cond delay="0"/>
                                  </p:stCondLst>
                                  <p:childTnLst>
                                    <p:animEffect transition="out" filter="fade">
                                      <p:cBhvr>
                                        <p:cTn id="486" dur="10"/>
                                        <p:tgtEl>
                                          <p:spTgt spid="33"/>
                                        </p:tgtEl>
                                      </p:cBhvr>
                                    </p:animEffect>
                                    <p:set>
                                      <p:cBhvr>
                                        <p:cTn id="487" dur="1" fill="hold">
                                          <p:stCondLst>
                                            <p:cond delay="9"/>
                                          </p:stCondLst>
                                        </p:cTn>
                                        <p:tgtEl>
                                          <p:spTgt spid="33"/>
                                        </p:tgtEl>
                                        <p:attrNameLst>
                                          <p:attrName>style.visibility</p:attrName>
                                        </p:attrNameLst>
                                      </p:cBhvr>
                                      <p:to>
                                        <p:strVal val="hidden"/>
                                      </p:to>
                                    </p:set>
                                  </p:childTnLst>
                                </p:cTn>
                              </p:par>
                              <p:par>
                                <p:cTn id="488" presetID="10" presetClass="exit" presetSubtype="0" fill="hold" nodeType="withEffect">
                                  <p:stCondLst>
                                    <p:cond delay="0"/>
                                  </p:stCondLst>
                                  <p:childTnLst>
                                    <p:animEffect transition="out" filter="fade">
                                      <p:cBhvr>
                                        <p:cTn id="489" dur="10"/>
                                        <p:tgtEl>
                                          <p:spTgt spid="21"/>
                                        </p:tgtEl>
                                      </p:cBhvr>
                                    </p:animEffect>
                                    <p:set>
                                      <p:cBhvr>
                                        <p:cTn id="490" dur="1" fill="hold">
                                          <p:stCondLst>
                                            <p:cond delay="9"/>
                                          </p:stCondLst>
                                        </p:cTn>
                                        <p:tgtEl>
                                          <p:spTgt spid="21"/>
                                        </p:tgtEl>
                                        <p:attrNameLst>
                                          <p:attrName>style.visibility</p:attrName>
                                        </p:attrNameLst>
                                      </p:cBhvr>
                                      <p:to>
                                        <p:strVal val="hidden"/>
                                      </p:to>
                                    </p:set>
                                  </p:childTnLst>
                                </p:cTn>
                              </p:par>
                              <p:par>
                                <p:cTn id="491" presetID="10" presetClass="exit" presetSubtype="0" fill="hold" nodeType="withEffect">
                                  <p:stCondLst>
                                    <p:cond delay="0"/>
                                  </p:stCondLst>
                                  <p:childTnLst>
                                    <p:animEffect transition="out" filter="fade">
                                      <p:cBhvr>
                                        <p:cTn id="492" dur="10"/>
                                        <p:tgtEl>
                                          <p:spTgt spid="22"/>
                                        </p:tgtEl>
                                      </p:cBhvr>
                                    </p:animEffect>
                                    <p:set>
                                      <p:cBhvr>
                                        <p:cTn id="493" dur="1" fill="hold">
                                          <p:stCondLst>
                                            <p:cond delay="9"/>
                                          </p:stCondLst>
                                        </p:cTn>
                                        <p:tgtEl>
                                          <p:spTgt spid="22"/>
                                        </p:tgtEl>
                                        <p:attrNameLst>
                                          <p:attrName>style.visibility</p:attrName>
                                        </p:attrNameLst>
                                      </p:cBhvr>
                                      <p:to>
                                        <p:strVal val="hidden"/>
                                      </p:to>
                                    </p:set>
                                  </p:childTnLst>
                                </p:cTn>
                              </p:par>
                              <p:par>
                                <p:cTn id="494" presetID="10" presetClass="exit" presetSubtype="0" fill="hold" nodeType="withEffect">
                                  <p:stCondLst>
                                    <p:cond delay="0"/>
                                  </p:stCondLst>
                                  <p:childTnLst>
                                    <p:animEffect transition="out" filter="fade">
                                      <p:cBhvr>
                                        <p:cTn id="495" dur="10"/>
                                        <p:tgtEl>
                                          <p:spTgt spid="23"/>
                                        </p:tgtEl>
                                      </p:cBhvr>
                                    </p:animEffect>
                                    <p:set>
                                      <p:cBhvr>
                                        <p:cTn id="496" dur="1" fill="hold">
                                          <p:stCondLst>
                                            <p:cond delay="9"/>
                                          </p:stCondLst>
                                        </p:cTn>
                                        <p:tgtEl>
                                          <p:spTgt spid="23"/>
                                        </p:tgtEl>
                                        <p:attrNameLst>
                                          <p:attrName>style.visibility</p:attrName>
                                        </p:attrNameLst>
                                      </p:cBhvr>
                                      <p:to>
                                        <p:strVal val="hidden"/>
                                      </p:to>
                                    </p:set>
                                  </p:childTnLst>
                                </p:cTn>
                              </p:par>
                              <p:par>
                                <p:cTn id="497" presetID="10" presetClass="exit" presetSubtype="0" fill="hold" nodeType="withEffect">
                                  <p:stCondLst>
                                    <p:cond delay="0"/>
                                  </p:stCondLst>
                                  <p:childTnLst>
                                    <p:animEffect transition="out" filter="fade">
                                      <p:cBhvr>
                                        <p:cTn id="498" dur="10"/>
                                        <p:tgtEl>
                                          <p:spTgt spid="24"/>
                                        </p:tgtEl>
                                      </p:cBhvr>
                                    </p:animEffect>
                                    <p:set>
                                      <p:cBhvr>
                                        <p:cTn id="499" dur="1" fill="hold">
                                          <p:stCondLst>
                                            <p:cond delay="9"/>
                                          </p:stCondLst>
                                        </p:cTn>
                                        <p:tgtEl>
                                          <p:spTgt spid="24"/>
                                        </p:tgtEl>
                                        <p:attrNameLst>
                                          <p:attrName>style.visibility</p:attrName>
                                        </p:attrNameLst>
                                      </p:cBhvr>
                                      <p:to>
                                        <p:strVal val="hidden"/>
                                      </p:to>
                                    </p:set>
                                  </p:childTnLst>
                                </p:cTn>
                              </p:par>
                              <p:par>
                                <p:cTn id="500" presetID="10" presetClass="exit" presetSubtype="0" fill="hold" nodeType="withEffect">
                                  <p:stCondLst>
                                    <p:cond delay="0"/>
                                  </p:stCondLst>
                                  <p:childTnLst>
                                    <p:animEffect transition="out" filter="fade">
                                      <p:cBhvr>
                                        <p:cTn id="501" dur="10"/>
                                        <p:tgtEl>
                                          <p:spTgt spid="45"/>
                                        </p:tgtEl>
                                      </p:cBhvr>
                                    </p:animEffect>
                                    <p:set>
                                      <p:cBhvr>
                                        <p:cTn id="502" dur="1" fill="hold">
                                          <p:stCondLst>
                                            <p:cond delay="9"/>
                                          </p:stCondLst>
                                        </p:cTn>
                                        <p:tgtEl>
                                          <p:spTgt spid="45"/>
                                        </p:tgtEl>
                                        <p:attrNameLst>
                                          <p:attrName>style.visibility</p:attrName>
                                        </p:attrNameLst>
                                      </p:cBhvr>
                                      <p:to>
                                        <p:strVal val="hidden"/>
                                      </p:to>
                                    </p:set>
                                  </p:childTnLst>
                                </p:cTn>
                              </p:par>
                              <p:par>
                                <p:cTn id="503" presetID="10" presetClass="exit" presetSubtype="0" fill="hold" grpId="2" nodeType="withEffect">
                                  <p:stCondLst>
                                    <p:cond delay="0"/>
                                  </p:stCondLst>
                                  <p:childTnLst>
                                    <p:animEffect transition="out" filter="fade">
                                      <p:cBhvr>
                                        <p:cTn id="504" dur="10"/>
                                        <p:tgtEl>
                                          <p:spTgt spid="2"/>
                                        </p:tgtEl>
                                      </p:cBhvr>
                                    </p:animEffect>
                                    <p:set>
                                      <p:cBhvr>
                                        <p:cTn id="505" dur="1" fill="hold">
                                          <p:stCondLst>
                                            <p:cond delay="9"/>
                                          </p:stCondLst>
                                        </p:cTn>
                                        <p:tgtEl>
                                          <p:spTgt spid="2"/>
                                        </p:tgtEl>
                                        <p:attrNameLst>
                                          <p:attrName>style.visibility</p:attrName>
                                        </p:attrNameLst>
                                      </p:cBhvr>
                                      <p:to>
                                        <p:strVal val="hidden"/>
                                      </p:to>
                                    </p:set>
                                  </p:childTnLst>
                                </p:cTn>
                              </p:par>
                              <p:par>
                                <p:cTn id="506" presetID="10" presetClass="exit" presetSubtype="0" fill="hold" grpId="2" nodeType="withEffect">
                                  <p:stCondLst>
                                    <p:cond delay="0"/>
                                  </p:stCondLst>
                                  <p:childTnLst>
                                    <p:animEffect transition="out" filter="fade">
                                      <p:cBhvr>
                                        <p:cTn id="507" dur="10"/>
                                        <p:tgtEl>
                                          <p:spTgt spid="26"/>
                                        </p:tgtEl>
                                      </p:cBhvr>
                                    </p:animEffect>
                                    <p:set>
                                      <p:cBhvr>
                                        <p:cTn id="508" dur="1" fill="hold">
                                          <p:stCondLst>
                                            <p:cond delay="9"/>
                                          </p:stCondLst>
                                        </p:cTn>
                                        <p:tgtEl>
                                          <p:spTgt spid="26"/>
                                        </p:tgtEl>
                                        <p:attrNameLst>
                                          <p:attrName>style.visibility</p:attrName>
                                        </p:attrNameLst>
                                      </p:cBhvr>
                                      <p:to>
                                        <p:strVal val="hidden"/>
                                      </p:to>
                                    </p:set>
                                  </p:childTnLst>
                                </p:cTn>
                              </p:par>
                              <p:par>
                                <p:cTn id="509" presetID="10" presetClass="exit" presetSubtype="0" fill="hold" grpId="2" nodeType="withEffect">
                                  <p:stCondLst>
                                    <p:cond delay="0"/>
                                  </p:stCondLst>
                                  <p:childTnLst>
                                    <p:animEffect transition="out" filter="fade">
                                      <p:cBhvr>
                                        <p:cTn id="510" dur="10"/>
                                        <p:tgtEl>
                                          <p:spTgt spid="27"/>
                                        </p:tgtEl>
                                      </p:cBhvr>
                                    </p:animEffect>
                                    <p:set>
                                      <p:cBhvr>
                                        <p:cTn id="511" dur="1" fill="hold">
                                          <p:stCondLst>
                                            <p:cond delay="9"/>
                                          </p:stCondLst>
                                        </p:cTn>
                                        <p:tgtEl>
                                          <p:spTgt spid="27"/>
                                        </p:tgtEl>
                                        <p:attrNameLst>
                                          <p:attrName>style.visibility</p:attrName>
                                        </p:attrNameLst>
                                      </p:cBhvr>
                                      <p:to>
                                        <p:strVal val="hidden"/>
                                      </p:to>
                                    </p:set>
                                  </p:childTnLst>
                                </p:cTn>
                              </p:par>
                              <p:par>
                                <p:cTn id="512" presetID="10" presetClass="exit" presetSubtype="0" fill="hold" grpId="2" nodeType="withEffect">
                                  <p:stCondLst>
                                    <p:cond delay="0"/>
                                  </p:stCondLst>
                                  <p:childTnLst>
                                    <p:animEffect transition="out" filter="fade">
                                      <p:cBhvr>
                                        <p:cTn id="513" dur="10"/>
                                        <p:tgtEl>
                                          <p:spTgt spid="37"/>
                                        </p:tgtEl>
                                      </p:cBhvr>
                                    </p:animEffect>
                                    <p:set>
                                      <p:cBhvr>
                                        <p:cTn id="514" dur="1" fill="hold">
                                          <p:stCondLst>
                                            <p:cond delay="9"/>
                                          </p:stCondLst>
                                        </p:cTn>
                                        <p:tgtEl>
                                          <p:spTgt spid="37"/>
                                        </p:tgtEl>
                                        <p:attrNameLst>
                                          <p:attrName>style.visibility</p:attrName>
                                        </p:attrNameLst>
                                      </p:cBhvr>
                                      <p:to>
                                        <p:strVal val="hidden"/>
                                      </p:to>
                                    </p:set>
                                  </p:childTnLst>
                                </p:cTn>
                              </p:par>
                              <p:par>
                                <p:cTn id="515" presetID="10" presetClass="exit" presetSubtype="0" fill="hold" grpId="2" nodeType="withEffect">
                                  <p:stCondLst>
                                    <p:cond delay="0"/>
                                  </p:stCondLst>
                                  <p:childTnLst>
                                    <p:animEffect transition="out" filter="fade">
                                      <p:cBhvr>
                                        <p:cTn id="516" dur="10"/>
                                        <p:tgtEl>
                                          <p:spTgt spid="38"/>
                                        </p:tgtEl>
                                      </p:cBhvr>
                                    </p:animEffect>
                                    <p:set>
                                      <p:cBhvr>
                                        <p:cTn id="517" dur="1" fill="hold">
                                          <p:stCondLst>
                                            <p:cond delay="9"/>
                                          </p:stCondLst>
                                        </p:cTn>
                                        <p:tgtEl>
                                          <p:spTgt spid="38"/>
                                        </p:tgtEl>
                                        <p:attrNameLst>
                                          <p:attrName>style.visibility</p:attrName>
                                        </p:attrNameLst>
                                      </p:cBhvr>
                                      <p:to>
                                        <p:strVal val="hidden"/>
                                      </p:to>
                                    </p:set>
                                  </p:childTnLst>
                                </p:cTn>
                              </p:par>
                              <p:par>
                                <p:cTn id="518" presetID="10" presetClass="exit" presetSubtype="0" fill="hold" grpId="2" nodeType="withEffect">
                                  <p:stCondLst>
                                    <p:cond delay="0"/>
                                  </p:stCondLst>
                                  <p:childTnLst>
                                    <p:animEffect transition="out" filter="fade">
                                      <p:cBhvr>
                                        <p:cTn id="519" dur="10"/>
                                        <p:tgtEl>
                                          <p:spTgt spid="39"/>
                                        </p:tgtEl>
                                      </p:cBhvr>
                                    </p:animEffect>
                                    <p:set>
                                      <p:cBhvr>
                                        <p:cTn id="520" dur="1" fill="hold">
                                          <p:stCondLst>
                                            <p:cond delay="9"/>
                                          </p:stCondLst>
                                        </p:cTn>
                                        <p:tgtEl>
                                          <p:spTgt spid="39"/>
                                        </p:tgtEl>
                                        <p:attrNameLst>
                                          <p:attrName>style.visibility</p:attrName>
                                        </p:attrNameLst>
                                      </p:cBhvr>
                                      <p:to>
                                        <p:strVal val="hidden"/>
                                      </p:to>
                                    </p:set>
                                  </p:childTnLst>
                                </p:cTn>
                              </p:par>
                              <p:par>
                                <p:cTn id="521" presetID="10" presetClass="exit" presetSubtype="0" fill="hold" grpId="2" nodeType="withEffect">
                                  <p:stCondLst>
                                    <p:cond delay="0"/>
                                  </p:stCondLst>
                                  <p:childTnLst>
                                    <p:animEffect transition="out" filter="fade">
                                      <p:cBhvr>
                                        <p:cTn id="522" dur="10"/>
                                        <p:tgtEl>
                                          <p:spTgt spid="40"/>
                                        </p:tgtEl>
                                      </p:cBhvr>
                                    </p:animEffect>
                                    <p:set>
                                      <p:cBhvr>
                                        <p:cTn id="523" dur="1" fill="hold">
                                          <p:stCondLst>
                                            <p:cond delay="9"/>
                                          </p:stCondLst>
                                        </p:cTn>
                                        <p:tgtEl>
                                          <p:spTgt spid="40"/>
                                        </p:tgtEl>
                                        <p:attrNameLst>
                                          <p:attrName>style.visibility</p:attrName>
                                        </p:attrNameLst>
                                      </p:cBhvr>
                                      <p:to>
                                        <p:strVal val="hidden"/>
                                      </p:to>
                                    </p:set>
                                  </p:childTnLst>
                                </p:cTn>
                              </p:par>
                              <p:par>
                                <p:cTn id="524" presetID="10" presetClass="exit" presetSubtype="0" fill="hold" grpId="2" nodeType="withEffect">
                                  <p:stCondLst>
                                    <p:cond delay="0"/>
                                  </p:stCondLst>
                                  <p:childTnLst>
                                    <p:animEffect transition="out" filter="fade">
                                      <p:cBhvr>
                                        <p:cTn id="525" dur="10"/>
                                        <p:tgtEl>
                                          <p:spTgt spid="41"/>
                                        </p:tgtEl>
                                      </p:cBhvr>
                                    </p:animEffect>
                                    <p:set>
                                      <p:cBhvr>
                                        <p:cTn id="526" dur="1" fill="hold">
                                          <p:stCondLst>
                                            <p:cond delay="9"/>
                                          </p:stCondLst>
                                        </p:cTn>
                                        <p:tgtEl>
                                          <p:spTgt spid="41"/>
                                        </p:tgtEl>
                                        <p:attrNameLst>
                                          <p:attrName>style.visibility</p:attrName>
                                        </p:attrNameLst>
                                      </p:cBhvr>
                                      <p:to>
                                        <p:strVal val="hidden"/>
                                      </p:to>
                                    </p:set>
                                  </p:childTnLst>
                                </p:cTn>
                              </p:par>
                              <p:par>
                                <p:cTn id="527" presetID="10" presetClass="exit" presetSubtype="0" fill="hold" grpId="2" nodeType="withEffect">
                                  <p:stCondLst>
                                    <p:cond delay="0"/>
                                  </p:stCondLst>
                                  <p:childTnLst>
                                    <p:animEffect transition="out" filter="fade">
                                      <p:cBhvr>
                                        <p:cTn id="528" dur="10"/>
                                        <p:tgtEl>
                                          <p:spTgt spid="42"/>
                                        </p:tgtEl>
                                      </p:cBhvr>
                                    </p:animEffect>
                                    <p:set>
                                      <p:cBhvr>
                                        <p:cTn id="529" dur="1" fill="hold">
                                          <p:stCondLst>
                                            <p:cond delay="9"/>
                                          </p:stCondLst>
                                        </p:cTn>
                                        <p:tgtEl>
                                          <p:spTgt spid="42"/>
                                        </p:tgtEl>
                                        <p:attrNameLst>
                                          <p:attrName>style.visibility</p:attrName>
                                        </p:attrNameLst>
                                      </p:cBhvr>
                                      <p:to>
                                        <p:strVal val="hidden"/>
                                      </p:to>
                                    </p:set>
                                  </p:childTnLst>
                                </p:cTn>
                              </p:par>
                              <p:par>
                                <p:cTn id="530" presetID="10" presetClass="exit" presetSubtype="0" fill="hold" grpId="2" nodeType="withEffect">
                                  <p:stCondLst>
                                    <p:cond delay="0"/>
                                  </p:stCondLst>
                                  <p:childTnLst>
                                    <p:animEffect transition="out" filter="fade">
                                      <p:cBhvr>
                                        <p:cTn id="531" dur="10"/>
                                        <p:tgtEl>
                                          <p:spTgt spid="43"/>
                                        </p:tgtEl>
                                      </p:cBhvr>
                                    </p:animEffect>
                                    <p:set>
                                      <p:cBhvr>
                                        <p:cTn id="532" dur="1" fill="hold">
                                          <p:stCondLst>
                                            <p:cond delay="9"/>
                                          </p:stCondLst>
                                        </p:cTn>
                                        <p:tgtEl>
                                          <p:spTgt spid="43"/>
                                        </p:tgtEl>
                                        <p:attrNameLst>
                                          <p:attrName>style.visibility</p:attrName>
                                        </p:attrNameLst>
                                      </p:cBhvr>
                                      <p:to>
                                        <p:strVal val="hidden"/>
                                      </p:to>
                                    </p:set>
                                  </p:childTnLst>
                                </p:cTn>
                              </p:par>
                              <p:par>
                                <p:cTn id="533" presetID="10" presetClass="exit" presetSubtype="0" fill="hold" grpId="2" nodeType="withEffect">
                                  <p:stCondLst>
                                    <p:cond delay="0"/>
                                  </p:stCondLst>
                                  <p:childTnLst>
                                    <p:animEffect transition="out" filter="fade">
                                      <p:cBhvr>
                                        <p:cTn id="534" dur="10"/>
                                        <p:tgtEl>
                                          <p:spTgt spid="44"/>
                                        </p:tgtEl>
                                      </p:cBhvr>
                                    </p:animEffect>
                                    <p:set>
                                      <p:cBhvr>
                                        <p:cTn id="535" dur="1" fill="hold">
                                          <p:stCondLst>
                                            <p:cond delay="9"/>
                                          </p:stCondLst>
                                        </p:cTn>
                                        <p:tgtEl>
                                          <p:spTgt spid="44"/>
                                        </p:tgtEl>
                                        <p:attrNameLst>
                                          <p:attrName>style.visibility</p:attrName>
                                        </p:attrNameLst>
                                      </p:cBhvr>
                                      <p:to>
                                        <p:strVal val="hidden"/>
                                      </p:to>
                                    </p:set>
                                  </p:childTnLst>
                                </p:cTn>
                              </p:par>
                              <p:par>
                                <p:cTn id="536" presetID="10" presetClass="exit" presetSubtype="0" fill="hold" grpId="2" nodeType="withEffect">
                                  <p:stCondLst>
                                    <p:cond delay="0"/>
                                  </p:stCondLst>
                                  <p:childTnLst>
                                    <p:animEffect transition="out" filter="fade">
                                      <p:cBhvr>
                                        <p:cTn id="537" dur="10"/>
                                        <p:tgtEl>
                                          <p:spTgt spid="46"/>
                                        </p:tgtEl>
                                      </p:cBhvr>
                                    </p:animEffect>
                                    <p:set>
                                      <p:cBhvr>
                                        <p:cTn id="538" dur="1" fill="hold">
                                          <p:stCondLst>
                                            <p:cond delay="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P spid="2" grpId="0"/>
      <p:bldP spid="2" grpId="1"/>
      <p:bldP spid="2" grpId="2"/>
      <p:bldP spid="26" grpId="0"/>
      <p:bldP spid="26" grpId="1"/>
      <p:bldP spid="26" grpId="2"/>
      <p:bldP spid="27" grpId="0"/>
      <p:bldP spid="27" grpId="1"/>
      <p:bldP spid="27" grpId="2"/>
      <p:bldP spid="37" grpId="0"/>
      <p:bldP spid="37" grpId="1"/>
      <p:bldP spid="37" grpId="2"/>
      <p:bldP spid="38" grpId="0"/>
      <p:bldP spid="38" grpId="1"/>
      <p:bldP spid="38" grpId="2"/>
      <p:bldP spid="39" grpId="0"/>
      <p:bldP spid="39" grpId="1"/>
      <p:bldP spid="39" grpId="2"/>
      <p:bldP spid="40" grpId="0"/>
      <p:bldP spid="40" grpId="1"/>
      <p:bldP spid="40" grpId="2"/>
      <p:bldP spid="41" grpId="0"/>
      <p:bldP spid="41" grpId="1"/>
      <p:bldP spid="41" grpId="2"/>
      <p:bldP spid="42" grpId="0"/>
      <p:bldP spid="42" grpId="1"/>
      <p:bldP spid="42" grpId="2"/>
      <p:bldP spid="43" grpId="0"/>
      <p:bldP spid="43" grpId="1"/>
      <p:bldP spid="43" grpId="2"/>
      <p:bldP spid="44" grpId="0"/>
      <p:bldP spid="44" grpId="1"/>
      <p:bldP spid="44" grpId="2"/>
      <p:bldP spid="46" grpId="0"/>
      <p:bldP spid="46" grpId="1"/>
      <p:bldP spid="46"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pic>
        <p:nvPicPr>
          <p:cNvPr id="3" name="S.mp4">
            <a:hlinkClick r:id="" action="ppaction://media"/>
          </p:cNvPr>
          <p:cNvPicPr>
            <a:picLocks noGrp="1" noChangeAspect="1"/>
          </p:cNvPicPr>
          <p:nvPr>
            <p:ph idx="1"/>
            <a:videoFile r:link="rId2"/>
            <p:extLst>
              <p:ext uri="{DAA4B4D4-6D71-4841-9C94-3DE7FCFB9230}">
                <p14:media xmlns:p14="http://schemas.microsoft.com/office/powerpoint/2010/main" r:embed="rId3"/>
              </p:ext>
            </p:extLst>
          </p:nvPr>
        </p:nvPicPr>
        <p:blipFill>
          <a:blip r:embed="rId4"/>
          <a:stretch>
            <a:fillRect/>
          </a:stretch>
        </p:blipFill>
        <p:spPr>
          <a:xfrm>
            <a:off x="1981199" y="133350"/>
            <a:ext cx="4911725" cy="49117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anose="020B0604020202020204" pitchFamily="34" charset="0"/>
                <a:cs typeface="Arial" panose="020B0604020202020204" pitchFamily="34" charset="0"/>
              </a:rPr>
              <a:t>Dặn dò:</a:t>
            </a:r>
            <a:endParaRPr lang="en-US" sz="3200" b="1">
              <a:solidFill>
                <a:schemeClr val="tx1"/>
              </a:solidFill>
              <a:latin typeface="Arial" panose="020B0604020202020204" pitchFamily="34" charset="0"/>
              <a:cs typeface="Arial" panose="020B0604020202020204" pitchFamily="34" charset="0"/>
            </a:endParaRPr>
          </a:p>
          <a:p>
            <a:pPr marL="457200" indent="-457200" algn="just">
              <a:buFontTx/>
              <a:buChar char="-"/>
            </a:pPr>
            <a:r>
              <a:rPr lang="en-US" sz="3200">
                <a:solidFill>
                  <a:schemeClr val="tx1"/>
                </a:solidFill>
                <a:latin typeface="Arial" panose="020B0604020202020204" pitchFamily="34" charset="0"/>
                <a:cs typeface="Arial" panose="020B0604020202020204" pitchFamily="34" charset="0"/>
              </a:rPr>
              <a:t>Đọc lại bài: </a:t>
            </a:r>
            <a:r>
              <a:rPr lang="en-US" sz="3200" i="1" smtClean="0">
                <a:solidFill>
                  <a:schemeClr val="tx1"/>
                </a:solidFill>
                <a:latin typeface="Arial" panose="020B0604020202020204" pitchFamily="34" charset="0"/>
                <a:cs typeface="Arial" panose="020B0604020202020204" pitchFamily="34" charset="0"/>
              </a:rPr>
              <a:t>Câu hỏi của sói</a:t>
            </a:r>
            <a:r>
              <a:rPr lang="en-US" sz="3200" smtClean="0">
                <a:solidFill>
                  <a:schemeClr val="tx1"/>
                </a:solidFill>
                <a:latin typeface="Arial" panose="020B0604020202020204" pitchFamily="34" charset="0"/>
                <a:cs typeface="Arial" panose="020B0604020202020204" pitchFamily="34" charset="0"/>
              </a:rPr>
              <a:t> </a:t>
            </a:r>
            <a:r>
              <a:rPr lang="en-US" sz="3200">
                <a:solidFill>
                  <a:schemeClr val="tx1"/>
                </a:solidFill>
                <a:latin typeface="Arial" panose="020B0604020202020204" pitchFamily="34" charset="0"/>
                <a:cs typeface="Arial" panose="020B0604020202020204" pitchFamily="34" charset="0"/>
              </a:rPr>
              <a:t>(trang </a:t>
            </a:r>
            <a:r>
              <a:rPr lang="en-US" sz="3200" smtClean="0">
                <a:solidFill>
                  <a:schemeClr val="tx1"/>
                </a:solidFill>
                <a:latin typeface="Arial" panose="020B0604020202020204" pitchFamily="34" charset="0"/>
                <a:cs typeface="Arial" panose="020B0604020202020204" pitchFamily="34" charset="0"/>
              </a:rPr>
              <a:t>90, 91).</a:t>
            </a:r>
            <a:endParaRPr lang="en-US" sz="3200">
              <a:solidFill>
                <a:schemeClr val="tx1"/>
              </a:solidFill>
              <a:latin typeface="Arial" panose="020B0604020202020204" pitchFamily="34" charset="0"/>
              <a:cs typeface="Arial" panose="020B0604020202020204" pitchFamily="34" charset="0"/>
            </a:endParaRPr>
          </a:p>
          <a:p>
            <a:pPr marL="457200" indent="-457200" algn="just">
              <a:buFontTx/>
              <a:buChar char="-"/>
            </a:pPr>
            <a:r>
              <a:rPr lang="en-US" sz="3200">
                <a:solidFill>
                  <a:schemeClr val="tx1"/>
                </a:solidFill>
                <a:latin typeface="Arial" panose="020B0604020202020204" pitchFamily="34" charset="0"/>
                <a:cs typeface="Arial" panose="020B0604020202020204" pitchFamily="34" charset="0"/>
              </a:rPr>
              <a:t>Chuẩn bị bài mới (trang </a:t>
            </a:r>
            <a:r>
              <a:rPr lang="en-US" sz="3200" smtClean="0">
                <a:solidFill>
                  <a:schemeClr val="tx1"/>
                </a:solidFill>
                <a:latin typeface="Arial" panose="020B0604020202020204" pitchFamily="34" charset="0"/>
                <a:cs typeface="Arial" panose="020B0604020202020204" pitchFamily="34" charset="0"/>
              </a:rPr>
              <a:t>92, 93).</a:t>
            </a:r>
            <a:endParaRPr lang="en-US" sz="320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2" y="2089682"/>
            <a:ext cx="99377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832" y="2190750"/>
            <a:ext cx="6931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757108" y="3343344"/>
            <a:ext cx="2057992" cy="1570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1467" y="3101852"/>
            <a:ext cx="1306522" cy="1026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09550"/>
            <a:ext cx="7962900" cy="584642"/>
          </a:xfrm>
          <a:prstGeom prst="rect">
            <a:avLst/>
          </a:prstGeom>
          <a:noFill/>
        </p:spPr>
        <p:txBody>
          <a:bodyPr wrap="square" lIns="91305" tIns="45654" rIns="91305" bIns="45654" rtlCol="0">
            <a:spAutoFit/>
          </a:bodyPr>
          <a:lstStyle/>
          <a:p>
            <a:pPr algn="just"/>
            <a:r>
              <a:rPr lang="en-US" sz="3200" b="1">
                <a:latin typeface="Arial" panose="020B0604020202020204" pitchFamily="34" charset="0"/>
                <a:ea typeface="Arial-Rounded" pitchFamily="34" charset="0"/>
                <a:cs typeface="Arial" panose="020B0604020202020204" pitchFamily="34" charset="0"/>
              </a:rPr>
              <a:t>Quan sát </a:t>
            </a:r>
            <a:r>
              <a:rPr lang="en-US" sz="3200" b="1" smtClean="0">
                <a:latin typeface="Arial" panose="020B0604020202020204" pitchFamily="34" charset="0"/>
                <a:ea typeface="Arial-Rounded" pitchFamily="34" charset="0"/>
                <a:cs typeface="Arial" panose="020B0604020202020204" pitchFamily="34" charset="0"/>
              </a:rPr>
              <a:t>các con vật trong tranh</a:t>
            </a:r>
            <a:endParaRPr lang="en-US" sz="3200" b="1">
              <a:latin typeface="Arial" panose="020B0604020202020204" pitchFamily="34" charset="0"/>
              <a:ea typeface="Arial-Rounded" pitchFamily="34" charset="0"/>
              <a:cs typeface="Arial" panose="020B0604020202020204" pitchFamily="34" charset="0"/>
            </a:endParaRP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anose="020F0704030504030204" pitchFamily="34" charset="0"/>
                <a:cs typeface="Times New Roman" panose="02020603050405020304" pitchFamily="18" charset="0"/>
              </a:rPr>
              <a:t>1</a:t>
            </a:r>
            <a:endParaRPr lang="en-US" sz="2800" b="1">
              <a:solidFill>
                <a:schemeClr val="bg1"/>
              </a:solidFill>
              <a:latin typeface="Arial Rounded MT Bold" panose="020F0704030504030204" pitchFamily="34" charset="0"/>
              <a:cs typeface="Times New Roman" panose="02020603050405020304" pitchFamily="18" charset="0"/>
            </a:endParaRPr>
          </a:p>
        </p:txBody>
      </p:sp>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6991" y="133350"/>
            <a:ext cx="679309" cy="78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163" t="35677" r="33675" b="23438"/>
          <a:stretch>
            <a:fillRect/>
          </a:stretch>
        </p:blipFill>
        <p:spPr bwMode="auto">
          <a:xfrm>
            <a:off x="3200399" y="851297"/>
            <a:ext cx="5856209" cy="405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8100" y="921147"/>
            <a:ext cx="3009900" cy="1567180"/>
          </a:xfrm>
          <a:prstGeom prst="rect">
            <a:avLst/>
          </a:prstGeom>
          <a:noFill/>
        </p:spPr>
        <p:txBody>
          <a:bodyPr wrap="square" lIns="91305" tIns="45654" rIns="91305" bIns="45654" rtlCol="0">
            <a:spAutoFit/>
          </a:bodyPr>
          <a:lstStyle/>
          <a:p>
            <a:pPr algn="just"/>
            <a:r>
              <a:rPr lang="en-US" sz="3200" smtClean="0">
                <a:latin typeface="Arial" panose="020B0604020202020204" pitchFamily="34" charset="0"/>
                <a:ea typeface="Arial-Rounded" pitchFamily="34" charset="0"/>
                <a:cs typeface="Arial" panose="020B0604020202020204" pitchFamily="34" charset="0"/>
              </a:rPr>
              <a:t>a. Các con vật trong tranh đang làm gì?</a:t>
            </a:r>
            <a:endParaRPr lang="en-US" sz="3200" smtClean="0">
              <a:latin typeface="Arial" panose="020B0604020202020204" pitchFamily="34" charset="0"/>
              <a:ea typeface="Arial-Rounded" pitchFamily="34" charset="0"/>
              <a:cs typeface="Arial" panose="020B0604020202020204" pitchFamily="34" charset="0"/>
            </a:endParaRPr>
          </a:p>
        </p:txBody>
      </p:sp>
      <p:sp>
        <p:nvSpPr>
          <p:cNvPr id="12" name="TextBox 11"/>
          <p:cNvSpPr txBox="1"/>
          <p:nvPr/>
        </p:nvSpPr>
        <p:spPr>
          <a:xfrm>
            <a:off x="38100" y="2571750"/>
            <a:ext cx="3009900" cy="1569527"/>
          </a:xfrm>
          <a:prstGeom prst="rect">
            <a:avLst/>
          </a:prstGeom>
          <a:noFill/>
        </p:spPr>
        <p:txBody>
          <a:bodyPr wrap="square" lIns="91305" tIns="45654" rIns="91305" bIns="45654" rtlCol="0">
            <a:spAutoFit/>
          </a:bodyPr>
          <a:lstStyle/>
          <a:p>
            <a:pPr algn="just"/>
            <a:r>
              <a:rPr lang="en-US" sz="3200" smtClean="0">
                <a:latin typeface="Arial" panose="020B0604020202020204" pitchFamily="34" charset="0"/>
                <a:ea typeface="Arial-Rounded" pitchFamily="34" charset="0"/>
                <a:cs typeface="Arial" panose="020B0604020202020204" pitchFamily="34" charset="0"/>
              </a:rPr>
              <a:t>b. Em thấy các con vật này thế nào?</a:t>
            </a:r>
            <a:endParaRPr lang="en-US" sz="32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5683" y="100997"/>
            <a:ext cx="1160318" cy="461532"/>
          </a:xfrm>
          <a:prstGeom prst="rect">
            <a:avLst/>
          </a:prstGeom>
          <a:noFill/>
        </p:spPr>
        <p:txBody>
          <a:bodyPr wrap="square" lIns="91305" tIns="45654" rIns="91305" bIns="45654" rtlCol="0">
            <a:spAutoFit/>
          </a:bodyPr>
          <a:lstStyle/>
          <a:p>
            <a:pPr algn="just"/>
            <a:r>
              <a:rPr lang="en-US" sz="2400" b="1">
                <a:latin typeface="Arial" panose="020B0604020202020204" pitchFamily="34" charset="0"/>
                <a:ea typeface="Arial-Rounded" pitchFamily="34" charset="0"/>
                <a:cs typeface="Arial" panose="020B0604020202020204" pitchFamily="34" charset="0"/>
              </a:rPr>
              <a:t>Đọc</a:t>
            </a:r>
            <a:endParaRPr lang="en-US" sz="2400" b="1">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1522268" y="12286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5" name="TextBox 4"/>
          <p:cNvSpPr txBox="1"/>
          <p:nvPr/>
        </p:nvSpPr>
        <p:spPr>
          <a:xfrm>
            <a:off x="50800" y="498433"/>
            <a:ext cx="899160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a:t>
            </a:r>
            <a:r>
              <a:rPr lang="en-US" sz="2100" smtClean="0">
                <a:latin typeface="Arial" panose="020B0604020202020204" pitchFamily="34" charset="0"/>
                <a:ea typeface="Arial-Rounded" pitchFamily="34" charset="0"/>
                <a:cs typeface="Arial" panose="020B0604020202020204" pitchFamily="34" charset="0"/>
                <a:sym typeface="+mn-ea"/>
              </a:rPr>
              <a:t>nhưng ngươi hãy nói cho ta biết</a:t>
            </a:r>
            <a:r>
              <a:rPr lang="en-US" sz="2100" smtClean="0">
                <a:latin typeface="Arial" panose="020B0604020202020204" pitchFamily="34" charset="0"/>
                <a:ea typeface="Arial-Rounded" pitchFamily="34" charset="0"/>
                <a:cs typeface="Arial" panose="020B0604020202020204" pitchFamily="34" charset="0"/>
              </a:rPr>
              <a: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8" name="Cloud 7"/>
          <p:cNvSpPr/>
          <p:nvPr/>
        </p:nvSpPr>
        <p:spPr>
          <a:xfrm>
            <a:off x="7581900" y="65829"/>
            <a:ext cx="1524000" cy="499833"/>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600" b="1">
                <a:solidFill>
                  <a:schemeClr val="tx1"/>
                </a:solidFill>
                <a:latin typeface="Arial" panose="020B0604020202020204" pitchFamily="34" charset="0"/>
                <a:ea typeface="Arial-Rounded" pitchFamily="34" charset="0"/>
                <a:cs typeface="Arial" panose="020B0604020202020204" pitchFamily="34" charset="0"/>
              </a:rPr>
              <a:t>Đọc mẫu</a:t>
            </a:r>
            <a:endParaRPr lang="en-US" sz="1600" b="1">
              <a:solidFill>
                <a:schemeClr val="tx1"/>
              </a:solidFill>
              <a:latin typeface="Arial" panose="020B0604020202020204" pitchFamily="34" charset="0"/>
              <a:ea typeface="Arial-Rounded" pitchFamily="34" charset="0"/>
              <a:cs typeface="Arial" panose="020B0604020202020204" pitchFamily="34"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5683" cy="70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7" name="TextBox 16"/>
          <p:cNvSpPr txBox="1"/>
          <p:nvPr/>
        </p:nvSpPr>
        <p:spPr>
          <a:xfrm>
            <a:off x="66040" y="333375"/>
            <a:ext cx="897636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4" name="TextBox 3"/>
          <p:cNvSpPr txBox="1"/>
          <p:nvPr/>
        </p:nvSpPr>
        <p:spPr>
          <a:xfrm>
            <a:off x="943610" y="4553051"/>
            <a:ext cx="5117841" cy="459105"/>
          </a:xfrm>
          <a:prstGeom prst="rect">
            <a:avLst/>
          </a:prstGeom>
          <a:solidFill>
            <a:srgbClr val="FEDEF3"/>
          </a:solidFill>
        </p:spPr>
        <p:txBody>
          <a:bodyPr wrap="square" lIns="91318" tIns="45660" rIns="91318" bIns="45660" rtlCol="0">
            <a:spAutoFit/>
          </a:bodyPr>
          <a:lstStyle/>
          <a:p>
            <a:pPr algn="ctr"/>
            <a:r>
              <a:rPr lang="vi-VN" altLang="en-US" sz="2400">
                <a:latin typeface="Arial" panose="020B0604020202020204" pitchFamily="34" charset="0"/>
                <a:ea typeface="Arial-Rounded" pitchFamily="34" charset="0"/>
                <a:cs typeface="Arial" panose="020B0604020202020204" pitchFamily="34" charset="0"/>
              </a:rPr>
              <a:t>Bài này có thể chia làm mấy </a:t>
            </a:r>
            <a:r>
              <a:rPr lang="vi-VN" altLang="en-US" sz="2400">
                <a:latin typeface="Arial" panose="020B0604020202020204" pitchFamily="34" charset="0"/>
                <a:ea typeface="Arial-Rounded" pitchFamily="34" charset="0"/>
                <a:cs typeface="Arial" panose="020B0604020202020204" pitchFamily="34" charset="0"/>
              </a:rPr>
              <a:t>câu </a:t>
            </a:r>
            <a:endParaRPr lang="vi-VN" altLang="en-US" sz="2400">
              <a:latin typeface="Arial" panose="020B0604020202020204" pitchFamily="34" charset="0"/>
              <a:ea typeface="Arial-Rounded" pitchFamily="34" charset="0"/>
              <a:cs typeface="Arial" panose="020B0604020202020204" pitchFamily="34" charset="0"/>
            </a:endParaRPr>
          </a:p>
        </p:txBody>
      </p: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838200" y="285750"/>
            <a:ext cx="213360" cy="368300"/>
          </a:xfrm>
          <a:prstGeom prst="rect">
            <a:avLst/>
          </a:prstGeom>
          <a:noFill/>
        </p:spPr>
        <p:txBody>
          <a:bodyPr wrap="square" rtlCol="0">
            <a:spAutoFit/>
          </a:bodyPr>
          <a:p>
            <a:r>
              <a:rPr lang="vi-VN" altLang="en-US">
                <a:solidFill>
                  <a:srgbClr val="FF0000"/>
                </a:solidFill>
              </a:rPr>
              <a:t>1</a:t>
            </a:r>
            <a:endParaRPr lang="vi-VN" altLang="en-US">
              <a:solidFill>
                <a:srgbClr val="FF0000"/>
              </a:solidFill>
            </a:endParaRPr>
          </a:p>
        </p:txBody>
      </p:sp>
      <p:sp>
        <p:nvSpPr>
          <p:cNvPr id="3" name="Text Box 2"/>
          <p:cNvSpPr txBox="1"/>
          <p:nvPr/>
        </p:nvSpPr>
        <p:spPr>
          <a:xfrm>
            <a:off x="3124200" y="654050"/>
            <a:ext cx="327025" cy="368300"/>
          </a:xfrm>
          <a:prstGeom prst="rect">
            <a:avLst/>
          </a:prstGeom>
          <a:noFill/>
        </p:spPr>
        <p:txBody>
          <a:bodyPr wrap="square" rtlCol="0">
            <a:spAutoFit/>
          </a:bodyPr>
          <a:p>
            <a:r>
              <a:rPr lang="vi-VN" altLang="en-US">
                <a:solidFill>
                  <a:srgbClr val="FF0000"/>
                </a:solidFill>
              </a:rPr>
              <a:t>2</a:t>
            </a:r>
            <a:endParaRPr lang="vi-VN" altLang="en-US">
              <a:solidFill>
                <a:srgbClr val="FF0000"/>
              </a:solidFill>
            </a:endParaRPr>
          </a:p>
        </p:txBody>
      </p:sp>
      <p:sp>
        <p:nvSpPr>
          <p:cNvPr id="7" name="Text Box 6"/>
          <p:cNvSpPr txBox="1"/>
          <p:nvPr/>
        </p:nvSpPr>
        <p:spPr>
          <a:xfrm>
            <a:off x="6400800" y="590550"/>
            <a:ext cx="213360" cy="368300"/>
          </a:xfrm>
          <a:prstGeom prst="rect">
            <a:avLst/>
          </a:prstGeom>
          <a:noFill/>
        </p:spPr>
        <p:txBody>
          <a:bodyPr wrap="square" rtlCol="0">
            <a:spAutoFit/>
          </a:bodyPr>
          <a:p>
            <a:r>
              <a:rPr lang="vi-VN" altLang="en-US">
                <a:solidFill>
                  <a:srgbClr val="FF0000"/>
                </a:solidFill>
              </a:rPr>
              <a:t>3</a:t>
            </a:r>
            <a:endParaRPr lang="vi-VN" altLang="en-US">
              <a:solidFill>
                <a:srgbClr val="FF0000"/>
              </a:solidFill>
            </a:endParaRPr>
          </a:p>
        </p:txBody>
      </p:sp>
      <p:sp>
        <p:nvSpPr>
          <p:cNvPr id="11" name="Text Box 10"/>
          <p:cNvSpPr txBox="1"/>
          <p:nvPr/>
        </p:nvSpPr>
        <p:spPr>
          <a:xfrm>
            <a:off x="1143000" y="958850"/>
            <a:ext cx="213360" cy="368300"/>
          </a:xfrm>
          <a:prstGeom prst="rect">
            <a:avLst/>
          </a:prstGeom>
          <a:noFill/>
        </p:spPr>
        <p:txBody>
          <a:bodyPr wrap="square" rtlCol="0">
            <a:spAutoFit/>
          </a:bodyPr>
          <a:p>
            <a:r>
              <a:rPr lang="vi-VN" altLang="en-US">
                <a:solidFill>
                  <a:srgbClr val="FF0000"/>
                </a:solidFill>
              </a:rPr>
              <a:t>4</a:t>
            </a:r>
            <a:endParaRPr lang="vi-VN" altLang="en-US">
              <a:solidFill>
                <a:srgbClr val="FF0000"/>
              </a:solidFill>
            </a:endParaRPr>
          </a:p>
        </p:txBody>
      </p:sp>
      <p:sp>
        <p:nvSpPr>
          <p:cNvPr id="18" name="Text Box 17"/>
          <p:cNvSpPr txBox="1"/>
          <p:nvPr/>
        </p:nvSpPr>
        <p:spPr>
          <a:xfrm>
            <a:off x="853440" y="1276350"/>
            <a:ext cx="274320" cy="368300"/>
          </a:xfrm>
          <a:prstGeom prst="rect">
            <a:avLst/>
          </a:prstGeom>
          <a:noFill/>
        </p:spPr>
        <p:txBody>
          <a:bodyPr wrap="square" rtlCol="0">
            <a:spAutoFit/>
          </a:bodyPr>
          <a:p>
            <a:r>
              <a:rPr lang="vi-VN" altLang="en-US">
                <a:solidFill>
                  <a:srgbClr val="FF0000"/>
                </a:solidFill>
              </a:rPr>
              <a:t>5</a:t>
            </a:r>
            <a:endParaRPr lang="vi-VN" altLang="en-US">
              <a:solidFill>
                <a:srgbClr val="FF0000"/>
              </a:solidFill>
            </a:endParaRPr>
          </a:p>
        </p:txBody>
      </p:sp>
      <p:sp>
        <p:nvSpPr>
          <p:cNvPr id="19" name="Text Box 18"/>
          <p:cNvSpPr txBox="1"/>
          <p:nvPr/>
        </p:nvSpPr>
        <p:spPr>
          <a:xfrm>
            <a:off x="1143000" y="1581150"/>
            <a:ext cx="213360" cy="368300"/>
          </a:xfrm>
          <a:prstGeom prst="rect">
            <a:avLst/>
          </a:prstGeom>
          <a:noFill/>
        </p:spPr>
        <p:txBody>
          <a:bodyPr wrap="square" rtlCol="0">
            <a:spAutoFit/>
          </a:bodyPr>
          <a:p>
            <a:r>
              <a:rPr lang="vi-VN" altLang="en-US">
                <a:solidFill>
                  <a:srgbClr val="FF0000"/>
                </a:solidFill>
              </a:rPr>
              <a:t>6</a:t>
            </a:r>
            <a:endParaRPr lang="vi-VN" altLang="en-US">
              <a:solidFill>
                <a:srgbClr val="FF0000"/>
              </a:solidFill>
            </a:endParaRPr>
          </a:p>
        </p:txBody>
      </p:sp>
      <p:sp>
        <p:nvSpPr>
          <p:cNvPr id="20" name="Text Box 19"/>
          <p:cNvSpPr txBox="1"/>
          <p:nvPr/>
        </p:nvSpPr>
        <p:spPr>
          <a:xfrm>
            <a:off x="7391400" y="1581150"/>
            <a:ext cx="213360" cy="368300"/>
          </a:xfrm>
          <a:prstGeom prst="rect">
            <a:avLst/>
          </a:prstGeom>
          <a:noFill/>
        </p:spPr>
        <p:txBody>
          <a:bodyPr wrap="square" rtlCol="0">
            <a:spAutoFit/>
          </a:bodyPr>
          <a:p>
            <a:r>
              <a:rPr lang="vi-VN" altLang="en-US">
                <a:solidFill>
                  <a:srgbClr val="FF0000"/>
                </a:solidFill>
              </a:rPr>
              <a:t>7</a:t>
            </a:r>
            <a:endParaRPr lang="vi-VN" altLang="en-US">
              <a:solidFill>
                <a:srgbClr val="FF0000"/>
              </a:solidFill>
            </a:endParaRPr>
          </a:p>
        </p:txBody>
      </p:sp>
      <p:sp>
        <p:nvSpPr>
          <p:cNvPr id="21" name="Text Box 20"/>
          <p:cNvSpPr txBox="1"/>
          <p:nvPr/>
        </p:nvSpPr>
        <p:spPr>
          <a:xfrm>
            <a:off x="838200" y="2571750"/>
            <a:ext cx="213360" cy="368300"/>
          </a:xfrm>
          <a:prstGeom prst="rect">
            <a:avLst/>
          </a:prstGeom>
          <a:noFill/>
        </p:spPr>
        <p:txBody>
          <a:bodyPr wrap="square" rtlCol="0">
            <a:spAutoFit/>
          </a:bodyPr>
          <a:p>
            <a:r>
              <a:rPr lang="vi-VN" altLang="en-US">
                <a:solidFill>
                  <a:srgbClr val="FF0000"/>
                </a:solidFill>
              </a:rPr>
              <a:t>8</a:t>
            </a:r>
            <a:endParaRPr lang="vi-VN" altLang="en-US">
              <a:solidFill>
                <a:srgbClr val="FF0000"/>
              </a:solidFill>
            </a:endParaRPr>
          </a:p>
        </p:txBody>
      </p:sp>
      <p:sp>
        <p:nvSpPr>
          <p:cNvPr id="22" name="Text Box 21"/>
          <p:cNvSpPr txBox="1"/>
          <p:nvPr/>
        </p:nvSpPr>
        <p:spPr>
          <a:xfrm>
            <a:off x="1143000" y="2876550"/>
            <a:ext cx="213360" cy="368300"/>
          </a:xfrm>
          <a:prstGeom prst="rect">
            <a:avLst/>
          </a:prstGeom>
          <a:noFill/>
        </p:spPr>
        <p:txBody>
          <a:bodyPr wrap="square" rtlCol="0">
            <a:spAutoFit/>
          </a:bodyPr>
          <a:p>
            <a:r>
              <a:rPr lang="vi-VN" altLang="en-US">
                <a:solidFill>
                  <a:srgbClr val="FF0000"/>
                </a:solidFill>
              </a:rPr>
              <a:t>9</a:t>
            </a:r>
            <a:endParaRPr lang="vi-VN" altLang="en-US">
              <a:solidFill>
                <a:srgbClr val="FF0000"/>
              </a:solidFill>
            </a:endParaRPr>
          </a:p>
        </p:txBody>
      </p:sp>
      <p:sp>
        <p:nvSpPr>
          <p:cNvPr id="23" name="Text Box 22"/>
          <p:cNvSpPr txBox="1"/>
          <p:nvPr/>
        </p:nvSpPr>
        <p:spPr>
          <a:xfrm>
            <a:off x="685800" y="3181350"/>
            <a:ext cx="53340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0</a:t>
            </a:r>
            <a:endParaRPr lang="vi-VN" altLang="en-US">
              <a:solidFill>
                <a:srgbClr val="FF0000"/>
              </a:solidFill>
            </a:endParaRPr>
          </a:p>
        </p:txBody>
      </p:sp>
      <p:sp>
        <p:nvSpPr>
          <p:cNvPr id="24" name="Text Box 23"/>
          <p:cNvSpPr txBox="1"/>
          <p:nvPr/>
        </p:nvSpPr>
        <p:spPr>
          <a:xfrm>
            <a:off x="2514600" y="3169920"/>
            <a:ext cx="441325" cy="379730"/>
          </a:xfrm>
          <a:prstGeom prst="rect">
            <a:avLst/>
          </a:prstGeom>
          <a:noFill/>
        </p:spPr>
        <p:txBody>
          <a:bodyPr wrap="square" rtlCol="0">
            <a:noAutofit/>
          </a:bodyPr>
          <a:p>
            <a:r>
              <a:rPr lang="vi-VN" altLang="en-US">
                <a:solidFill>
                  <a:srgbClr val="FF0000"/>
                </a:solidFill>
              </a:rPr>
              <a:t>11</a:t>
            </a:r>
            <a:endParaRPr lang="vi-VN" altLang="en-US">
              <a:solidFill>
                <a:srgbClr val="FF0000"/>
              </a:solidFill>
            </a:endParaRPr>
          </a:p>
        </p:txBody>
      </p:sp>
      <p:sp>
        <p:nvSpPr>
          <p:cNvPr id="25" name="Text Box 24"/>
          <p:cNvSpPr txBox="1"/>
          <p:nvPr/>
        </p:nvSpPr>
        <p:spPr>
          <a:xfrm>
            <a:off x="990600" y="3486150"/>
            <a:ext cx="50292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2</a:t>
            </a:r>
            <a:endParaRPr lang="vi-VN" altLang="en-US">
              <a:solidFill>
                <a:srgbClr val="FF0000"/>
              </a:solidFill>
            </a:endParaRPr>
          </a:p>
        </p:txBody>
      </p:sp>
      <p:sp>
        <p:nvSpPr>
          <p:cNvPr id="26" name="Text Box 25"/>
          <p:cNvSpPr txBox="1"/>
          <p:nvPr/>
        </p:nvSpPr>
        <p:spPr>
          <a:xfrm>
            <a:off x="-76200" y="3790950"/>
            <a:ext cx="44132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3</a:t>
            </a:r>
            <a:endParaRPr lang="vi-VN" altLang="en-US">
              <a:solidFill>
                <a:srgbClr val="FF0000"/>
              </a:solidFill>
            </a:endParaRPr>
          </a:p>
        </p:txBody>
      </p:sp>
      <p:sp>
        <p:nvSpPr>
          <p:cNvPr id="28" name="Text Box 27"/>
          <p:cNvSpPr txBox="1"/>
          <p:nvPr/>
        </p:nvSpPr>
        <p:spPr>
          <a:xfrm>
            <a:off x="5265420" y="3790950"/>
            <a:ext cx="54800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4</a:t>
            </a:r>
            <a:endParaRPr lang="vi-VN" altLang="en-US">
              <a:solidFill>
                <a:srgbClr val="FF0000"/>
              </a:solidFill>
            </a:endParaRPr>
          </a:p>
        </p:txBody>
      </p:sp>
      <p:sp>
        <p:nvSpPr>
          <p:cNvPr id="29" name="TextBox 3"/>
          <p:cNvSpPr txBox="1"/>
          <p:nvPr/>
        </p:nvSpPr>
        <p:spPr>
          <a:xfrm>
            <a:off x="838200" y="4553051"/>
            <a:ext cx="5117841" cy="459105"/>
          </a:xfrm>
          <a:prstGeom prst="rect">
            <a:avLst/>
          </a:prstGeom>
          <a:solidFill>
            <a:srgbClr val="FEDEF3"/>
          </a:solidFill>
        </p:spPr>
        <p:txBody>
          <a:bodyPr wrap="square" lIns="91318" tIns="45660" rIns="91318" bIns="45660" rtlCol="0">
            <a:spAutoFit/>
          </a:bodyPr>
          <a:p>
            <a:pPr algn="ctr"/>
            <a:r>
              <a:rPr lang="vi-VN" altLang="en-US" sz="2400">
                <a:latin typeface="Arial" panose="020B0604020202020204" pitchFamily="34" charset="0"/>
                <a:ea typeface="Arial-Rounded" pitchFamily="34" charset="0"/>
                <a:cs typeface="Arial" panose="020B0604020202020204" pitchFamily="34" charset="0"/>
              </a:rPr>
              <a:t>Luyện đọc </a:t>
            </a:r>
            <a:r>
              <a:rPr lang="vi-VN" altLang="en-US" sz="2400">
                <a:latin typeface="Arial" panose="020B0604020202020204" pitchFamily="34" charset="0"/>
                <a:ea typeface="Arial-Rounded" pitchFamily="34" charset="0"/>
                <a:cs typeface="Arial" panose="020B0604020202020204" pitchFamily="34" charset="0"/>
              </a:rPr>
              <a:t>từng </a:t>
            </a:r>
            <a:r>
              <a:rPr lang="vi-VN" altLang="en-US" sz="2400">
                <a:latin typeface="Arial" panose="020B0604020202020204" pitchFamily="34" charset="0"/>
                <a:ea typeface="Arial-Rounded" pitchFamily="34" charset="0"/>
                <a:cs typeface="Arial" panose="020B0604020202020204" pitchFamily="34" charset="0"/>
              </a:rPr>
              <a:t>câu </a:t>
            </a:r>
            <a:endParaRPr lang="vi-VN" altLang="en-US" sz="24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xit" presetSubtype="10" fill="hold" grpId="1" nodeType="clickEffect">
                                  <p:stCondLst>
                                    <p:cond delay="0"/>
                                  </p:stCondLst>
                                  <p:childTnLst>
                                    <p:animEffect transition="out" filter="blinds(horizontal)">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8" grpId="0"/>
      <p:bldP spid="19" grpId="0"/>
      <p:bldP spid="20" grpId="0"/>
      <p:bldP spid="21" grpId="0"/>
      <p:bldP spid="22" grpId="0"/>
      <p:bldP spid="23" grpId="0"/>
      <p:bldP spid="24" grpId="0"/>
      <p:bldP spid="25" grpId="0"/>
      <p:bldP spid="26" grpId="0"/>
      <p:bldP spid="28" grpId="0"/>
      <p:bldP spid="4" grpId="0" animBg="1"/>
      <p:bldP spid="4" grpId="1" animBg="1"/>
      <p:bldP spid="29" grpId="0" bldLvl="0" animBg="1"/>
      <p:bldP spid="29"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7" name="TextBox 16"/>
          <p:cNvSpPr txBox="1"/>
          <p:nvPr/>
        </p:nvSpPr>
        <p:spPr>
          <a:xfrm>
            <a:off x="66040" y="333375"/>
            <a:ext cx="897636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a:t>
            </a:r>
            <a:r>
              <a:rPr lang="en-US" sz="2100" smtClean="0">
                <a:latin typeface="Arial" panose="020B0604020202020204" pitchFamily="34" charset="0"/>
                <a:ea typeface="Arial-Rounded" pitchFamily="34" charset="0"/>
                <a:cs typeface="Arial" panose="020B0604020202020204" pitchFamily="34" charset="0"/>
                <a:sym typeface="+mn-ea"/>
              </a:rPr>
              <a:t>van nài</a:t>
            </a:r>
            <a:r>
              <a:rPr lang="en-US" sz="2100" smtClean="0">
                <a:latin typeface="Arial" panose="020B0604020202020204" pitchFamily="34" charset="0"/>
                <a:ea typeface="Arial-Rounded" pitchFamily="34" charset="0"/>
                <a:cs typeface="Arial" panose="020B0604020202020204" pitchFamily="34" charset="0"/>
              </a:rPr>
              <a:t>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sp>
        <p:nvSpPr>
          <p:cNvPr id="24" name="Text Box 23"/>
          <p:cNvSpPr txBox="1"/>
          <p:nvPr/>
        </p:nvSpPr>
        <p:spPr>
          <a:xfrm>
            <a:off x="2514600" y="3169920"/>
            <a:ext cx="441325" cy="379730"/>
          </a:xfrm>
          <a:prstGeom prst="rect">
            <a:avLst/>
          </a:prstGeom>
          <a:noFill/>
        </p:spPr>
        <p:txBody>
          <a:bodyPr wrap="square" rtlCol="0">
            <a:noAutofit/>
          </a:bodyPr>
          <a:p>
            <a:endParaRPr lang="vi-VN" altLang="en-US">
              <a:solidFill>
                <a:srgbClr val="FF0000"/>
              </a:solidFill>
            </a:endParaRPr>
          </a:p>
        </p:txBody>
      </p:sp>
      <p:sp>
        <p:nvSpPr>
          <p:cNvPr id="29" name="TextBox 3"/>
          <p:cNvSpPr txBox="1"/>
          <p:nvPr/>
        </p:nvSpPr>
        <p:spPr>
          <a:xfrm>
            <a:off x="1066800" y="4488916"/>
            <a:ext cx="5117841" cy="459105"/>
          </a:xfrm>
          <a:prstGeom prst="rect">
            <a:avLst/>
          </a:prstGeom>
          <a:solidFill>
            <a:srgbClr val="FEDEF3"/>
          </a:solidFill>
        </p:spPr>
        <p:txBody>
          <a:bodyPr wrap="square" lIns="91318" tIns="45660" rIns="91318" bIns="45660" rtlCol="0">
            <a:spAutoFit/>
          </a:bodyPr>
          <a:p>
            <a:pPr algn="ctr"/>
            <a:r>
              <a:rPr lang="vi-VN" altLang="en-US" sz="2400">
                <a:latin typeface="Arial" panose="020B0604020202020204" pitchFamily="34" charset="0"/>
                <a:ea typeface="Arial-Rounded" pitchFamily="34" charset="0"/>
                <a:cs typeface="Arial" panose="020B0604020202020204" pitchFamily="34" charset="0"/>
              </a:rPr>
              <a:t>Luyện đọc từ </a:t>
            </a:r>
            <a:r>
              <a:rPr lang="vi-VN" altLang="en-US" sz="2400">
                <a:latin typeface="Arial" panose="020B0604020202020204" pitchFamily="34" charset="0"/>
                <a:ea typeface="Arial-Rounded" pitchFamily="34" charset="0"/>
                <a:cs typeface="Arial" panose="020B0604020202020204" pitchFamily="34" charset="0"/>
              </a:rPr>
              <a:t>ngữ </a:t>
            </a:r>
            <a:endParaRPr lang="vi-VN" altLang="en-US" sz="2400">
              <a:latin typeface="Arial" panose="020B0604020202020204" pitchFamily="34" charset="0"/>
              <a:ea typeface="Arial-Rounded" pitchFamily="34" charset="0"/>
              <a:cs typeface="Arial" panose="020B0604020202020204" pitchFamily="34" charset="0"/>
            </a:endParaRPr>
          </a:p>
        </p:txBody>
      </p:sp>
      <p:cxnSp>
        <p:nvCxnSpPr>
          <p:cNvPr id="5" name="Straight Connector 4"/>
          <p:cNvCxnSpPr/>
          <p:nvPr/>
        </p:nvCxnSpPr>
        <p:spPr>
          <a:xfrm>
            <a:off x="7208520" y="1001395"/>
            <a:ext cx="78486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3" name="Straight Connector 2"/>
          <p:cNvCxnSpPr/>
          <p:nvPr/>
        </p:nvCxnSpPr>
        <p:spPr>
          <a:xfrm>
            <a:off x="1371600" y="4248150"/>
            <a:ext cx="103632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6" name="Straight Connector 5"/>
          <p:cNvCxnSpPr/>
          <p:nvPr/>
        </p:nvCxnSpPr>
        <p:spPr>
          <a:xfrm>
            <a:off x="4419600" y="3549650"/>
            <a:ext cx="309880"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cxnSp>
        <p:nvCxnSpPr>
          <p:cNvPr id="4" name="Straight Connector 3"/>
          <p:cNvCxnSpPr/>
          <p:nvPr/>
        </p:nvCxnSpPr>
        <p:spPr>
          <a:xfrm>
            <a:off x="7391400" y="2266950"/>
            <a:ext cx="848995" cy="0"/>
          </a:xfrm>
          <a:prstGeom prst="line">
            <a:avLst/>
          </a:prstGeom>
          <a:ln>
            <a:solidFill>
              <a:srgbClr val="FF0000"/>
            </a:solidFill>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828709" y="-247650"/>
            <a:ext cx="4419600" cy="167640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r>
              <a:rPr lang="en-US" b="1" smtClean="0">
                <a:latin typeface="Arial" panose="020B0604020202020204" pitchFamily="34" charset="0"/>
                <a:cs typeface="Arial" panose="020B0604020202020204" pitchFamily="34" charset="0"/>
              </a:rPr>
              <a:t>Luyện đọc</a:t>
            </a:r>
            <a:endParaRPr lang="en-US" b="1">
              <a:latin typeface="Arial" panose="020B0604020202020204" pitchFamily="34" charset="0"/>
              <a:cs typeface="Arial" panose="020B0604020202020204" pitchFamily="34" charset="0"/>
            </a:endParaRPr>
          </a:p>
        </p:txBody>
      </p:sp>
      <p:sp>
        <p:nvSpPr>
          <p:cNvPr id="5" name="Title 1"/>
          <p:cNvSpPr>
            <a:spLocks noGrp="1"/>
          </p:cNvSpPr>
          <p:nvPr>
            <p:ph type="title"/>
          </p:nvPr>
        </p:nvSpPr>
        <p:spPr>
          <a:xfrm>
            <a:off x="3142615" y="1844779"/>
            <a:ext cx="2743200" cy="914400"/>
          </a:xfrm>
        </p:spPr>
        <p:txBody>
          <a:bodyPr>
            <a:normAutofit/>
          </a:bodyPr>
          <a:lstStyle/>
          <a:p>
            <a:pPr algn="l"/>
            <a:r>
              <a:rPr lang="en-US" sz="3900" smtClean="0">
                <a:latin typeface="Arial" panose="020B0604020202020204" pitchFamily="34" charset="0"/>
                <a:ea typeface="Arial-Rounded" pitchFamily="34" charset="0"/>
                <a:cs typeface="Arial" panose="020B0604020202020204" pitchFamily="34" charset="0"/>
                <a:sym typeface="+mn-ea"/>
              </a:rPr>
              <a:t>lúc nào</a:t>
            </a:r>
            <a:endParaRPr lang="en-US" sz="3900">
              <a:latin typeface="Arial" panose="020B0604020202020204" pitchFamily="34" charset="0"/>
              <a:cs typeface="Arial" panose="020B0604020202020204" pitchFamily="34" charset="0"/>
            </a:endParaRPr>
          </a:p>
        </p:txBody>
      </p:sp>
      <p:sp>
        <p:nvSpPr>
          <p:cNvPr id="6" name="Title 1"/>
          <p:cNvSpPr txBox="1"/>
          <p:nvPr/>
        </p:nvSpPr>
        <p:spPr>
          <a:xfrm>
            <a:off x="3124200" y="1123950"/>
            <a:ext cx="2514600" cy="68580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900" smtClean="0">
                <a:latin typeface="Arial" panose="020B0604020202020204" pitchFamily="34" charset="0"/>
                <a:ea typeface="Arial-Rounded" pitchFamily="34" charset="0"/>
                <a:cs typeface="Arial" panose="020B0604020202020204" pitchFamily="34" charset="0"/>
                <a:sym typeface="+mn-ea"/>
              </a:rPr>
              <a:t>van nài</a:t>
            </a:r>
            <a:endParaRPr lang="en-US" sz="3900">
              <a:latin typeface="Arial" panose="020B0604020202020204" pitchFamily="34" charset="0"/>
              <a:cs typeface="Arial" panose="020B0604020202020204" pitchFamily="34" charset="0"/>
            </a:endParaRPr>
          </a:p>
        </p:txBody>
      </p:sp>
      <p:sp>
        <p:nvSpPr>
          <p:cNvPr id="7" name="Title 1"/>
          <p:cNvSpPr txBox="1"/>
          <p:nvPr/>
        </p:nvSpPr>
        <p:spPr>
          <a:xfrm>
            <a:off x="3084830" y="2350135"/>
            <a:ext cx="3298190" cy="502920"/>
          </a:xfrm>
          <a:prstGeom prst="rect">
            <a:avLst/>
          </a:prstGeom>
        </p:spPr>
        <p:txBody>
          <a:bodyPr vert="horz" lIns="91305" tIns="45654" rIns="91305" bIns="45654" rtlCol="0" anchor="ctr">
            <a:normAutofit fontScale="60000"/>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endParaRPr lang="en-US" sz="4000">
              <a:latin typeface="Arial" panose="020B0604020202020204" pitchFamily="34" charset="0"/>
              <a:cs typeface="Arial" panose="020B0604020202020204" pitchFamily="34" charset="0"/>
            </a:endParaRPr>
          </a:p>
        </p:txBody>
      </p:sp>
      <p:sp>
        <p:nvSpPr>
          <p:cNvPr id="8" name="Title 1"/>
          <p:cNvSpPr txBox="1"/>
          <p:nvPr/>
        </p:nvSpPr>
        <p:spPr>
          <a:xfrm>
            <a:off x="3084830" y="2654935"/>
            <a:ext cx="4419600" cy="838200"/>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anose="020B0604020202020204" pitchFamily="34" charset="0"/>
                <a:ea typeface="Arial-Rounded" pitchFamily="34" charset="0"/>
                <a:cs typeface="Arial" panose="020B0604020202020204" pitchFamily="34" charset="0"/>
                <a:sym typeface="+mn-ea"/>
              </a:rPr>
              <a:t>buồn bực</a:t>
            </a:r>
            <a:endParaRPr lang="en-US" sz="4000">
              <a:latin typeface="Arial" panose="020B0604020202020204" pitchFamily="34" charset="0"/>
              <a:cs typeface="Arial" panose="020B0604020202020204" pitchFamily="34" charset="0"/>
            </a:endParaRPr>
          </a:p>
        </p:txBody>
      </p:sp>
      <p:sp>
        <p:nvSpPr>
          <p:cNvPr id="9" name="Title 1"/>
          <p:cNvSpPr txBox="1"/>
          <p:nvPr/>
        </p:nvSpPr>
        <p:spPr>
          <a:xfrm>
            <a:off x="3142615" y="3486150"/>
            <a:ext cx="4419600" cy="860425"/>
          </a:xfrm>
          <a:prstGeom prst="rect">
            <a:avLst/>
          </a:prstGeom>
        </p:spPr>
        <p:txBody>
          <a:bodyPr vert="horz" lIns="91305" tIns="45654" rIns="91305" bIns="45654" rtlCol="0" anchor="ctr">
            <a:norm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4000" smtClean="0">
                <a:latin typeface="Arial" panose="020B0604020202020204" pitchFamily="34" charset="0"/>
                <a:ea typeface="Arial-Rounded" pitchFamily="34" charset="0"/>
                <a:cs typeface="Arial" panose="020B0604020202020204" pitchFamily="34" charset="0"/>
                <a:sym typeface="+mn-ea"/>
              </a:rPr>
              <a:t>lên</a:t>
            </a:r>
            <a:endParaRPr lang="vi-VN" altLang="en-US" sz="400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2268" y="-42233"/>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itchFamily="34" charset="0"/>
                <a:cs typeface="Arial" panose="020B0604020202020204" pitchFamily="34" charset="0"/>
              </a:rPr>
              <a:t>Câu hỏi của sói</a:t>
            </a:r>
            <a:endParaRPr lang="en-US" sz="2400" b="1">
              <a:latin typeface="Arial" panose="020B0604020202020204" pitchFamily="34" charset="0"/>
              <a:ea typeface="Arial-Rounded" pitchFamily="34" charset="0"/>
              <a:cs typeface="Arial" panose="020B0604020202020204" pitchFamily="34" charset="0"/>
            </a:endParaRPr>
          </a:p>
        </p:txBody>
      </p:sp>
      <p:sp>
        <p:nvSpPr>
          <p:cNvPr id="17" name="TextBox 16"/>
          <p:cNvSpPr txBox="1"/>
          <p:nvPr/>
        </p:nvSpPr>
        <p:spPr>
          <a:xfrm>
            <a:off x="66040" y="333375"/>
            <a:ext cx="8976360" cy="4614545"/>
          </a:xfrm>
          <a:prstGeom prst="rect">
            <a:avLst/>
          </a:prstGeom>
          <a:noFill/>
        </p:spPr>
        <p:txBody>
          <a:bodyPr wrap="square" lIns="91305" tIns="45654" rIns="91305" bIns="45654" rtlCol="0">
            <a:spAutoFit/>
          </a:bodyPr>
          <a:lstStyle/>
          <a:p>
            <a:pPr algn="just"/>
            <a:r>
              <a:rPr lang="en-US" sz="2100" smtClean="0">
                <a:latin typeface="Arial" panose="020B0604020202020204" pitchFamily="34" charset="0"/>
                <a:ea typeface="Arial-Rounded" pitchFamily="34" charset="0"/>
                <a:cs typeface="Arial" panose="020B0604020202020204" pitchFamily="34" charset="0"/>
              </a:rPr>
              <a:t>	Một chú sóc đang chuyền trên cành cây bỗng trượt chân, rơi trúng đầu lão sói đang ngái ngủ. Sói chồm dậy, túm lấy sóc. Sóc van nài: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Xin hãy thả tôi ra!</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Được, ta sẽ thả, nhưng ngươi hãy nói cho ta biết: Vì sao bọn sóc các ngươi cứ nhảy nhót vui đùa suốt ngày, còn ta lúc nào cũng thấy buồn bực?</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Sóc bảo:</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Thả tôi ra, rồi tôi sẽ nói.</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Sói thả sóc ra. Sóc nhảy tót lên cây cao, rồi đáp vọng xuống:</a:t>
            </a:r>
            <a:endParaRPr lang="en-US" sz="2100" smtClean="0">
              <a:latin typeface="Arial" panose="020B0604020202020204" pitchFamily="34" charset="0"/>
              <a:ea typeface="Arial-Rounded" pitchFamily="34" charset="0"/>
              <a:cs typeface="Arial" panose="020B0604020202020204" pitchFamily="34" charset="0"/>
            </a:endParaRPr>
          </a:p>
          <a:p>
            <a:pPr algn="just"/>
            <a:r>
              <a:rPr lang="en-US" sz="2100">
                <a:latin typeface="Arial" panose="020B0604020202020204" pitchFamily="34" charset="0"/>
                <a:ea typeface="Arial-Rounded" pitchFamily="34" charset="0"/>
                <a:cs typeface="Arial" panose="020B0604020202020204" pitchFamily="34" charset="0"/>
              </a:rPr>
              <a:t>	 </a:t>
            </a:r>
            <a:r>
              <a:rPr lang="en-US" sz="2100" smtClean="0">
                <a:latin typeface="Arial" panose="020B0604020202020204" pitchFamily="34" charset="0"/>
                <a:ea typeface="Arial-Rounded" pitchFamily="34" charset="0"/>
                <a:cs typeface="Arial" panose="020B0604020202020204" pitchFamily="34" charset="0"/>
              </a:rPr>
              <a:t>– Mỗi khi nhìn thấy anh, chúng tôi đều bỏ chạy vì anh hay gây gổ. Anh hay buồn bực vì anh không có bạn bè. Còn chúng tôi lúc nào cũng vui vì chúng tôi có nhiều bạn tốt.</a:t>
            </a:r>
            <a:endParaRPr lang="en-US" sz="2100" smtClean="0">
              <a:latin typeface="Arial" panose="020B0604020202020204" pitchFamily="34" charset="0"/>
              <a:ea typeface="Arial-Rounded" pitchFamily="34" charset="0"/>
              <a:cs typeface="Arial" panose="020B0604020202020204" pitchFamily="34" charset="0"/>
            </a:endParaRPr>
          </a:p>
          <a:p>
            <a:pPr algn="r"/>
            <a:r>
              <a:rPr lang="en-US" sz="2100" smtClean="0">
                <a:latin typeface="Arial" panose="020B0604020202020204" pitchFamily="34" charset="0"/>
                <a:ea typeface="Arial-Rounded" pitchFamily="34" charset="0"/>
                <a:cs typeface="Arial" panose="020B0604020202020204" pitchFamily="34" charset="0"/>
              </a:rPr>
              <a:t>(Theo </a:t>
            </a:r>
            <a:r>
              <a:rPr lang="en-US" sz="2100" i="1" smtClean="0">
                <a:latin typeface="Arial" panose="020B0604020202020204" pitchFamily="34" charset="0"/>
                <a:ea typeface="Arial-Rounded" pitchFamily="34" charset="0"/>
                <a:cs typeface="Arial" panose="020B0604020202020204" pitchFamily="34" charset="0"/>
              </a:rPr>
              <a:t>Truyện cổ Grim</a:t>
            </a:r>
            <a:r>
              <a:rPr lang="en-US" sz="2100" smtClean="0">
                <a:latin typeface="Arial" panose="020B0604020202020204" pitchFamily="34" charset="0"/>
                <a:ea typeface="Arial-Rounded" pitchFamily="34" charset="0"/>
                <a:cs typeface="Arial" panose="020B0604020202020204" pitchFamily="34" charset="0"/>
              </a:rPr>
              <a:t>)</a:t>
            </a:r>
            <a:endParaRPr lang="en-US" sz="2100">
              <a:latin typeface="Arial" panose="020B0604020202020204" pitchFamily="34" charset="0"/>
              <a:ea typeface="Arial-Rounded" pitchFamily="34" charset="0"/>
              <a:cs typeface="Arial" panose="020B0604020202020204" pitchFamily="34" charset="0"/>
            </a:endParaRPr>
          </a:p>
        </p:txBody>
      </p: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 Box 1"/>
          <p:cNvSpPr txBox="1"/>
          <p:nvPr/>
        </p:nvSpPr>
        <p:spPr>
          <a:xfrm>
            <a:off x="838200" y="285750"/>
            <a:ext cx="213360" cy="368300"/>
          </a:xfrm>
          <a:prstGeom prst="rect">
            <a:avLst/>
          </a:prstGeom>
          <a:noFill/>
        </p:spPr>
        <p:txBody>
          <a:bodyPr wrap="square" rtlCol="0">
            <a:spAutoFit/>
          </a:bodyPr>
          <a:p>
            <a:r>
              <a:rPr lang="vi-VN" altLang="en-US">
                <a:solidFill>
                  <a:srgbClr val="FF0000"/>
                </a:solidFill>
              </a:rPr>
              <a:t>1</a:t>
            </a:r>
            <a:endParaRPr lang="vi-VN" altLang="en-US">
              <a:solidFill>
                <a:srgbClr val="FF0000"/>
              </a:solidFill>
            </a:endParaRPr>
          </a:p>
        </p:txBody>
      </p:sp>
      <p:sp>
        <p:nvSpPr>
          <p:cNvPr id="3" name="Text Box 2"/>
          <p:cNvSpPr txBox="1"/>
          <p:nvPr/>
        </p:nvSpPr>
        <p:spPr>
          <a:xfrm>
            <a:off x="3124200" y="654050"/>
            <a:ext cx="327025" cy="368300"/>
          </a:xfrm>
          <a:prstGeom prst="rect">
            <a:avLst/>
          </a:prstGeom>
          <a:noFill/>
        </p:spPr>
        <p:txBody>
          <a:bodyPr wrap="square" rtlCol="0">
            <a:spAutoFit/>
          </a:bodyPr>
          <a:p>
            <a:r>
              <a:rPr lang="vi-VN" altLang="en-US">
                <a:solidFill>
                  <a:srgbClr val="FF0000"/>
                </a:solidFill>
              </a:rPr>
              <a:t>2</a:t>
            </a:r>
            <a:endParaRPr lang="vi-VN" altLang="en-US">
              <a:solidFill>
                <a:srgbClr val="FF0000"/>
              </a:solidFill>
            </a:endParaRPr>
          </a:p>
        </p:txBody>
      </p:sp>
      <p:sp>
        <p:nvSpPr>
          <p:cNvPr id="7" name="Text Box 6"/>
          <p:cNvSpPr txBox="1"/>
          <p:nvPr/>
        </p:nvSpPr>
        <p:spPr>
          <a:xfrm>
            <a:off x="6400800" y="590550"/>
            <a:ext cx="213360" cy="368300"/>
          </a:xfrm>
          <a:prstGeom prst="rect">
            <a:avLst/>
          </a:prstGeom>
          <a:noFill/>
        </p:spPr>
        <p:txBody>
          <a:bodyPr wrap="square" rtlCol="0">
            <a:spAutoFit/>
          </a:bodyPr>
          <a:p>
            <a:r>
              <a:rPr lang="vi-VN" altLang="en-US">
                <a:solidFill>
                  <a:srgbClr val="FF0000"/>
                </a:solidFill>
              </a:rPr>
              <a:t>3</a:t>
            </a:r>
            <a:endParaRPr lang="vi-VN" altLang="en-US">
              <a:solidFill>
                <a:srgbClr val="FF0000"/>
              </a:solidFill>
            </a:endParaRPr>
          </a:p>
        </p:txBody>
      </p:sp>
      <p:sp>
        <p:nvSpPr>
          <p:cNvPr id="11" name="Text Box 10"/>
          <p:cNvSpPr txBox="1"/>
          <p:nvPr/>
        </p:nvSpPr>
        <p:spPr>
          <a:xfrm>
            <a:off x="1143000" y="958850"/>
            <a:ext cx="213360" cy="368300"/>
          </a:xfrm>
          <a:prstGeom prst="rect">
            <a:avLst/>
          </a:prstGeom>
          <a:noFill/>
        </p:spPr>
        <p:txBody>
          <a:bodyPr wrap="square" rtlCol="0">
            <a:spAutoFit/>
          </a:bodyPr>
          <a:p>
            <a:r>
              <a:rPr lang="vi-VN" altLang="en-US">
                <a:solidFill>
                  <a:srgbClr val="FF0000"/>
                </a:solidFill>
              </a:rPr>
              <a:t>4</a:t>
            </a:r>
            <a:endParaRPr lang="vi-VN" altLang="en-US">
              <a:solidFill>
                <a:srgbClr val="FF0000"/>
              </a:solidFill>
            </a:endParaRPr>
          </a:p>
        </p:txBody>
      </p:sp>
      <p:sp>
        <p:nvSpPr>
          <p:cNvPr id="18" name="Text Box 17"/>
          <p:cNvSpPr txBox="1"/>
          <p:nvPr/>
        </p:nvSpPr>
        <p:spPr>
          <a:xfrm>
            <a:off x="853440" y="1276350"/>
            <a:ext cx="274320" cy="368300"/>
          </a:xfrm>
          <a:prstGeom prst="rect">
            <a:avLst/>
          </a:prstGeom>
          <a:noFill/>
        </p:spPr>
        <p:txBody>
          <a:bodyPr wrap="square" rtlCol="0">
            <a:spAutoFit/>
          </a:bodyPr>
          <a:p>
            <a:r>
              <a:rPr lang="vi-VN" altLang="en-US">
                <a:solidFill>
                  <a:srgbClr val="FF0000"/>
                </a:solidFill>
              </a:rPr>
              <a:t>5</a:t>
            </a:r>
            <a:endParaRPr lang="vi-VN" altLang="en-US">
              <a:solidFill>
                <a:srgbClr val="FF0000"/>
              </a:solidFill>
            </a:endParaRPr>
          </a:p>
        </p:txBody>
      </p:sp>
      <p:sp>
        <p:nvSpPr>
          <p:cNvPr id="19" name="Text Box 18"/>
          <p:cNvSpPr txBox="1"/>
          <p:nvPr/>
        </p:nvSpPr>
        <p:spPr>
          <a:xfrm>
            <a:off x="1143000" y="1581150"/>
            <a:ext cx="213360" cy="368300"/>
          </a:xfrm>
          <a:prstGeom prst="rect">
            <a:avLst/>
          </a:prstGeom>
          <a:noFill/>
        </p:spPr>
        <p:txBody>
          <a:bodyPr wrap="square" rtlCol="0">
            <a:spAutoFit/>
          </a:bodyPr>
          <a:p>
            <a:r>
              <a:rPr lang="vi-VN" altLang="en-US">
                <a:solidFill>
                  <a:srgbClr val="FF0000"/>
                </a:solidFill>
              </a:rPr>
              <a:t>6</a:t>
            </a:r>
            <a:endParaRPr lang="vi-VN" altLang="en-US">
              <a:solidFill>
                <a:srgbClr val="FF0000"/>
              </a:solidFill>
            </a:endParaRPr>
          </a:p>
        </p:txBody>
      </p:sp>
      <p:sp>
        <p:nvSpPr>
          <p:cNvPr id="20" name="Text Box 19"/>
          <p:cNvSpPr txBox="1"/>
          <p:nvPr/>
        </p:nvSpPr>
        <p:spPr>
          <a:xfrm>
            <a:off x="7391400" y="1581150"/>
            <a:ext cx="213360" cy="368300"/>
          </a:xfrm>
          <a:prstGeom prst="rect">
            <a:avLst/>
          </a:prstGeom>
          <a:noFill/>
        </p:spPr>
        <p:txBody>
          <a:bodyPr wrap="square" rtlCol="0">
            <a:spAutoFit/>
          </a:bodyPr>
          <a:p>
            <a:r>
              <a:rPr lang="vi-VN" altLang="en-US">
                <a:solidFill>
                  <a:srgbClr val="FF0000"/>
                </a:solidFill>
              </a:rPr>
              <a:t>7</a:t>
            </a:r>
            <a:endParaRPr lang="vi-VN" altLang="en-US">
              <a:solidFill>
                <a:srgbClr val="FF0000"/>
              </a:solidFill>
            </a:endParaRPr>
          </a:p>
        </p:txBody>
      </p:sp>
      <p:sp>
        <p:nvSpPr>
          <p:cNvPr id="21" name="Text Box 20"/>
          <p:cNvSpPr txBox="1"/>
          <p:nvPr/>
        </p:nvSpPr>
        <p:spPr>
          <a:xfrm>
            <a:off x="838200" y="2571750"/>
            <a:ext cx="213360" cy="368300"/>
          </a:xfrm>
          <a:prstGeom prst="rect">
            <a:avLst/>
          </a:prstGeom>
          <a:noFill/>
        </p:spPr>
        <p:txBody>
          <a:bodyPr wrap="square" rtlCol="0">
            <a:spAutoFit/>
          </a:bodyPr>
          <a:p>
            <a:r>
              <a:rPr lang="vi-VN" altLang="en-US">
                <a:solidFill>
                  <a:srgbClr val="FF0000"/>
                </a:solidFill>
              </a:rPr>
              <a:t>8</a:t>
            </a:r>
            <a:endParaRPr lang="vi-VN" altLang="en-US">
              <a:solidFill>
                <a:srgbClr val="FF0000"/>
              </a:solidFill>
            </a:endParaRPr>
          </a:p>
        </p:txBody>
      </p:sp>
      <p:sp>
        <p:nvSpPr>
          <p:cNvPr id="22" name="Text Box 21"/>
          <p:cNvSpPr txBox="1"/>
          <p:nvPr/>
        </p:nvSpPr>
        <p:spPr>
          <a:xfrm>
            <a:off x="1143000" y="2876550"/>
            <a:ext cx="213360" cy="368300"/>
          </a:xfrm>
          <a:prstGeom prst="rect">
            <a:avLst/>
          </a:prstGeom>
          <a:noFill/>
        </p:spPr>
        <p:txBody>
          <a:bodyPr wrap="square" rtlCol="0">
            <a:spAutoFit/>
          </a:bodyPr>
          <a:p>
            <a:r>
              <a:rPr lang="vi-VN" altLang="en-US">
                <a:solidFill>
                  <a:srgbClr val="FF0000"/>
                </a:solidFill>
              </a:rPr>
              <a:t>9</a:t>
            </a:r>
            <a:endParaRPr lang="vi-VN" altLang="en-US">
              <a:solidFill>
                <a:srgbClr val="FF0000"/>
              </a:solidFill>
            </a:endParaRPr>
          </a:p>
        </p:txBody>
      </p:sp>
      <p:sp>
        <p:nvSpPr>
          <p:cNvPr id="23" name="Text Box 22"/>
          <p:cNvSpPr txBox="1"/>
          <p:nvPr/>
        </p:nvSpPr>
        <p:spPr>
          <a:xfrm>
            <a:off x="685800" y="3181350"/>
            <a:ext cx="53340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0</a:t>
            </a:r>
            <a:endParaRPr lang="vi-VN" altLang="en-US">
              <a:solidFill>
                <a:srgbClr val="FF0000"/>
              </a:solidFill>
            </a:endParaRPr>
          </a:p>
        </p:txBody>
      </p:sp>
      <p:sp>
        <p:nvSpPr>
          <p:cNvPr id="24" name="Text Box 23"/>
          <p:cNvSpPr txBox="1"/>
          <p:nvPr/>
        </p:nvSpPr>
        <p:spPr>
          <a:xfrm>
            <a:off x="2514600" y="3169920"/>
            <a:ext cx="441325" cy="379730"/>
          </a:xfrm>
          <a:prstGeom prst="rect">
            <a:avLst/>
          </a:prstGeom>
          <a:noFill/>
        </p:spPr>
        <p:txBody>
          <a:bodyPr wrap="square" rtlCol="0">
            <a:noAutofit/>
          </a:bodyPr>
          <a:p>
            <a:r>
              <a:rPr lang="vi-VN" altLang="en-US">
                <a:solidFill>
                  <a:srgbClr val="FF0000"/>
                </a:solidFill>
              </a:rPr>
              <a:t>11</a:t>
            </a:r>
            <a:endParaRPr lang="vi-VN" altLang="en-US">
              <a:solidFill>
                <a:srgbClr val="FF0000"/>
              </a:solidFill>
            </a:endParaRPr>
          </a:p>
        </p:txBody>
      </p:sp>
      <p:sp>
        <p:nvSpPr>
          <p:cNvPr id="25" name="Text Box 24"/>
          <p:cNvSpPr txBox="1"/>
          <p:nvPr/>
        </p:nvSpPr>
        <p:spPr>
          <a:xfrm>
            <a:off x="990600" y="3486150"/>
            <a:ext cx="502920"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2</a:t>
            </a:r>
            <a:endParaRPr lang="vi-VN" altLang="en-US">
              <a:solidFill>
                <a:srgbClr val="FF0000"/>
              </a:solidFill>
            </a:endParaRPr>
          </a:p>
        </p:txBody>
      </p:sp>
      <p:sp>
        <p:nvSpPr>
          <p:cNvPr id="26" name="Text Box 25"/>
          <p:cNvSpPr txBox="1"/>
          <p:nvPr/>
        </p:nvSpPr>
        <p:spPr>
          <a:xfrm>
            <a:off x="-76200" y="3790950"/>
            <a:ext cx="44132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3</a:t>
            </a:r>
            <a:endParaRPr lang="vi-VN" altLang="en-US">
              <a:solidFill>
                <a:srgbClr val="FF0000"/>
              </a:solidFill>
            </a:endParaRPr>
          </a:p>
        </p:txBody>
      </p:sp>
      <p:sp>
        <p:nvSpPr>
          <p:cNvPr id="28" name="Text Box 27"/>
          <p:cNvSpPr txBox="1"/>
          <p:nvPr/>
        </p:nvSpPr>
        <p:spPr>
          <a:xfrm>
            <a:off x="5265420" y="3790950"/>
            <a:ext cx="548005" cy="368300"/>
          </a:xfrm>
          <a:prstGeom prst="rect">
            <a:avLst/>
          </a:prstGeom>
          <a:noFill/>
        </p:spPr>
        <p:txBody>
          <a:bodyPr wrap="square" rtlCol="0">
            <a:spAutoFit/>
          </a:bodyPr>
          <a:p>
            <a:r>
              <a:rPr lang="vi-VN" altLang="en-US">
                <a:solidFill>
                  <a:srgbClr val="FF0000"/>
                </a:solidFill>
              </a:rPr>
              <a:t>1</a:t>
            </a:r>
            <a:r>
              <a:rPr lang="vi-VN" altLang="en-US">
                <a:solidFill>
                  <a:srgbClr val="FF0000"/>
                </a:solidFill>
              </a:rPr>
              <a:t>4</a:t>
            </a:r>
            <a:endParaRPr lang="vi-VN" altLang="en-US">
              <a:solidFill>
                <a:srgbClr val="FF0000"/>
              </a:solidFill>
            </a:endParaRPr>
          </a:p>
        </p:txBody>
      </p:sp>
      <p:sp>
        <p:nvSpPr>
          <p:cNvPr id="29" name="TextBox 3"/>
          <p:cNvSpPr txBox="1"/>
          <p:nvPr/>
        </p:nvSpPr>
        <p:spPr>
          <a:xfrm>
            <a:off x="853440" y="4488916"/>
            <a:ext cx="5117841" cy="459105"/>
          </a:xfrm>
          <a:prstGeom prst="rect">
            <a:avLst/>
          </a:prstGeom>
          <a:solidFill>
            <a:srgbClr val="FEDEF3"/>
          </a:solidFill>
        </p:spPr>
        <p:txBody>
          <a:bodyPr wrap="square" lIns="91318" tIns="45660" rIns="91318" bIns="45660" rtlCol="0">
            <a:spAutoFit/>
          </a:bodyPr>
          <a:p>
            <a:pPr algn="ctr"/>
            <a:r>
              <a:rPr lang="vi-VN" altLang="en-US" sz="2400">
                <a:latin typeface="Arial" panose="020B0604020202020204" pitchFamily="34" charset="0"/>
                <a:ea typeface="Arial-Rounded" pitchFamily="34" charset="0"/>
                <a:cs typeface="Arial" panose="020B0604020202020204" pitchFamily="34" charset="0"/>
              </a:rPr>
              <a:t>Luyện đọc từng câu lần </a:t>
            </a:r>
            <a:r>
              <a:rPr lang="vi-VN" altLang="en-US" sz="2400">
                <a:latin typeface="Arial" panose="020B0604020202020204" pitchFamily="34" charset="0"/>
                <a:ea typeface="Arial-Rounded" pitchFamily="34" charset="0"/>
                <a:cs typeface="Arial" panose="020B0604020202020204" pitchFamily="34" charset="0"/>
              </a:rPr>
              <a:t>2</a:t>
            </a:r>
            <a:endParaRPr lang="vi-VN" altLang="en-US" sz="2400">
              <a:latin typeface="Arial" panose="020B0604020202020204" pitchFamily="34" charset="0"/>
              <a:ea typeface="Arial-Rounded"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p:bldP spid="18" grpId="0"/>
      <p:bldP spid="19" grpId="0"/>
      <p:bldP spid="20" grpId="0"/>
      <p:bldP spid="21" grpId="0"/>
      <p:bldP spid="22" grpId="0"/>
      <p:bldP spid="23" grpId="0"/>
      <p:bldP spid="24" grpId="0"/>
      <p:bldP spid="25" grpId="0"/>
      <p:bldP spid="26" grpId="0"/>
      <p:bldP spid="28" grpId="0"/>
      <p:bldP spid="29" grpId="0" bldLvl="0" animBg="1"/>
      <p:bldP spid="29" grpId="1" bldLvl="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7042</Words>
  <Application>WPS Presentation</Application>
  <PresentationFormat>On-screen Show (16:9)</PresentationFormat>
  <Paragraphs>294</Paragraphs>
  <Slides>24</Slides>
  <Notes>7</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Arial</vt:lpstr>
      <vt:lpstr>SimSun</vt:lpstr>
      <vt:lpstr>Wingdings</vt:lpstr>
      <vt:lpstr>Arial-Rounded</vt:lpstr>
      <vt:lpstr>Segoe Print</vt:lpstr>
      <vt:lpstr>Arial Rounded MT Bold</vt:lpstr>
      <vt:lpstr>Times New Roman</vt:lpstr>
      <vt:lpstr>Microsoft YaHei</vt:lpstr>
      <vt:lpstr>Arial Unicode MS</vt:lpstr>
      <vt:lpstr>Calibri</vt:lpstr>
      <vt:lpstr>HP001 4 hàng</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lúc nào</vt:lpstr>
      <vt:lpstr>PowerPoint 演示文稿</vt:lpstr>
      <vt:lpstr>PowerPoint 演示文稿</vt:lpstr>
      <vt:lpstr>PowerPoint 演示文稿</vt:lpstr>
      <vt:lpstr>Giải nghĩa từ khó:</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Cuộc sống của chúng ta sẽ vui vẻ và hạnh phúc khi có những người bạn tốt.</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Thanh Tùng Khoàng</cp:lastModifiedBy>
  <cp:revision>244</cp:revision>
  <dcterms:created xsi:type="dcterms:W3CDTF">2020-12-08T15:48:00Z</dcterms:created>
  <dcterms:modified xsi:type="dcterms:W3CDTF">2024-03-27T15:42:25Z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ACC27F6D10614E2DAB2F531C989EE758_12</vt:lpwstr>
  </property>
  <property fmtid="{D5CDD505-2E9C-101B-9397-08002B2CF9AE}" pid="3" name="KSOProductBuildVer">
    <vt:lpwstr>1033-12.2.0.13472</vt:lpwstr>
  </property>
</Properties>
</file>