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41.wav" ContentType="audio/x-wav"/>
  <Override PartName="/ppt/media/audio5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6" r:id="rId3"/>
    <p:sldId id="267" r:id="rId4"/>
    <p:sldId id="256" r:id="rId5"/>
    <p:sldId id="257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7977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82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119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07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49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915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55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585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226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342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46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430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EC6B4-BA1D-4A61-ABD2-669E91FF1FB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69ED2-3014-4572-8091-0153B14341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955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4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1.wav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82880" y="0"/>
            <a:ext cx="8961120" cy="22990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CÁC EM ĐẾN VỚI TIẾT HỌC </a:t>
            </a:r>
            <a:endParaRPr lang="en-US" sz="4000" b="1" dirty="0">
              <a:ln w="19050">
                <a:solidFill>
                  <a:srgbClr val="FFFF00"/>
                </a:solidFill>
              </a:ln>
              <a:solidFill>
                <a:srgbClr val="0000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540902" y="2494783"/>
            <a:ext cx="4245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 TOÁN</a:t>
            </a:r>
            <a:endParaRPr lang="en-US" sz="5400" b="1" dirty="0">
              <a:ln w="28575">
                <a:solidFill>
                  <a:srgbClr val="00B050"/>
                </a:solidFill>
              </a:ln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317940" y="6061164"/>
            <a:ext cx="5780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viên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Đào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Thị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Lan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6" name="Picture 2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70" y="4537165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8" y="4537164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35395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CB07848-A0C4-4D77-ACD6-35233F79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95250"/>
            <a:ext cx="9058275" cy="676274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A22299C-82BA-441A-9549-253260496096}"/>
              </a:ext>
            </a:extLst>
          </p:cNvPr>
          <p:cNvSpPr txBox="1"/>
          <p:nvPr/>
        </p:nvSpPr>
        <p:spPr>
          <a:xfrm>
            <a:off x="2290762" y="1485900"/>
            <a:ext cx="4648200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 DÒ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59B8263-6483-49DF-84EA-DFE2F408D971}"/>
              </a:ext>
            </a:extLst>
          </p:cNvPr>
          <p:cNvSpPr txBox="1"/>
          <p:nvPr/>
        </p:nvSpPr>
        <p:spPr>
          <a:xfrm>
            <a:off x="1299271" y="2814904"/>
            <a:ext cx="7101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90970"/>
      </p:ext>
    </p:extLst>
  </p:cSld>
  <p:clrMapOvr>
    <a:masterClrMapping/>
  </p:clrMapOvr>
  <p:transition spd="slow">
    <p:comb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 phần 2">
            <a:extLst>
              <a:ext uri="{FF2B5EF4-FFF2-40B4-BE49-F238E27FC236}">
                <a16:creationId xmlns="" xmlns:a16="http://schemas.microsoft.com/office/drawing/2014/main" id="{587CD880-DE5F-44EE-B9B9-968D6273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67D1F17-4877-4B7B-ADEC-15EEF5544CA5}"/>
              </a:ext>
            </a:extLst>
          </p:cNvPr>
          <p:cNvSpPr txBox="1"/>
          <p:nvPr/>
        </p:nvSpPr>
        <p:spPr>
          <a:xfrm>
            <a:off x="2741745" y="-58668"/>
            <a:ext cx="3222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</a:p>
        </p:txBody>
      </p:sp>
      <p:pic>
        <p:nvPicPr>
          <p:cNvPr id="5" name="Lớp Chúng Mình - Nhạc Thiếu Nhi hoạt hình vui nhộn">
            <a:hlinkClick r:id="" action="ppaction://media"/>
            <a:extLst>
              <a:ext uri="{FF2B5EF4-FFF2-40B4-BE49-F238E27FC236}">
                <a16:creationId xmlns="" xmlns:a16="http://schemas.microsoft.com/office/drawing/2014/main" id="{A7FB2052-913E-46F1-A687-5E5F472405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477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74" y="1298436"/>
            <a:ext cx="7219950" cy="4678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1775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7" name="laser.wav"/>
          </p:stSnd>
        </p:sndAc>
      </p:transition>
    </mc:Choice>
    <mc:Fallback>
      <p:transition spd="slow">
        <p:fade/>
        <p:sndAc>
          <p:stSnd>
            <p:snd r:embed="rId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A81067-17E6-4B69-B3E6-59DD141A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6BA0240-DDC1-437D-BB33-76CBD652B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="" xmlns:a16="http://schemas.microsoft.com/office/drawing/2014/main" id="{98587680-BBAB-4BAF-AA50-B3ABF919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755D85A-A8ED-4B8A-8C04-385F7DE95E35}"/>
              </a:ext>
            </a:extLst>
          </p:cNvPr>
          <p:cNvSpPr txBox="1"/>
          <p:nvPr/>
        </p:nvSpPr>
        <p:spPr>
          <a:xfrm>
            <a:off x="344833" y="408343"/>
            <a:ext cx="8766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24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2025</a:t>
            </a:r>
            <a:endParaRPr lang="en-US" sz="4000" b="1" dirty="0">
              <a:solidFill>
                <a:srgbClr val="0000FF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>
                <a:solidFill>
                  <a:srgbClr val="0066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endParaRPr lang="en-US" sz="4000" b="1" dirty="0">
              <a:solidFill>
                <a:srgbClr val="0066FF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31: 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endParaRPr lang="en-US" sz="4000" b="1" dirty="0" smtClean="0">
              <a:solidFill>
                <a:srgbClr val="FF0000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 err="1" smtClean="0"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 smtClean="0"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  <a:endParaRPr lang="en-US" sz="4000" b="1" dirty="0"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574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5" name="push.wav"/>
          </p:stSnd>
        </p:sndAc>
      </p:transition>
    </mc:Choice>
    <mc:Fallback>
      <p:transition spd="slow">
        <p:fade/>
        <p:sndAc>
          <p:stSnd>
            <p:snd r:embed="rId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03" y="1331372"/>
            <a:ext cx="390476" cy="84761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9" y="1331372"/>
            <a:ext cx="390476" cy="847619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46" y="1331371"/>
            <a:ext cx="390476" cy="847619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95" y="1331373"/>
            <a:ext cx="390476" cy="847619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2" y="1331373"/>
            <a:ext cx="390476" cy="84761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2" y="2362010"/>
            <a:ext cx="390476" cy="847619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95" y="2362010"/>
            <a:ext cx="390476" cy="84761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31" y="2439501"/>
            <a:ext cx="1247619" cy="908132"/>
          </a:xfrm>
          <a:prstGeom prst="rect">
            <a:avLst/>
          </a:prstGeom>
        </p:spPr>
      </p:pic>
      <p:cxnSp>
        <p:nvCxnSpPr>
          <p:cNvPr id="3" name="Đường nối Thẳng 2"/>
          <p:cNvCxnSpPr/>
          <p:nvPr/>
        </p:nvCxnSpPr>
        <p:spPr>
          <a:xfrm flipH="1">
            <a:off x="2239507" y="2664226"/>
            <a:ext cx="1170121" cy="255722"/>
          </a:xfrm>
          <a:prstGeom prst="line">
            <a:avLst/>
          </a:prstGeom>
          <a:ln w="38100">
            <a:solidFill>
              <a:srgbClr val="4797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/>
          <p:cNvSpPr txBox="1"/>
          <p:nvPr/>
        </p:nvSpPr>
        <p:spPr>
          <a:xfrm>
            <a:off x="351739" y="38403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57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1426907" y="384037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24" name="Hộp Văn bản 23"/>
          <p:cNvSpPr txBox="1"/>
          <p:nvPr/>
        </p:nvSpPr>
        <p:spPr>
          <a:xfrm>
            <a:off x="1007390" y="374768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25" name="Hộp Văn bản 24"/>
          <p:cNvSpPr txBox="1"/>
          <p:nvPr/>
        </p:nvSpPr>
        <p:spPr>
          <a:xfrm>
            <a:off x="1919810" y="3801744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2535087" y="383286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2862201" y="43531"/>
            <a:ext cx="2697183" cy="1027329"/>
          </a:xfrm>
          <a:prstGeom prst="rect">
            <a:avLst/>
          </a:prstGeom>
        </p:spPr>
      </p:pic>
      <p:graphicFrame>
        <p:nvGraphicFramePr>
          <p:cNvPr id="28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2423778"/>
              </p:ext>
            </p:extLst>
          </p:nvPr>
        </p:nvGraphicFramePr>
        <p:xfrm>
          <a:off x="5692605" y="1238139"/>
          <a:ext cx="1747022" cy="2634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3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86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6979"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Chục</a:t>
                      </a:r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Đ</a:t>
                      </a:r>
                      <a:r>
                        <a:rPr lang="vi-VN" sz="1400" dirty="0" smtClean="0"/>
                        <a:t>ơ</a:t>
                      </a:r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vị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7604">
                <a:tc>
                  <a:txBody>
                    <a:bodyPr/>
                    <a:lstStyle/>
                    <a:p>
                      <a:r>
                        <a:rPr lang="en-US" sz="1800" b="1" smtClean="0"/>
                        <a:t>    </a:t>
                      </a:r>
                    </a:p>
                    <a:p>
                      <a:endParaRPr lang="en-US" sz="1800" b="1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 smtClean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0128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Hộp Văn bản 29"/>
          <p:cNvSpPr txBox="1"/>
          <p:nvPr/>
        </p:nvSpPr>
        <p:spPr>
          <a:xfrm>
            <a:off x="5831409" y="328503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6787284" y="329806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5886176" y="19296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6765510" y="192048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6776419" y="256600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5" name="Hộp Văn bản 34"/>
          <p:cNvSpPr txBox="1"/>
          <p:nvPr/>
        </p:nvSpPr>
        <p:spPr>
          <a:xfrm>
            <a:off x="5657264" y="2291090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3717305" y="409469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57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8" name="Hộp Văn bản 37"/>
          <p:cNvSpPr txBox="1"/>
          <p:nvPr/>
        </p:nvSpPr>
        <p:spPr>
          <a:xfrm>
            <a:off x="3975792" y="485973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cxnSp>
        <p:nvCxnSpPr>
          <p:cNvPr id="39" name="Đường nối Thẳng 38"/>
          <p:cNvCxnSpPr/>
          <p:nvPr/>
        </p:nvCxnSpPr>
        <p:spPr>
          <a:xfrm flipH="1">
            <a:off x="3572475" y="5495852"/>
            <a:ext cx="1104550" cy="0"/>
          </a:xfrm>
          <a:prstGeom prst="line">
            <a:avLst/>
          </a:prstGeom>
          <a:ln w="38100">
            <a:solidFill>
              <a:srgbClr val="4797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Hộp Văn bản 41"/>
          <p:cNvSpPr txBox="1"/>
          <p:nvPr/>
        </p:nvSpPr>
        <p:spPr>
          <a:xfrm>
            <a:off x="3267775" y="445738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4745684" y="4558664"/>
            <a:ext cx="4206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1,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  <a:endParaRPr lang="en-US" sz="3200" b="1" dirty="0">
              <a:solidFill>
                <a:srgbClr val="0066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4" name="Hộp Văn bản 43"/>
          <p:cNvSpPr txBox="1"/>
          <p:nvPr/>
        </p:nvSpPr>
        <p:spPr>
          <a:xfrm>
            <a:off x="4922401" y="5395655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5,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</a:t>
            </a:r>
            <a:endParaRPr lang="en-US" sz="3200" b="1" dirty="0">
              <a:solidFill>
                <a:srgbClr val="0066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6" name="Hộp Văn bản 45"/>
          <p:cNvSpPr txBox="1"/>
          <p:nvPr/>
        </p:nvSpPr>
        <p:spPr>
          <a:xfrm>
            <a:off x="4044519" y="548179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7" name="Hộp Văn bản 46"/>
          <p:cNvSpPr txBox="1"/>
          <p:nvPr/>
        </p:nvSpPr>
        <p:spPr>
          <a:xfrm>
            <a:off x="3730416" y="548179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8" name="Hộp Văn bản 47"/>
          <p:cNvSpPr txBox="1"/>
          <p:nvPr/>
        </p:nvSpPr>
        <p:spPr>
          <a:xfrm>
            <a:off x="2426462" y="3840375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51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4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2" grpId="0"/>
      <p:bldP spid="43" grpId="0"/>
      <p:bldP spid="44" grpId="0"/>
      <p:bldP spid="46" grpId="0"/>
      <p:bldP spid="47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00" y="1148721"/>
            <a:ext cx="1328147" cy="1249414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721"/>
            <a:ext cx="1304900" cy="124941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88" y="1177226"/>
            <a:ext cx="1196411" cy="1249414"/>
          </a:xfrm>
          <a:prstGeom prst="rect">
            <a:avLst/>
          </a:prstGeom>
        </p:spPr>
      </p:pic>
      <p:pic>
        <p:nvPicPr>
          <p:cNvPr id="1034" name="Picture 10" descr="Cong ty Cong Nghe Tin hoc Nha truong | CDROM | Các hình mẫu tập vẽ trong  phần mềm BÉ HỌA SĨ. Các hình vẽ rau, củ,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" y="2728500"/>
            <a:ext cx="960303" cy="653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ong ty Cong Nghe Tin hoc Nha truong | CDROM | Các hình mẫu tập vẽ trong  phần mềm BÉ HỌA SĨ. Các hình vẽ rau, củ,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5" y="2759857"/>
            <a:ext cx="960303" cy="653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ong ty Cong Nghe Tin hoc Nha truong | CDROM | Các hình mẫu tập vẽ trong  phần mềm BÉ HỌA SĨ. Các hình vẽ rau, củ,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53" y="2788362"/>
            <a:ext cx="960303" cy="653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ong ty Cong Nghe Tin hoc Nha truong | CDROM | Các hình mẫu tập vẽ trong  phần mềm BÉ HỌA SĨ. Các hình vẽ rau, củ,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13" y="2830098"/>
            <a:ext cx="960303" cy="653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34" y="0"/>
            <a:ext cx="2694666" cy="1030313"/>
          </a:xfrm>
          <a:prstGeom prst="rect">
            <a:avLst/>
          </a:prstGeom>
        </p:spPr>
      </p:pic>
      <p:cxnSp>
        <p:nvCxnSpPr>
          <p:cNvPr id="12" name="Đường nối Thẳng 11"/>
          <p:cNvCxnSpPr/>
          <p:nvPr/>
        </p:nvCxnSpPr>
        <p:spPr>
          <a:xfrm flipH="1">
            <a:off x="225888" y="2718320"/>
            <a:ext cx="583151" cy="78902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/>
          <p:cNvCxnSpPr/>
          <p:nvPr/>
        </p:nvCxnSpPr>
        <p:spPr>
          <a:xfrm flipH="1">
            <a:off x="1180060" y="2775063"/>
            <a:ext cx="583151" cy="78902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/>
          <p:cNvCxnSpPr/>
          <p:nvPr/>
        </p:nvCxnSpPr>
        <p:spPr>
          <a:xfrm flipH="1">
            <a:off x="2049896" y="2809245"/>
            <a:ext cx="583151" cy="78902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/>
          <p:cNvCxnSpPr/>
          <p:nvPr/>
        </p:nvCxnSpPr>
        <p:spPr>
          <a:xfrm flipH="1">
            <a:off x="2972786" y="2801760"/>
            <a:ext cx="583151" cy="78902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ình chữ nhật 13"/>
          <p:cNvSpPr/>
          <p:nvPr/>
        </p:nvSpPr>
        <p:spPr>
          <a:xfrm>
            <a:off x="109872" y="3712834"/>
            <a:ext cx="3537144" cy="688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34 – 4 = ?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2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8868318"/>
              </p:ext>
            </p:extLst>
          </p:nvPr>
        </p:nvGraphicFramePr>
        <p:xfrm>
          <a:off x="4099644" y="1148721"/>
          <a:ext cx="1747022" cy="2981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3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86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0839"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Chục</a:t>
                      </a:r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Đ</a:t>
                      </a:r>
                      <a:r>
                        <a:rPr lang="vi-VN" sz="1400" dirty="0" smtClean="0"/>
                        <a:t>ơ</a:t>
                      </a:r>
                      <a:r>
                        <a:rPr lang="en-US" sz="1400" dirty="0" smtClean="0"/>
                        <a:t>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vị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0537">
                <a:tc>
                  <a:txBody>
                    <a:bodyPr/>
                    <a:lstStyle/>
                    <a:p>
                      <a:r>
                        <a:rPr lang="en-US" sz="1800" b="1" smtClean="0"/>
                        <a:t>    </a:t>
                      </a:r>
                    </a:p>
                    <a:p>
                      <a:endParaRPr lang="en-US" sz="1800" b="1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 smtClean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0201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Hộp Văn bản 18"/>
          <p:cNvSpPr txBox="1"/>
          <p:nvPr/>
        </p:nvSpPr>
        <p:spPr>
          <a:xfrm>
            <a:off x="4295127" y="18019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5183687" y="180193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31" name="Hộp Văn bản 30"/>
          <p:cNvSpPr txBox="1"/>
          <p:nvPr/>
        </p:nvSpPr>
        <p:spPr>
          <a:xfrm>
            <a:off x="5222700" y="261217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33" name="Hộp Văn bản 32"/>
          <p:cNvSpPr txBox="1"/>
          <p:nvPr/>
        </p:nvSpPr>
        <p:spPr>
          <a:xfrm>
            <a:off x="4099644" y="225700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5233360" y="348244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4345367" y="348244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3708733" y="4384884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3 4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3994068" y="4993413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5" name="Đường nối Thẳng 24"/>
          <p:cNvCxnSpPr/>
          <p:nvPr/>
        </p:nvCxnSpPr>
        <p:spPr>
          <a:xfrm>
            <a:off x="3555937" y="5614214"/>
            <a:ext cx="130945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Hộp Văn bản 41"/>
          <p:cNvSpPr txBox="1"/>
          <p:nvPr/>
        </p:nvSpPr>
        <p:spPr>
          <a:xfrm>
            <a:off x="3994068" y="5701299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3527552" y="5693337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4" name="Hộp Văn bản 43"/>
          <p:cNvSpPr txBox="1"/>
          <p:nvPr/>
        </p:nvSpPr>
        <p:spPr>
          <a:xfrm>
            <a:off x="3250298" y="4720753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Hộp Văn bản 44"/>
          <p:cNvSpPr txBox="1"/>
          <p:nvPr/>
        </p:nvSpPr>
        <p:spPr>
          <a:xfrm>
            <a:off x="4994318" y="4471744"/>
            <a:ext cx="420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0,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0</a:t>
            </a:r>
            <a:endParaRPr lang="en-US" sz="3200" b="1" dirty="0">
              <a:solidFill>
                <a:srgbClr val="0066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6" name="Hộp Văn bản 45"/>
          <p:cNvSpPr txBox="1"/>
          <p:nvPr/>
        </p:nvSpPr>
        <p:spPr>
          <a:xfrm>
            <a:off x="5044867" y="5347356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3, </a:t>
            </a:r>
            <a:r>
              <a:rPr lang="en-US" sz="3200" b="1" dirty="0" err="1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 smtClean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  <a:endParaRPr lang="en-US" sz="3200" b="1" dirty="0">
              <a:solidFill>
                <a:srgbClr val="0066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7" name="Hộp Văn bản 46"/>
          <p:cNvSpPr txBox="1"/>
          <p:nvPr/>
        </p:nvSpPr>
        <p:spPr>
          <a:xfrm>
            <a:off x="2708483" y="3715523"/>
            <a:ext cx="89800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3 0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93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905942" y="114462"/>
            <a:ext cx="2301784" cy="92185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810"/>
            <a:ext cx="9026864" cy="2547709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419006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1101143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252160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934297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987153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4669290" y="35213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689145" y="35866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6371282" y="35866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8406957" y="36249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15" name="Hộp Văn bản 14"/>
          <p:cNvSpPr txBox="1"/>
          <p:nvPr/>
        </p:nvSpPr>
        <p:spPr>
          <a:xfrm>
            <a:off x="8064801" y="36249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84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206393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" y="2525486"/>
            <a:ext cx="9068184" cy="21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37570" y="2790687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1 8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722905" y="3472619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23967" y="3252876"/>
            <a:ext cx="49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cxnSp>
        <p:nvCxnSpPr>
          <p:cNvPr id="9" name="Đường nối Thẳng 8"/>
          <p:cNvCxnSpPr/>
          <p:nvPr/>
        </p:nvCxnSpPr>
        <p:spPr>
          <a:xfrm>
            <a:off x="437570" y="4187429"/>
            <a:ext cx="1210492" cy="932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/>
          <p:cNvSpPr txBox="1"/>
          <p:nvPr/>
        </p:nvSpPr>
        <p:spPr>
          <a:xfrm>
            <a:off x="895249" y="4196755"/>
            <a:ext cx="48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482056" y="4175281"/>
            <a:ext cx="48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2845383" y="2790925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4985587" y="2828256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7474639" y="2776320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1 8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3102583" y="3480942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5284875" y="3451953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7750014" y="3456137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cxnSp>
        <p:nvCxnSpPr>
          <p:cNvPr id="18" name="Đường nối Thẳng 17"/>
          <p:cNvCxnSpPr/>
          <p:nvPr/>
        </p:nvCxnSpPr>
        <p:spPr>
          <a:xfrm>
            <a:off x="2760222" y="4182766"/>
            <a:ext cx="1210492" cy="932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4985587" y="4199120"/>
            <a:ext cx="1210492" cy="932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/>
          <p:nvPr/>
        </p:nvCxnSpPr>
        <p:spPr>
          <a:xfrm>
            <a:off x="7375895" y="4192092"/>
            <a:ext cx="1210492" cy="932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ộp Văn bản 20"/>
          <p:cNvSpPr txBox="1"/>
          <p:nvPr/>
        </p:nvSpPr>
        <p:spPr>
          <a:xfrm>
            <a:off x="2940530" y="417482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4 2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5078060" y="417014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7548239" y="4158902"/>
            <a:ext cx="101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2512802" y="3301201"/>
            <a:ext cx="49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26" name="Hộp Văn bản 25"/>
          <p:cNvSpPr txBox="1"/>
          <p:nvPr/>
        </p:nvSpPr>
        <p:spPr>
          <a:xfrm>
            <a:off x="4737762" y="3286897"/>
            <a:ext cx="49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  <p:sp>
        <p:nvSpPr>
          <p:cNvPr id="27" name="Hộp Văn bản 26"/>
          <p:cNvSpPr txBox="1"/>
          <p:nvPr/>
        </p:nvSpPr>
        <p:spPr>
          <a:xfrm>
            <a:off x="7294078" y="3265952"/>
            <a:ext cx="49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</a:p>
        </p:txBody>
      </p:sp>
    </p:spTree>
    <p:extLst>
      <p:ext uri="{BB962C8B-B14F-4D97-AF65-F5344CB8AC3E}">
        <p14:creationId xmlns="" xmlns:p14="http://schemas.microsoft.com/office/powerpoint/2010/main" val="251662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86"/>
            <a:ext cx="9144000" cy="7010399"/>
          </a:xfrm>
          <a:prstGeom prst="rect">
            <a:avLst/>
          </a:prstGeom>
        </p:spPr>
      </p:pic>
      <p:sp>
        <p:nvSpPr>
          <p:cNvPr id="7" name="Hình Chữ nhật Góc tròn 6"/>
          <p:cNvSpPr/>
          <p:nvPr/>
        </p:nvSpPr>
        <p:spPr>
          <a:xfrm>
            <a:off x="3553097" y="3509554"/>
            <a:ext cx="2595154" cy="2072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Đường kết nối Cong 9"/>
          <p:cNvCxnSpPr/>
          <p:nvPr/>
        </p:nvCxnSpPr>
        <p:spPr>
          <a:xfrm>
            <a:off x="3396343" y="2168434"/>
            <a:ext cx="3317966" cy="191588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Cong 12"/>
          <p:cNvCxnSpPr/>
          <p:nvPr/>
        </p:nvCxnSpPr>
        <p:spPr>
          <a:xfrm>
            <a:off x="3287485" y="3796937"/>
            <a:ext cx="3317966" cy="1915886"/>
          </a:xfrm>
          <a:prstGeom prst="curvedConnector3">
            <a:avLst>
              <a:gd name="adj1" fmla="val 41601"/>
            </a:avLst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Cong 14"/>
          <p:cNvCxnSpPr/>
          <p:nvPr/>
        </p:nvCxnSpPr>
        <p:spPr>
          <a:xfrm flipV="1">
            <a:off x="3242854" y="2664823"/>
            <a:ext cx="3624943" cy="2838993"/>
          </a:xfrm>
          <a:prstGeom prst="curved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003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21771"/>
            <a:ext cx="9064978" cy="5294811"/>
          </a:xfrm>
          <a:prstGeom prst="rect">
            <a:avLst/>
          </a:prstGeom>
        </p:spPr>
      </p:pic>
      <p:sp>
        <p:nvSpPr>
          <p:cNvPr id="5" name="Hình Chữ nhật Góc tròn 4"/>
          <p:cNvSpPr/>
          <p:nvPr/>
        </p:nvSpPr>
        <p:spPr>
          <a:xfrm>
            <a:off x="618309" y="4140925"/>
            <a:ext cx="2638697" cy="117565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Góc tròn 6"/>
          <p:cNvSpPr/>
          <p:nvPr/>
        </p:nvSpPr>
        <p:spPr>
          <a:xfrm>
            <a:off x="2612571" y="5316582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 Góc tròn 7"/>
          <p:cNvSpPr/>
          <p:nvPr/>
        </p:nvSpPr>
        <p:spPr>
          <a:xfrm>
            <a:off x="3405051" y="5316582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ình Chữ nhật Góc tròn 8"/>
          <p:cNvSpPr/>
          <p:nvPr/>
        </p:nvSpPr>
        <p:spPr>
          <a:xfrm>
            <a:off x="5836356" y="5325290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0" name="Hình Chữ nhật Góc tròn 9"/>
          <p:cNvSpPr/>
          <p:nvPr/>
        </p:nvSpPr>
        <p:spPr>
          <a:xfrm>
            <a:off x="5025491" y="5316582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ình Chữ nhật Góc tròn 10"/>
          <p:cNvSpPr/>
          <p:nvPr/>
        </p:nvSpPr>
        <p:spPr>
          <a:xfrm>
            <a:off x="4215271" y="5325290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Hình Chữ nhật Góc tròn 12"/>
          <p:cNvSpPr/>
          <p:nvPr/>
        </p:nvSpPr>
        <p:spPr>
          <a:xfrm>
            <a:off x="2612571" y="5292631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29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ình Chữ nhật Góc tròn 13"/>
          <p:cNvSpPr/>
          <p:nvPr/>
        </p:nvSpPr>
        <p:spPr>
          <a:xfrm>
            <a:off x="4233011" y="5325290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5" name="Hình Chữ nhật Góc tròn 14"/>
          <p:cNvSpPr/>
          <p:nvPr/>
        </p:nvSpPr>
        <p:spPr>
          <a:xfrm>
            <a:off x="5835711" y="5333998"/>
            <a:ext cx="792480" cy="914400"/>
          </a:xfrm>
          <a:prstGeom prst="roundRect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5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170</Words>
  <Application>Microsoft Office PowerPoint</Application>
  <PresentationFormat>On-screen Show (4:3)</PresentationFormat>
  <Paragraphs>86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Acer</cp:lastModifiedBy>
  <cp:revision>22</cp:revision>
  <dcterms:created xsi:type="dcterms:W3CDTF">2022-03-23T02:22:10Z</dcterms:created>
  <dcterms:modified xsi:type="dcterms:W3CDTF">2025-03-21T15:18:47Z</dcterms:modified>
</cp:coreProperties>
</file>