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8" r:id="rId4"/>
    <p:sldId id="268" r:id="rId5"/>
    <p:sldId id="270" r:id="rId6"/>
    <p:sldId id="277" r:id="rId7"/>
    <p:sldId id="258" r:id="rId8"/>
    <p:sldId id="263" r:id="rId9"/>
    <p:sldId id="276" r:id="rId10"/>
    <p:sldId id="264" r:id="rId11"/>
    <p:sldId id="259" r:id="rId12"/>
    <p:sldId id="274" r:id="rId13"/>
    <p:sldId id="275" r:id="rId14"/>
    <p:sldId id="28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97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06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79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27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65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678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919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90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60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1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45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26EA-35CE-4307-8A4A-49808372D878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772-56C9-4BE5-83E7-F161398B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51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2619" y="5460642"/>
            <a:ext cx="387654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3790" y="4340179"/>
            <a:ext cx="4172755" cy="1571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831" t="5708" r="11507"/>
          <a:stretch/>
        </p:blipFill>
        <p:spPr>
          <a:xfrm>
            <a:off x="798490" y="682580"/>
            <a:ext cx="10573555" cy="5846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15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173" y="1241143"/>
            <a:ext cx="43152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399" b="1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2399" b="1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2399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6502" y="1791162"/>
            <a:ext cx="2504444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41</a:t>
            </a:r>
            <a:endParaRPr lang="en-GB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2379846" y="2507349"/>
            <a:ext cx="495053" cy="423489"/>
          </a:xfrm>
          <a:prstGeom prst="mathPlus">
            <a:avLst>
              <a:gd name="adj1" fmla="val 10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8080" y="3528230"/>
            <a:ext cx="87716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GB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GB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73177" y="3560350"/>
            <a:ext cx="1276405" cy="41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65909" y="1887564"/>
            <a:ext cx="1983863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GB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56</a:t>
            </a:r>
            <a:endParaRPr lang="en-GB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346" y="2811073"/>
            <a:ext cx="4636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22772" y="3672161"/>
            <a:ext cx="1276405" cy="41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61491" y="3558805"/>
            <a:ext cx="87716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GB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7276" y="1915562"/>
            <a:ext cx="2298288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GB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41</a:t>
            </a:r>
            <a:endParaRPr lang="en-GB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3482" y="2857349"/>
            <a:ext cx="4636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705515" y="3726313"/>
            <a:ext cx="1276405" cy="41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53562" y="3613958"/>
            <a:ext cx="163200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en-GB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764" y="762171"/>
            <a:ext cx="3726872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399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0218" y="275274"/>
            <a:ext cx="110836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lh3.googleusercontent.com/VcQc3Eucb3k17pDeQn4tzlkZL3SXpwovcGiJPjJoooL8PIZH4uY21e32ppaQBvI7WhTPUofYk0KfRRFqIhBhfzWIZm8liY46UGRqDXH0PPmTxnQ4nVH08oDrICByOLEtQHbZun5hCyKrRreX1hAHVZgtFXdZWdG2DmyFmIKG8-wkZXbCt-z49k0UWgpBnHDBvFdPKJFcgL1VmMm1iZBt4TULSeSfuh7u-X6N55agTzKqSevtE5eYyrv8SP6A8gUVoZGL_rXiFG5dfiPOlZCh64mkeaQ1uTt-NjIn75VLBt2kiYtNsfR2Rw8pfn8kZ6_tk9ytQjJAexL0svfB3PRlMx3lokzQ3Mq-lrACJS5CJR4P21B30mPjVDl_Q83fdnmwaTQ-M2xZmNgJS5Zev1RuxtKfHZHJHq6gnJHM0lq3Gb_SbilnqnVw9QQ_6Wk8DNCDUTf7TiuL9ppblOVJBONPGzME4iNzAKkyXmyIoSYh2k39DcrhLHullJHz-WdPY4hvqBZCj0tYDWWv733SOrZEFoeSluv95nnOO5VXJ8tSauS4u4iX1zOfXg_FD6PRzhowx2ywfDnT8rw27PXOwT5MpYShweK1kYtaFc0TQW1hkYnF5ZQbYIb3LLV3xoGCI8mSff3u91lcUnYrsoeI9Ft7TRQ6L6j0E5lIUS063XawCA2X_OXdve0saVumvXIQiwQTotWZo-rGk8g0H01T8vdVHYz5=w1158-h651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49" t="18586" r="28204" b="23052"/>
          <a:stretch/>
        </p:blipFill>
        <p:spPr>
          <a:xfrm>
            <a:off x="1056069" y="1567517"/>
            <a:ext cx="9903852" cy="49441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98409" y="3967297"/>
            <a:ext cx="2037447" cy="1471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9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76200"/>
            <a:ext cx="12039599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1371601" y="4156364"/>
            <a:ext cx="9753600" cy="1316181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gray">
          <a:xfrm>
            <a:off x="1427019" y="5686466"/>
            <a:ext cx="9753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>
            <a:off x="213741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gray">
          <a:xfrm>
            <a:off x="2182090" y="5991418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12728" y="4452058"/>
            <a:ext cx="199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 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90423" y="4519046"/>
            <a:ext cx="205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A 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 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6691" y="4404279"/>
            <a:ext cx="20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1440" y="4472420"/>
            <a:ext cx="18210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B)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B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auto">
          <a:xfrm>
            <a:off x="5410200" y="555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5410200" y="556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7" name="AutoShape 35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8" name="AutoShape 36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5410200" y="5537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5410200" y="5551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5410200" y="5543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" name="AutoShape 40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3" name="AutoShape 41"/>
          <p:cNvSpPr>
            <a:spLocks noChangeArrowheads="1"/>
          </p:cNvSpPr>
          <p:nvPr/>
        </p:nvSpPr>
        <p:spPr bwMode="auto">
          <a:xfrm>
            <a:off x="5410200" y="5554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4" name="AutoShape 42"/>
          <p:cNvSpPr>
            <a:spLocks noChangeArrowheads="1"/>
          </p:cNvSpPr>
          <p:nvPr/>
        </p:nvSpPr>
        <p:spPr bwMode="auto">
          <a:xfrm>
            <a:off x="5396346" y="55610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gray">
          <a:xfrm>
            <a:off x="373380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gray">
          <a:xfrm>
            <a:off x="3872345" y="597149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38837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41563" y="0"/>
            <a:ext cx="12233563" cy="8307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399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27284" t="22676" r="28828" b="35037"/>
          <a:stretch/>
        </p:blipFill>
        <p:spPr>
          <a:xfrm>
            <a:off x="554182" y="831274"/>
            <a:ext cx="10612582" cy="358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76200"/>
            <a:ext cx="12039599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1371601" y="4156364"/>
            <a:ext cx="9753600" cy="1316181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gray">
          <a:xfrm>
            <a:off x="1427019" y="5686466"/>
            <a:ext cx="9753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>
            <a:off x="213741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gray">
          <a:xfrm>
            <a:off x="2182090" y="5991418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91746" y="4475018"/>
            <a:ext cx="199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 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5187" y="4532901"/>
            <a:ext cx="205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 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13273" y="4473552"/>
            <a:ext cx="20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65563" y="4486273"/>
            <a:ext cx="18210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A)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A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auto">
          <a:xfrm>
            <a:off x="5410200" y="555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5410200" y="556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7" name="AutoShape 35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8" name="AutoShape 36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5410200" y="5537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5410200" y="5551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5410200" y="5543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" name="AutoShape 40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3" name="AutoShape 41"/>
          <p:cNvSpPr>
            <a:spLocks noChangeArrowheads="1"/>
          </p:cNvSpPr>
          <p:nvPr/>
        </p:nvSpPr>
        <p:spPr bwMode="auto">
          <a:xfrm>
            <a:off x="5410200" y="5554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4" name="AutoShape 42"/>
          <p:cNvSpPr>
            <a:spLocks noChangeArrowheads="1"/>
          </p:cNvSpPr>
          <p:nvPr/>
        </p:nvSpPr>
        <p:spPr bwMode="auto">
          <a:xfrm>
            <a:off x="5396346" y="55610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gray">
          <a:xfrm>
            <a:off x="373380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gray">
          <a:xfrm>
            <a:off x="3872345" y="597149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38837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41563" y="0"/>
            <a:ext cx="12233563" cy="8307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399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27284" t="22676" r="28828" b="35037"/>
          <a:stretch/>
        </p:blipFill>
        <p:spPr>
          <a:xfrm>
            <a:off x="512618" y="886693"/>
            <a:ext cx="10612582" cy="358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563" y="387927"/>
            <a:ext cx="12233563" cy="8307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284" t="22676" r="28828" b="35037"/>
          <a:stretch/>
        </p:blipFill>
        <p:spPr>
          <a:xfrm>
            <a:off x="623454" y="2008911"/>
            <a:ext cx="10612582" cy="358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8" t="16301" r="7188" b="13705"/>
          <a:stretch/>
        </p:blipFill>
        <p:spPr>
          <a:xfrm>
            <a:off x="656822" y="579551"/>
            <a:ext cx="10882648" cy="5769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3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imgur.com/HsTvk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73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220" y="914709"/>
            <a:ext cx="7299725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02" y="400357"/>
            <a:ext cx="1599789" cy="1726683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7" y="310896"/>
            <a:ext cx="1241047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395" y="3620762"/>
            <a:ext cx="5149820" cy="1264631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9348850" y="1776809"/>
            <a:ext cx="876175" cy="724631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559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1954160" y="1625161"/>
            <a:ext cx="8232968" cy="22836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9585">
              <a:defRPr/>
            </a:pPr>
            <a:r>
              <a:rPr lang="en-US" altLang="zh-CN" sz="117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117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576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76200"/>
            <a:ext cx="12039599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4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7075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0875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1371601" y="1293644"/>
            <a:ext cx="9753600" cy="363628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284241" y="159164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 56 - 31 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gray">
          <a:xfrm>
            <a:off x="1427019" y="5686466"/>
            <a:ext cx="9753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>
            <a:off x="213741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gray">
          <a:xfrm>
            <a:off x="2182090" y="5991418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1" y="2914203"/>
            <a:ext cx="14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B 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3150" y="2233046"/>
            <a:ext cx="830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A 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26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92146" y="3573007"/>
            <a:ext cx="15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C)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66060" y="3585726"/>
            <a:ext cx="158550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C) 25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auto">
          <a:xfrm>
            <a:off x="5410200" y="555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5410200" y="556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7" name="AutoShape 35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8" name="AutoShape 36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5410200" y="5537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5410200" y="5551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5410200" y="5543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" name="AutoShape 40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3" name="AutoShape 41"/>
          <p:cNvSpPr>
            <a:spLocks noChangeArrowheads="1"/>
          </p:cNvSpPr>
          <p:nvPr/>
        </p:nvSpPr>
        <p:spPr bwMode="auto">
          <a:xfrm>
            <a:off x="5410200" y="5554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4" name="AutoShape 42"/>
          <p:cNvSpPr>
            <a:spLocks noChangeArrowheads="1"/>
          </p:cNvSpPr>
          <p:nvPr/>
        </p:nvSpPr>
        <p:spPr bwMode="auto">
          <a:xfrm>
            <a:off x="5451765" y="554716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gray">
          <a:xfrm>
            <a:off x="373380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gray">
          <a:xfrm>
            <a:off x="3872345" y="597149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38837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78" name="Picture 9" descr="Pictur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8194" y="207772"/>
            <a:ext cx="2476500" cy="635000"/>
          </a:xfrm>
          <a:prstGeom prst="rect">
            <a:avLst/>
          </a:prstGeom>
          <a:noFill/>
        </p:spPr>
      </p:pic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5339194" y="243547"/>
            <a:ext cx="1557338" cy="579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0" name="Picture 81" descr="an3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904" y="0"/>
            <a:ext cx="1471132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>
                <p:cTn id="1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6" grpId="0"/>
      <p:bldP spid="51" grpId="0"/>
      <p:bldP spid="52" grpId="0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76200"/>
            <a:ext cx="12039599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4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7075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0875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1371601" y="1293644"/>
            <a:ext cx="9753600" cy="363628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284241" y="159164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 89 - 28 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gray">
          <a:xfrm>
            <a:off x="1427019" y="5686466"/>
            <a:ext cx="9753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>
            <a:off x="213741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gray">
          <a:xfrm>
            <a:off x="2182090" y="5991418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1" y="3606930"/>
            <a:ext cx="14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63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3150" y="2233046"/>
            <a:ext cx="830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A 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66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09019" y="2949552"/>
            <a:ext cx="15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10642" y="2893000"/>
            <a:ext cx="158550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B) 61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auto">
          <a:xfrm>
            <a:off x="5410200" y="555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5410200" y="556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7" name="AutoShape 35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8" name="AutoShape 36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5410200" y="5537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5410200" y="5551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5410200" y="5543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" name="AutoShape 40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3" name="AutoShape 41"/>
          <p:cNvSpPr>
            <a:spLocks noChangeArrowheads="1"/>
          </p:cNvSpPr>
          <p:nvPr/>
        </p:nvSpPr>
        <p:spPr bwMode="auto">
          <a:xfrm>
            <a:off x="5410200" y="5554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4" name="AutoShape 42"/>
          <p:cNvSpPr>
            <a:spLocks noChangeArrowheads="1"/>
          </p:cNvSpPr>
          <p:nvPr/>
        </p:nvSpPr>
        <p:spPr bwMode="auto">
          <a:xfrm>
            <a:off x="5451765" y="554716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gray">
          <a:xfrm>
            <a:off x="373380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gray">
          <a:xfrm>
            <a:off x="3872345" y="597149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38837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78" name="Picture 9" descr="Pictur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8194" y="207772"/>
            <a:ext cx="2476500" cy="635000"/>
          </a:xfrm>
          <a:prstGeom prst="rect">
            <a:avLst/>
          </a:prstGeom>
          <a:noFill/>
        </p:spPr>
      </p:pic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5339194" y="243547"/>
            <a:ext cx="1557338" cy="579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0" name="Picture 81" descr="an3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904" y="0"/>
            <a:ext cx="1471132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>
                <p:cTn id="1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6" grpId="0"/>
      <p:bldP spid="51" grpId="0"/>
      <p:bldP spid="52" grpId="0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76200"/>
            <a:ext cx="12039599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4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7075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0875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1371601" y="1293644"/>
            <a:ext cx="9753600" cy="363628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284241" y="159164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CA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  70  - 40   </a:t>
            </a:r>
            <a:r>
              <a:rPr lang="en-CA" sz="2800" b="1" dirty="0" err="1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80808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gray">
          <a:xfrm>
            <a:off x="1371601" y="5769594"/>
            <a:ext cx="9753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>
            <a:off x="213741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gray">
          <a:xfrm>
            <a:off x="2209800" y="594985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0" y="3606930"/>
            <a:ext cx="89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C)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40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10859" y="2884211"/>
            <a:ext cx="830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B 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50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06000" y="2201407"/>
            <a:ext cx="820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3041" y="2214126"/>
            <a:ext cx="37711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A) 30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auto">
          <a:xfrm>
            <a:off x="5410200" y="555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5410200" y="556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7" name="AutoShape 35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8" name="AutoShape 36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5410200" y="5537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5410200" y="5551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5410200" y="5543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" name="AutoShape 40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3" name="AutoShape 41"/>
          <p:cNvSpPr>
            <a:spLocks noChangeArrowheads="1"/>
          </p:cNvSpPr>
          <p:nvPr/>
        </p:nvSpPr>
        <p:spPr bwMode="auto">
          <a:xfrm>
            <a:off x="5410200" y="5554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4" name="AutoShape 42"/>
          <p:cNvSpPr>
            <a:spLocks noChangeArrowheads="1"/>
          </p:cNvSpPr>
          <p:nvPr/>
        </p:nvSpPr>
        <p:spPr bwMode="auto">
          <a:xfrm>
            <a:off x="5410200" y="5561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gray">
          <a:xfrm>
            <a:off x="373380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gray">
          <a:xfrm>
            <a:off x="3886200" y="597149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38837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78" name="Picture 9" descr="Pictur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8194" y="207772"/>
            <a:ext cx="2476500" cy="635000"/>
          </a:xfrm>
          <a:prstGeom prst="rect">
            <a:avLst/>
          </a:prstGeom>
          <a:noFill/>
        </p:spPr>
      </p:pic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5339194" y="243547"/>
            <a:ext cx="1557338" cy="579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0" name="Picture 81" descr="an3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904" y="0"/>
            <a:ext cx="1471132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>
                <p:cTn id="1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6" grpId="0"/>
      <p:bldP spid="51" grpId="0"/>
      <p:bldP spid="52" grpId="0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149928" y="1493577"/>
            <a:ext cx="2978728" cy="5684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" name="Rectangle 5"/>
          <p:cNvSpPr/>
          <p:nvPr/>
        </p:nvSpPr>
        <p:spPr>
          <a:xfrm>
            <a:off x="498764" y="762171"/>
            <a:ext cx="3726872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39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794433" y="1454633"/>
            <a:ext cx="2257531" cy="571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8363991" y="1440780"/>
            <a:ext cx="2165463" cy="5504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Rectangle 9"/>
          <p:cNvSpPr/>
          <p:nvPr/>
        </p:nvSpPr>
        <p:spPr>
          <a:xfrm>
            <a:off x="503922" y="1048276"/>
            <a:ext cx="336149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47 + 20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5335" y="1001150"/>
            <a:ext cx="350550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67 - 20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3745" y="1039091"/>
            <a:ext cx="347749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67 - 47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Rounded Rectangle 33">
            <a:hlinkClick r:id="rId2" action="ppaction://hlinksldjump"/>
          </p:cNvPr>
          <p:cNvSpPr/>
          <p:nvPr/>
        </p:nvSpPr>
        <p:spPr>
          <a:xfrm>
            <a:off x="4904676" y="2633502"/>
            <a:ext cx="2216560" cy="6036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5" name="Rectangle 34"/>
          <p:cNvSpPr/>
          <p:nvPr/>
        </p:nvSpPr>
        <p:spPr>
          <a:xfrm>
            <a:off x="4394999" y="2151867"/>
            <a:ext cx="271238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97 - 56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9013" y="1509813"/>
            <a:ext cx="417102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399" b="1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2399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ounded Rectangle 37">
            <a:hlinkClick r:id="rId2" action="ppaction://hlinksldjump"/>
          </p:cNvPr>
          <p:cNvSpPr/>
          <p:nvPr/>
        </p:nvSpPr>
        <p:spPr>
          <a:xfrm>
            <a:off x="8377846" y="2668054"/>
            <a:ext cx="2359428" cy="5504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9" name="Rectangle 38"/>
          <p:cNvSpPr/>
          <p:nvPr/>
        </p:nvSpPr>
        <p:spPr>
          <a:xfrm>
            <a:off x="7675121" y="2184232"/>
            <a:ext cx="338080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97 - 41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ounded Rectangle 39">
            <a:hlinkClick r:id="rId2" action="ppaction://hlinksldjump"/>
          </p:cNvPr>
          <p:cNvSpPr/>
          <p:nvPr/>
        </p:nvSpPr>
        <p:spPr>
          <a:xfrm>
            <a:off x="1248624" y="2599417"/>
            <a:ext cx="2935449" cy="5684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41" name="Rectangle 40"/>
          <p:cNvSpPr/>
          <p:nvPr/>
        </p:nvSpPr>
        <p:spPr>
          <a:xfrm>
            <a:off x="944886" y="1421195"/>
            <a:ext cx="350242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56 + 41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90919" y="2654307"/>
            <a:ext cx="43152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399" b="1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2399" b="1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2399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7306" y="724918"/>
            <a:ext cx="173073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GB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47    20</a:t>
            </a:r>
            <a:endParaRPr lang="en-GB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1435523" y="2424778"/>
            <a:ext cx="495053" cy="423489"/>
          </a:xfrm>
          <a:prstGeom prst="mathPlus">
            <a:avLst>
              <a:gd name="adj1" fmla="val 10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64382" y="3463924"/>
            <a:ext cx="1276405" cy="41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83030" y="3390241"/>
            <a:ext cx="95090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</a:rPr>
              <a:t>67</a:t>
            </a:r>
            <a:endParaRPr lang="en-GB" sz="6000" b="1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3476" y="1717964"/>
            <a:ext cx="1983863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20</a:t>
            </a:r>
            <a:endParaRPr lang="en-GB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3222" y="2686938"/>
            <a:ext cx="4636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71175" y="3464899"/>
            <a:ext cx="1276405" cy="41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40622" y="3448525"/>
            <a:ext cx="87716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GB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37462" y="1666736"/>
            <a:ext cx="2342066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47</a:t>
            </a:r>
            <a:endParaRPr lang="en-GB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38978" y="2691651"/>
            <a:ext cx="4636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58719" y="3505197"/>
            <a:ext cx="1276405" cy="41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94694" y="3489824"/>
            <a:ext cx="87716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GB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013" y="1509813"/>
            <a:ext cx="417102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399" b="1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2399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764" y="762171"/>
            <a:ext cx="3726872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399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149928" y="1493577"/>
            <a:ext cx="2978728" cy="5684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" name="Rectangle 5"/>
          <p:cNvSpPr/>
          <p:nvPr/>
        </p:nvSpPr>
        <p:spPr>
          <a:xfrm>
            <a:off x="498764" y="762171"/>
            <a:ext cx="3726872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99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399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39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4794433" y="1454633"/>
            <a:ext cx="2257531" cy="571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8363991" y="1440780"/>
            <a:ext cx="2165463" cy="5504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Rectangle 9"/>
          <p:cNvSpPr/>
          <p:nvPr/>
        </p:nvSpPr>
        <p:spPr>
          <a:xfrm>
            <a:off x="503922" y="1048276"/>
            <a:ext cx="336149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47 + 20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5335" y="1001150"/>
            <a:ext cx="350550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67 - 20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3745" y="1039091"/>
            <a:ext cx="347749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67 - 47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Rounded Rectangle 33">
            <a:hlinkClick r:id="rId2" action="ppaction://hlinksldjump"/>
          </p:cNvPr>
          <p:cNvSpPr/>
          <p:nvPr/>
        </p:nvSpPr>
        <p:spPr>
          <a:xfrm>
            <a:off x="4904676" y="2633502"/>
            <a:ext cx="2216560" cy="6036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5" name="Rectangle 34"/>
          <p:cNvSpPr/>
          <p:nvPr/>
        </p:nvSpPr>
        <p:spPr>
          <a:xfrm>
            <a:off x="4394999" y="2151867"/>
            <a:ext cx="271238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97 - 56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9013" y="1509813"/>
            <a:ext cx="417102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399" b="1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2399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ounded Rectangle 37">
            <a:hlinkClick r:id="rId2" action="ppaction://hlinksldjump"/>
          </p:cNvPr>
          <p:cNvSpPr/>
          <p:nvPr/>
        </p:nvSpPr>
        <p:spPr>
          <a:xfrm>
            <a:off x="8377846" y="2668054"/>
            <a:ext cx="2359428" cy="5504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9" name="Rectangle 38"/>
          <p:cNvSpPr/>
          <p:nvPr/>
        </p:nvSpPr>
        <p:spPr>
          <a:xfrm>
            <a:off x="7675121" y="2184232"/>
            <a:ext cx="338080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GB" sz="4000" b="1" dirty="0" smtClean="0">
                <a:latin typeface="Lato" panose="020F0502020204030203" pitchFamily="34" charset="0"/>
                <a:cs typeface="Lato" panose="020F0502020204030203" pitchFamily="34" charset="0"/>
              </a:rPr>
              <a:t>97 - 41</a:t>
            </a:r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ounded Rectangle 39">
            <a:hlinkClick r:id="rId2" action="ppaction://hlinksldjump"/>
          </p:cNvPr>
          <p:cNvSpPr/>
          <p:nvPr/>
        </p:nvSpPr>
        <p:spPr>
          <a:xfrm>
            <a:off x="1248624" y="2599417"/>
            <a:ext cx="2935449" cy="5684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41" name="Rectangle 40"/>
          <p:cNvSpPr/>
          <p:nvPr/>
        </p:nvSpPr>
        <p:spPr>
          <a:xfrm>
            <a:off x="944886" y="1421195"/>
            <a:ext cx="350242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7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56 + 41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90919" y="2654307"/>
            <a:ext cx="43152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399" b="1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2399" b="1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2399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419</Words>
  <Application>Microsoft Office PowerPoint</Application>
  <PresentationFormat>Custom</PresentationFormat>
  <Paragraphs>140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7MT</dc:creator>
  <cp:lastModifiedBy>Acer</cp:lastModifiedBy>
  <cp:revision>220</cp:revision>
  <dcterms:created xsi:type="dcterms:W3CDTF">2021-03-31T07:27:00Z</dcterms:created>
  <dcterms:modified xsi:type="dcterms:W3CDTF">2024-03-25T14:44:43Z</dcterms:modified>
</cp:coreProperties>
</file>