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314" r:id="rId3"/>
    <p:sldId id="315" r:id="rId4"/>
    <p:sldId id="306" r:id="rId5"/>
    <p:sldId id="307" r:id="rId6"/>
    <p:sldId id="316" r:id="rId7"/>
    <p:sldId id="312" r:id="rId8"/>
    <p:sldId id="317" r:id="rId9"/>
    <p:sldId id="300" r:id="rId10"/>
    <p:sldId id="301" r:id="rId11"/>
    <p:sldId id="303" r:id="rId12"/>
    <p:sldId id="304" r:id="rId13"/>
    <p:sldId id="319" r:id="rId14"/>
    <p:sldId id="313" r:id="rId15"/>
    <p:sldId id="31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699B-61E5-460A-8AAB-FACA08C0F3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326" name="Group 5"/>
          <p:cNvGrpSpPr>
            <a:grpSpLocks/>
          </p:cNvGrpSpPr>
          <p:nvPr/>
        </p:nvGrpSpPr>
        <p:grpSpPr bwMode="auto">
          <a:xfrm>
            <a:off x="1752600" y="161926"/>
            <a:ext cx="2514600" cy="2505075"/>
            <a:chOff x="144" y="96"/>
            <a:chExt cx="1584" cy="1578"/>
          </a:xfrm>
        </p:grpSpPr>
        <p:sp>
          <p:nvSpPr>
            <p:cNvPr id="32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" name="Group 7"/>
            <p:cNvGrpSpPr>
              <a:grpSpLocks/>
            </p:cNvGrpSpPr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449" name="Freeform 8"/>
              <p:cNvSpPr>
                <a:spLocks/>
              </p:cNvSpPr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0" y="83"/>
                  </a:cxn>
                  <a:cxn ang="0">
                    <a:pos x="3" y="81"/>
                  </a:cxn>
                  <a:cxn ang="0">
                    <a:pos x="6" y="80"/>
                  </a:cxn>
                  <a:cxn ang="0">
                    <a:pos x="6" y="79"/>
                  </a:cxn>
                  <a:cxn ang="0">
                    <a:pos x="24" y="84"/>
                  </a:cxn>
                  <a:cxn ang="0">
                    <a:pos x="42" y="86"/>
                  </a:cxn>
                  <a:cxn ang="0">
                    <a:pos x="59" y="87"/>
                  </a:cxn>
                  <a:cxn ang="0">
                    <a:pos x="75" y="85"/>
                  </a:cxn>
                  <a:cxn ang="0">
                    <a:pos x="90" y="81"/>
                  </a:cxn>
                  <a:cxn ang="0">
                    <a:pos x="106" y="77"/>
                  </a:cxn>
                  <a:cxn ang="0">
                    <a:pos x="121" y="71"/>
                  </a:cxn>
                  <a:cxn ang="0">
                    <a:pos x="135" y="64"/>
                  </a:cxn>
                  <a:cxn ang="0">
                    <a:pos x="148" y="57"/>
                  </a:cxn>
                  <a:cxn ang="0">
                    <a:pos x="161" y="49"/>
                  </a:cxn>
                  <a:cxn ang="0">
                    <a:pos x="172" y="41"/>
                  </a:cxn>
                  <a:cxn ang="0">
                    <a:pos x="183" y="32"/>
                  </a:cxn>
                  <a:cxn ang="0">
                    <a:pos x="194" y="23"/>
                  </a:cxn>
                  <a:cxn ang="0">
                    <a:pos x="203" y="15"/>
                  </a:cxn>
                  <a:cxn ang="0">
                    <a:pos x="212" y="7"/>
                  </a:cxn>
                  <a:cxn ang="0">
                    <a:pos x="220" y="0"/>
                  </a:cxn>
                  <a:cxn ang="0">
                    <a:pos x="217" y="9"/>
                  </a:cxn>
                  <a:cxn ang="0">
                    <a:pos x="212" y="18"/>
                  </a:cxn>
                  <a:cxn ang="0">
                    <a:pos x="204" y="27"/>
                  </a:cxn>
                  <a:cxn ang="0">
                    <a:pos x="192" y="37"/>
                  </a:cxn>
                  <a:cxn ang="0">
                    <a:pos x="180" y="47"/>
                  </a:cxn>
                  <a:cxn ang="0">
                    <a:pos x="166" y="58"/>
                  </a:cxn>
                  <a:cxn ang="0">
                    <a:pos x="151" y="67"/>
                  </a:cxn>
                  <a:cxn ang="0">
                    <a:pos x="134" y="75"/>
                  </a:cxn>
                  <a:cxn ang="0">
                    <a:pos x="117" y="83"/>
                  </a:cxn>
                  <a:cxn ang="0">
                    <a:pos x="98" y="88"/>
                  </a:cxn>
                  <a:cxn ang="0">
                    <a:pos x="80" y="93"/>
                  </a:cxn>
                  <a:cxn ang="0">
                    <a:pos x="63" y="96"/>
                  </a:cxn>
                  <a:cxn ang="0">
                    <a:pos x="45" y="96"/>
                  </a:cxn>
                  <a:cxn ang="0">
                    <a:pos x="29" y="95"/>
                  </a:cxn>
                  <a:cxn ang="0">
                    <a:pos x="13" y="91"/>
                  </a:cxn>
                  <a:cxn ang="0">
                    <a:pos x="0" y="84"/>
                  </a:cxn>
                </a:cxnLst>
                <a:rect l="0" t="0" r="r" b="b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9"/>
              <p:cNvSpPr>
                <a:spLocks/>
              </p:cNvSpPr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9"/>
                  </a:cxn>
                  <a:cxn ang="0">
                    <a:pos x="13" y="30"/>
                  </a:cxn>
                  <a:cxn ang="0">
                    <a:pos x="9" y="55"/>
                  </a:cxn>
                  <a:cxn ang="0">
                    <a:pos x="0" y="74"/>
                  </a:cxn>
                  <a:cxn ang="0">
                    <a:pos x="2" y="55"/>
                  </a:cxn>
                  <a:cxn ang="0">
                    <a:pos x="5" y="30"/>
                  </a:cxn>
                  <a:cxn ang="0">
                    <a:pos x="7" y="9"/>
                  </a:cxn>
                  <a:cxn ang="0">
                    <a:pos x="9" y="0"/>
                  </a:cxn>
                </a:cxnLst>
                <a:rect l="0" t="0" r="r" b="b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10"/>
              <p:cNvSpPr>
                <a:spLocks/>
              </p:cNvSpPr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12"/>
                  </a:cxn>
                  <a:cxn ang="0">
                    <a:pos x="15" y="38"/>
                  </a:cxn>
                  <a:cxn ang="0">
                    <a:pos x="10" y="67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4" y="41"/>
                  </a:cxn>
                  <a:cxn ang="0">
                    <a:pos x="8" y="13"/>
                  </a:cxn>
                  <a:cxn ang="0">
                    <a:pos x="12" y="0"/>
                  </a:cxn>
                </a:cxnLst>
                <a:rect l="0" t="0" r="r" b="b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11"/>
              <p:cNvSpPr>
                <a:spLocks/>
              </p:cNvSpPr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3"/>
                  </a:cxn>
                  <a:cxn ang="0">
                    <a:pos x="13" y="41"/>
                  </a:cxn>
                  <a:cxn ang="0">
                    <a:pos x="9" y="73"/>
                  </a:cxn>
                  <a:cxn ang="0">
                    <a:pos x="0" y="94"/>
                  </a:cxn>
                  <a:cxn ang="0">
                    <a:pos x="0" y="75"/>
                  </a:cxn>
                  <a:cxn ang="0">
                    <a:pos x="1" y="43"/>
                  </a:cxn>
                  <a:cxn ang="0">
                    <a:pos x="4" y="14"/>
                  </a:cxn>
                  <a:cxn ang="0">
                    <a:pos x="7" y="0"/>
                  </a:cxn>
                </a:cxnLst>
                <a:rect l="0" t="0" r="r" b="b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12"/>
              <p:cNvSpPr>
                <a:spLocks/>
              </p:cNvSpPr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11"/>
                  </a:cxn>
                  <a:cxn ang="0">
                    <a:pos x="10" y="37"/>
                  </a:cxn>
                  <a:cxn ang="0">
                    <a:pos x="8" y="66"/>
                  </a:cxn>
                  <a:cxn ang="0">
                    <a:pos x="1" y="84"/>
                  </a:cxn>
                  <a:cxn ang="0">
                    <a:pos x="1" y="65"/>
                  </a:cxn>
                  <a:cxn ang="0">
                    <a:pos x="0" y="36"/>
                  </a:cxn>
                  <a:cxn ang="0">
                    <a:pos x="1" y="11"/>
                  </a:cxn>
                  <a:cxn ang="0">
                    <a:pos x="5" y="0"/>
                  </a:cxn>
                </a:cxnLst>
                <a:rect l="0" t="0" r="r" b="b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13"/>
              <p:cNvSpPr>
                <a:spLocks/>
              </p:cNvSpPr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7"/>
                  </a:cxn>
                  <a:cxn ang="0">
                    <a:pos x="13" y="28"/>
                  </a:cxn>
                  <a:cxn ang="0">
                    <a:pos x="11" y="51"/>
                  </a:cxn>
                  <a:cxn ang="0">
                    <a:pos x="5" y="70"/>
                  </a:cxn>
                  <a:cxn ang="0">
                    <a:pos x="4" y="53"/>
                  </a:cxn>
                  <a:cxn ang="0">
                    <a:pos x="1" y="29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14"/>
              <p:cNvSpPr>
                <a:spLocks/>
              </p:cNvSpPr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4"/>
                  </a:cxn>
                  <a:cxn ang="0">
                    <a:pos x="13" y="14"/>
                  </a:cxn>
                  <a:cxn ang="0">
                    <a:pos x="15" y="26"/>
                  </a:cxn>
                  <a:cxn ang="0">
                    <a:pos x="12" y="34"/>
                  </a:cxn>
                  <a:cxn ang="0">
                    <a:pos x="12" y="23"/>
                  </a:cxn>
                  <a:cxn ang="0">
                    <a:pos x="6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5"/>
              <p:cNvSpPr>
                <a:spLocks/>
              </p:cNvSpPr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7"/>
                  </a:cxn>
                  <a:cxn ang="0">
                    <a:pos x="12" y="25"/>
                  </a:cxn>
                  <a:cxn ang="0">
                    <a:pos x="9" y="45"/>
                  </a:cxn>
                  <a:cxn ang="0">
                    <a:pos x="0" y="64"/>
                  </a:cxn>
                  <a:cxn ang="0">
                    <a:pos x="2" y="46"/>
                  </a:cxn>
                  <a:cxn ang="0">
                    <a:pos x="3" y="25"/>
                  </a:cxn>
                  <a:cxn ang="0">
                    <a:pos x="5" y="8"/>
                  </a:cxn>
                  <a:cxn ang="0">
                    <a:pos x="9" y="0"/>
                  </a:cxn>
                </a:cxnLst>
                <a:rect l="0" t="0" r="r" b="b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6"/>
              <p:cNvSpPr>
                <a:spLocks/>
              </p:cNvSpPr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3"/>
                  </a:cxn>
                  <a:cxn ang="0">
                    <a:pos x="13" y="40"/>
                  </a:cxn>
                  <a:cxn ang="0">
                    <a:pos x="9" y="70"/>
                  </a:cxn>
                  <a:cxn ang="0">
                    <a:pos x="0" y="92"/>
                  </a:cxn>
                  <a:cxn ang="0">
                    <a:pos x="0" y="74"/>
                  </a:cxn>
                  <a:cxn ang="0">
                    <a:pos x="1" y="42"/>
                  </a:cxn>
                  <a:cxn ang="0">
                    <a:pos x="4" y="13"/>
                  </a:cxn>
                  <a:cxn ang="0">
                    <a:pos x="7" y="0"/>
                  </a:cxn>
                </a:cxnLst>
                <a:rect l="0" t="0" r="r" b="b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7"/>
              <p:cNvSpPr>
                <a:spLocks/>
              </p:cNvSpPr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0"/>
                  </a:cxn>
                  <a:cxn ang="0">
                    <a:pos x="12" y="33"/>
                  </a:cxn>
                  <a:cxn ang="0">
                    <a:pos x="12" y="60"/>
                  </a:cxn>
                  <a:cxn ang="0">
                    <a:pos x="6" y="80"/>
                  </a:cxn>
                  <a:cxn ang="0">
                    <a:pos x="5" y="61"/>
                  </a:cxn>
                  <a:cxn ang="0">
                    <a:pos x="2" y="35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8"/>
              <p:cNvSpPr>
                <a:spLocks/>
              </p:cNvSpPr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0"/>
                  </a:cxn>
                  <a:cxn ang="0">
                    <a:pos x="6" y="32"/>
                  </a:cxn>
                  <a:cxn ang="0">
                    <a:pos x="5" y="54"/>
                  </a:cxn>
                  <a:cxn ang="0">
                    <a:pos x="1" y="67"/>
                  </a:cxn>
                  <a:cxn ang="0">
                    <a:pos x="1" y="52"/>
                  </a:cxn>
                  <a:cxn ang="0">
                    <a:pos x="0" y="32"/>
                  </a:cxn>
                  <a:cxn ang="0">
                    <a:pos x="0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9"/>
              <p:cNvSpPr>
                <a:spLocks/>
              </p:cNvSpPr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4"/>
                  </a:cxn>
                  <a:cxn ang="0">
                    <a:pos x="11" y="17"/>
                  </a:cxn>
                  <a:cxn ang="0">
                    <a:pos x="13" y="32"/>
                  </a:cxn>
                  <a:cxn ang="0">
                    <a:pos x="9" y="41"/>
                  </a:cxn>
                  <a:cxn ang="0">
                    <a:pos x="9" y="29"/>
                  </a:cxn>
                  <a:cxn ang="0">
                    <a:pos x="4" y="16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20"/>
              <p:cNvSpPr>
                <a:spLocks/>
              </p:cNvSpPr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33"/>
                  </a:cxn>
                  <a:cxn ang="0">
                    <a:pos x="1" y="17"/>
                  </a:cxn>
                  <a:cxn ang="0">
                    <a:pos x="4" y="4"/>
                  </a:cxn>
                  <a:cxn ang="0">
                    <a:pos x="10" y="0"/>
                  </a:cxn>
                  <a:cxn ang="0">
                    <a:pos x="13" y="7"/>
                  </a:cxn>
                  <a:cxn ang="0">
                    <a:pos x="10" y="19"/>
                  </a:cxn>
                  <a:cxn ang="0">
                    <a:pos x="4" y="33"/>
                  </a:cxn>
                  <a:cxn ang="0">
                    <a:pos x="0" y="42"/>
                  </a:cxn>
                </a:cxnLst>
                <a:rect l="0" t="0" r="r" b="b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21"/>
              <p:cNvSpPr>
                <a:spLocks/>
              </p:cNvSpPr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9"/>
                  </a:cxn>
                  <a:cxn ang="0">
                    <a:pos x="28" y="9"/>
                  </a:cxn>
                  <a:cxn ang="0">
                    <a:pos x="33" y="8"/>
                  </a:cxn>
                  <a:cxn ang="0">
                    <a:pos x="37" y="6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4"/>
                  </a:cxn>
                  <a:cxn ang="0">
                    <a:pos x="5" y="7"/>
                  </a:cxn>
                  <a:cxn ang="0">
                    <a:pos x="0" y="8"/>
                  </a:cxn>
                </a:cxnLst>
                <a:rect l="0" t="0" r="r" b="b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22"/>
              <p:cNvSpPr>
                <a:spLocks/>
              </p:cNvSpPr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23"/>
                  </a:cxn>
                  <a:cxn ang="0">
                    <a:pos x="6" y="21"/>
                  </a:cxn>
                  <a:cxn ang="0">
                    <a:pos x="12" y="17"/>
                  </a:cxn>
                  <a:cxn ang="0">
                    <a:pos x="18" y="14"/>
                  </a:cxn>
                  <a:cxn ang="0">
                    <a:pos x="23" y="10"/>
                  </a:cxn>
                  <a:cxn ang="0">
                    <a:pos x="29" y="7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24"/>
                  </a:cxn>
                </a:cxnLst>
                <a:rect l="0" t="0" r="r" b="b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23"/>
              <p:cNvSpPr>
                <a:spLocks/>
              </p:cNvSpPr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3"/>
                  </a:cxn>
                  <a:cxn ang="0">
                    <a:pos x="11" y="28"/>
                  </a:cxn>
                  <a:cxn ang="0">
                    <a:pos x="10" y="43"/>
                  </a:cxn>
                  <a:cxn ang="0">
                    <a:pos x="5" y="51"/>
                  </a:cxn>
                  <a:cxn ang="0">
                    <a:pos x="1" y="47"/>
                  </a:cxn>
                  <a:cxn ang="0">
                    <a:pos x="0" y="32"/>
                  </a:cxn>
                  <a:cxn ang="0">
                    <a:pos x="1" y="15"/>
                  </a:cxn>
                  <a:cxn ang="0">
                    <a:pos x="1" y="0"/>
                  </a:cxn>
                </a:cxnLst>
                <a:rect l="0" t="0" r="r" b="b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24"/>
              <p:cNvSpPr>
                <a:spLocks/>
              </p:cNvSpPr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6" y="12"/>
                  </a:cxn>
                  <a:cxn ang="0">
                    <a:pos x="14" y="28"/>
                  </a:cxn>
                  <a:cxn ang="0">
                    <a:pos x="9" y="42"/>
                  </a:cxn>
                  <a:cxn ang="0">
                    <a:pos x="3" y="49"/>
                  </a:cxn>
                  <a:cxn ang="0">
                    <a:pos x="0" y="42"/>
                  </a:cxn>
                  <a:cxn ang="0">
                    <a:pos x="5" y="28"/>
                  </a:cxn>
                  <a:cxn ang="0">
                    <a:pos x="13" y="11"/>
                  </a:cxn>
                  <a:cxn ang="0">
                    <a:pos x="17" y="0"/>
                  </a:cxn>
                </a:cxnLst>
                <a:rect l="0" t="0" r="r" b="b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25"/>
              <p:cNvSpPr>
                <a:spLocks/>
              </p:cNvSpPr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11" y="20"/>
                  </a:cxn>
                  <a:cxn ang="0">
                    <a:pos x="12" y="36"/>
                  </a:cxn>
                  <a:cxn ang="0">
                    <a:pos x="9" y="46"/>
                  </a:cxn>
                  <a:cxn ang="0">
                    <a:pos x="4" y="44"/>
                  </a:cxn>
                  <a:cxn ang="0">
                    <a:pos x="3" y="30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26"/>
              <p:cNvSpPr>
                <a:spLocks/>
              </p:cNvSpPr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4" y="23"/>
                  </a:cxn>
                  <a:cxn ang="0">
                    <a:pos x="18" y="39"/>
                  </a:cxn>
                  <a:cxn ang="0">
                    <a:pos x="16" y="48"/>
                  </a:cxn>
                  <a:cxn ang="0">
                    <a:pos x="11" y="45"/>
                  </a:cxn>
                  <a:cxn ang="0">
                    <a:pos x="8" y="32"/>
                  </a:cxn>
                  <a:cxn ang="0">
                    <a:pos x="4" y="15"/>
                  </a:cxn>
                  <a:cxn ang="0">
                    <a:pos x="0" y="0"/>
                  </a:cxn>
                </a:cxnLst>
                <a:rect l="0" t="0" r="r" b="b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27"/>
              <p:cNvSpPr>
                <a:spLocks/>
              </p:cNvSpPr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19" y="24"/>
                  </a:cxn>
                  <a:cxn ang="0">
                    <a:pos x="23" y="39"/>
                  </a:cxn>
                  <a:cxn ang="0">
                    <a:pos x="21" y="46"/>
                  </a:cxn>
                  <a:cxn ang="0">
                    <a:pos x="15" y="42"/>
                  </a:cxn>
                  <a:cxn ang="0">
                    <a:pos x="11" y="29"/>
                  </a:cxn>
                  <a:cxn ang="0">
                    <a:pos x="6" y="13"/>
                  </a:cxn>
                  <a:cxn ang="0">
                    <a:pos x="0" y="0"/>
                  </a:cxn>
                </a:cxnLst>
                <a:rect l="0" t="0" r="r" b="b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28"/>
              <p:cNvSpPr>
                <a:spLocks/>
              </p:cNvSpPr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11"/>
                  </a:cxn>
                  <a:cxn ang="0">
                    <a:pos x="19" y="18"/>
                  </a:cxn>
                  <a:cxn ang="0">
                    <a:pos x="25" y="25"/>
                  </a:cxn>
                  <a:cxn ang="0">
                    <a:pos x="30" y="32"/>
                  </a:cxn>
                  <a:cxn ang="0">
                    <a:pos x="33" y="39"/>
                  </a:cxn>
                  <a:cxn ang="0">
                    <a:pos x="34" y="44"/>
                  </a:cxn>
                  <a:cxn ang="0">
                    <a:pos x="32" y="47"/>
                  </a:cxn>
                  <a:cxn ang="0">
                    <a:pos x="24" y="44"/>
                  </a:cxn>
                  <a:cxn ang="0">
                    <a:pos x="15" y="29"/>
                  </a:cxn>
                  <a:cxn ang="0">
                    <a:pos x="7" y="12"/>
                  </a:cxn>
                  <a:cxn ang="0">
                    <a:pos x="0" y="0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29"/>
              <p:cNvSpPr>
                <a:spLocks/>
              </p:cNvSpPr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2" y="9"/>
                  </a:cxn>
                  <a:cxn ang="0">
                    <a:pos x="20" y="17"/>
                  </a:cxn>
                  <a:cxn ang="0">
                    <a:pos x="29" y="23"/>
                  </a:cxn>
                  <a:cxn ang="0">
                    <a:pos x="36" y="31"/>
                  </a:cxn>
                  <a:cxn ang="0">
                    <a:pos x="42" y="37"/>
                  </a:cxn>
                  <a:cxn ang="0">
                    <a:pos x="44" y="43"/>
                  </a:cxn>
                  <a:cxn ang="0">
                    <a:pos x="43" y="45"/>
                  </a:cxn>
                  <a:cxn ang="0">
                    <a:pos x="38" y="45"/>
                  </a:cxn>
                  <a:cxn ang="0">
                    <a:pos x="33" y="40"/>
                  </a:cxn>
                  <a:cxn ang="0">
                    <a:pos x="26" y="34"/>
                  </a:cxn>
                  <a:cxn ang="0">
                    <a:pos x="19" y="26"/>
                  </a:cxn>
                  <a:cxn ang="0">
                    <a:pos x="13" y="17"/>
                  </a:cxn>
                  <a:cxn ang="0">
                    <a:pos x="8" y="9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0"/>
              <p:cNvSpPr>
                <a:spLocks/>
              </p:cNvSpPr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3" y="8"/>
                  </a:cxn>
                  <a:cxn ang="0">
                    <a:pos x="22" y="15"/>
                  </a:cxn>
                  <a:cxn ang="0">
                    <a:pos x="31" y="23"/>
                  </a:cxn>
                  <a:cxn ang="0">
                    <a:pos x="40" y="31"/>
                  </a:cxn>
                  <a:cxn ang="0">
                    <a:pos x="46" y="38"/>
                  </a:cxn>
                  <a:cxn ang="0">
                    <a:pos x="49" y="43"/>
                  </a:cxn>
                  <a:cxn ang="0">
                    <a:pos x="48" y="48"/>
                  </a:cxn>
                  <a:cxn ang="0">
                    <a:pos x="44" y="48"/>
                  </a:cxn>
                  <a:cxn ang="0">
                    <a:pos x="38" y="45"/>
                  </a:cxn>
                  <a:cxn ang="0">
                    <a:pos x="31" y="38"/>
                  </a:cxn>
                  <a:cxn ang="0">
                    <a:pos x="25" y="29"/>
                  </a:cxn>
                  <a:cxn ang="0">
                    <a:pos x="17" y="20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1"/>
              <p:cNvSpPr>
                <a:spLocks/>
              </p:cNvSpPr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5" y="6"/>
                  </a:cxn>
                  <a:cxn ang="0">
                    <a:pos x="25" y="10"/>
                  </a:cxn>
                  <a:cxn ang="0">
                    <a:pos x="34" y="15"/>
                  </a:cxn>
                  <a:cxn ang="0">
                    <a:pos x="43" y="22"/>
                  </a:cxn>
                  <a:cxn ang="0">
                    <a:pos x="49" y="27"/>
                  </a:cxn>
                  <a:cxn ang="0">
                    <a:pos x="54" y="35"/>
                  </a:cxn>
                  <a:cxn ang="0">
                    <a:pos x="56" y="42"/>
                  </a:cxn>
                  <a:cxn ang="0">
                    <a:pos x="54" y="43"/>
                  </a:cxn>
                  <a:cxn ang="0">
                    <a:pos x="49" y="41"/>
                  </a:cxn>
                  <a:cxn ang="0">
                    <a:pos x="40" y="35"/>
                  </a:cxn>
                  <a:cxn ang="0">
                    <a:pos x="31" y="27"/>
                  </a:cxn>
                  <a:cxn ang="0">
                    <a:pos x="21" y="19"/>
                  </a:cxn>
                  <a:cxn ang="0">
                    <a:pos x="12" y="11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2"/>
              <p:cNvSpPr>
                <a:spLocks/>
              </p:cNvSpPr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8" y="20"/>
                  </a:cxn>
                  <a:cxn ang="0">
                    <a:pos x="51" y="19"/>
                  </a:cxn>
                  <a:cxn ang="0">
                    <a:pos x="43" y="17"/>
                  </a:cxn>
                  <a:cxn ang="0">
                    <a:pos x="34" y="14"/>
                  </a:cxn>
                  <a:cxn ang="0">
                    <a:pos x="24" y="10"/>
                  </a:cxn>
                  <a:cxn ang="0">
                    <a:pos x="15" y="7"/>
                  </a:cxn>
                  <a:cxn ang="0">
                    <a:pos x="6" y="3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7" y="0"/>
                  </a:cxn>
                  <a:cxn ang="0">
                    <a:pos x="29" y="1"/>
                  </a:cxn>
                  <a:cxn ang="0">
                    <a:pos x="39" y="3"/>
                  </a:cxn>
                  <a:cxn ang="0">
                    <a:pos x="49" y="6"/>
                  </a:cxn>
                  <a:cxn ang="0">
                    <a:pos x="56" y="10"/>
                  </a:cxn>
                  <a:cxn ang="0">
                    <a:pos x="60" y="15"/>
                  </a:cxn>
                  <a:cxn ang="0">
                    <a:pos x="60" y="19"/>
                  </a:cxn>
                </a:cxnLst>
                <a:rect l="0" t="0" r="r" b="b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3"/>
              <p:cNvSpPr>
                <a:spLocks/>
              </p:cNvSpPr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7" y="19"/>
                  </a:cxn>
                  <a:cxn ang="0">
                    <a:pos x="51" y="18"/>
                  </a:cxn>
                  <a:cxn ang="0">
                    <a:pos x="42" y="16"/>
                  </a:cxn>
                  <a:cxn ang="0">
                    <a:pos x="33" y="14"/>
                  </a:cxn>
                  <a:cxn ang="0">
                    <a:pos x="23" y="10"/>
                  </a:cxn>
                  <a:cxn ang="0">
                    <a:pos x="14" y="7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29" y="1"/>
                  </a:cxn>
                  <a:cxn ang="0">
                    <a:pos x="39" y="3"/>
                  </a:cxn>
                  <a:cxn ang="0">
                    <a:pos x="49" y="6"/>
                  </a:cxn>
                  <a:cxn ang="0">
                    <a:pos x="56" y="10"/>
                  </a:cxn>
                  <a:cxn ang="0">
                    <a:pos x="60" y="15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4"/>
              <p:cNvSpPr>
                <a:spLocks/>
              </p:cNvSpPr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3" y="72"/>
                  </a:cxn>
                  <a:cxn ang="0">
                    <a:pos x="1" y="74"/>
                  </a:cxn>
                  <a:cxn ang="0">
                    <a:pos x="1" y="77"/>
                  </a:cxn>
                  <a:cxn ang="0">
                    <a:pos x="0" y="80"/>
                  </a:cxn>
                  <a:cxn ang="0">
                    <a:pos x="21" y="66"/>
                  </a:cxn>
                  <a:cxn ang="0">
                    <a:pos x="42" y="55"/>
                  </a:cxn>
                  <a:cxn ang="0">
                    <a:pos x="63" y="46"/>
                  </a:cxn>
                  <a:cxn ang="0">
                    <a:pos x="83" y="37"/>
                  </a:cxn>
                  <a:cxn ang="0">
                    <a:pos x="103" y="30"/>
                  </a:cxn>
                  <a:cxn ang="0">
                    <a:pos x="123" y="24"/>
                  </a:cxn>
                  <a:cxn ang="0">
                    <a:pos x="142" y="20"/>
                  </a:cxn>
                  <a:cxn ang="0">
                    <a:pos x="160" y="15"/>
                  </a:cxn>
                  <a:cxn ang="0">
                    <a:pos x="179" y="13"/>
                  </a:cxn>
                  <a:cxn ang="0">
                    <a:pos x="196" y="11"/>
                  </a:cxn>
                  <a:cxn ang="0">
                    <a:pos x="213" y="8"/>
                  </a:cxn>
                  <a:cxn ang="0">
                    <a:pos x="230" y="7"/>
                  </a:cxn>
                  <a:cxn ang="0">
                    <a:pos x="246" y="7"/>
                  </a:cxn>
                  <a:cxn ang="0">
                    <a:pos x="261" y="6"/>
                  </a:cxn>
                  <a:cxn ang="0">
                    <a:pos x="276" y="6"/>
                  </a:cxn>
                  <a:cxn ang="0">
                    <a:pos x="289" y="5"/>
                  </a:cxn>
                  <a:cxn ang="0">
                    <a:pos x="280" y="3"/>
                  </a:cxn>
                  <a:cxn ang="0">
                    <a:pos x="268" y="1"/>
                  </a:cxn>
                  <a:cxn ang="0">
                    <a:pos x="254" y="0"/>
                  </a:cxn>
                  <a:cxn ang="0">
                    <a:pos x="237" y="0"/>
                  </a:cxn>
                  <a:cxn ang="0">
                    <a:pos x="218" y="0"/>
                  </a:cxn>
                  <a:cxn ang="0">
                    <a:pos x="199" y="3"/>
                  </a:cxn>
                  <a:cxn ang="0">
                    <a:pos x="177" y="5"/>
                  </a:cxn>
                  <a:cxn ang="0">
                    <a:pos x="156" y="8"/>
                  </a:cxn>
                  <a:cxn ang="0">
                    <a:pos x="133" y="12"/>
                  </a:cxn>
                  <a:cxn ang="0">
                    <a:pos x="111" y="17"/>
                  </a:cxn>
                  <a:cxn ang="0">
                    <a:pos x="90" y="23"/>
                  </a:cxn>
                  <a:cxn ang="0">
                    <a:pos x="69" y="30"/>
                  </a:cxn>
                  <a:cxn ang="0">
                    <a:pos x="50" y="39"/>
                  </a:cxn>
                  <a:cxn ang="0">
                    <a:pos x="32" y="48"/>
                  </a:cxn>
                  <a:cxn ang="0">
                    <a:pos x="17" y="58"/>
                  </a:cxn>
                  <a:cxn ang="0">
                    <a:pos x="4" y="69"/>
                  </a:cxn>
                </a:cxnLst>
                <a:rect l="0" t="0" r="r" b="b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"/>
              <p:cNvSpPr>
                <a:spLocks/>
              </p:cNvSpPr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/>
                <a:ahLst/>
                <a:cxnLst>
                  <a:cxn ang="0">
                    <a:pos x="43" y="41"/>
                  </a:cxn>
                  <a:cxn ang="0">
                    <a:pos x="44" y="38"/>
                  </a:cxn>
                  <a:cxn ang="0">
                    <a:pos x="43" y="34"/>
                  </a:cxn>
                  <a:cxn ang="0">
                    <a:pos x="40" y="27"/>
                  </a:cxn>
                  <a:cxn ang="0">
                    <a:pos x="34" y="20"/>
                  </a:cxn>
                  <a:cxn ang="0">
                    <a:pos x="27" y="13"/>
                  </a:cxn>
                  <a:cxn ang="0">
                    <a:pos x="19" y="7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2" y="10"/>
                  </a:cxn>
                  <a:cxn ang="0">
                    <a:pos x="18" y="17"/>
                  </a:cxn>
                  <a:cxn ang="0">
                    <a:pos x="24" y="25"/>
                  </a:cxn>
                  <a:cxn ang="0">
                    <a:pos x="31" y="32"/>
                  </a:cxn>
                  <a:cxn ang="0">
                    <a:pos x="36" y="37"/>
                  </a:cxn>
                  <a:cxn ang="0">
                    <a:pos x="40" y="41"/>
                  </a:cxn>
                  <a:cxn ang="0">
                    <a:pos x="43" y="41"/>
                  </a:cxn>
                </a:cxnLst>
                <a:rect l="0" t="0" r="r" b="b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6"/>
              <p:cNvSpPr>
                <a:spLocks/>
              </p:cNvSpPr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/>
                <a:ahLst/>
                <a:cxnLst>
                  <a:cxn ang="0">
                    <a:pos x="57" y="46"/>
                  </a:cxn>
                  <a:cxn ang="0">
                    <a:pos x="58" y="43"/>
                  </a:cxn>
                  <a:cxn ang="0">
                    <a:pos x="55" y="39"/>
                  </a:cxn>
                  <a:cxn ang="0">
                    <a:pos x="50" y="31"/>
                  </a:cxn>
                  <a:cxn ang="0">
                    <a:pos x="42" y="23"/>
                  </a:cxn>
                  <a:cxn ang="0">
                    <a:pos x="33" y="15"/>
                  </a:cxn>
                  <a:cxn ang="0">
                    <a:pos x="21" y="8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1" y="10"/>
                  </a:cxn>
                  <a:cxn ang="0">
                    <a:pos x="19" y="18"/>
                  </a:cxn>
                  <a:cxn ang="0">
                    <a:pos x="28" y="26"/>
                  </a:cxn>
                  <a:cxn ang="0">
                    <a:pos x="36" y="35"/>
                  </a:cxn>
                  <a:cxn ang="0">
                    <a:pos x="45" y="42"/>
                  </a:cxn>
                  <a:cxn ang="0">
                    <a:pos x="52" y="46"/>
                  </a:cxn>
                  <a:cxn ang="0">
                    <a:pos x="57" y="46"/>
                  </a:cxn>
                </a:cxnLst>
                <a:rect l="0" t="0" r="r" b="b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7"/>
              <p:cNvSpPr>
                <a:spLocks/>
              </p:cNvSpPr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/>
                <a:ahLst/>
                <a:cxnLst>
                  <a:cxn ang="0">
                    <a:pos x="50" y="53"/>
                  </a:cxn>
                  <a:cxn ang="0">
                    <a:pos x="51" y="50"/>
                  </a:cxn>
                  <a:cxn ang="0">
                    <a:pos x="50" y="43"/>
                  </a:cxn>
                  <a:cxn ang="0">
                    <a:pos x="44" y="34"/>
                  </a:cxn>
                  <a:cxn ang="0">
                    <a:pos x="37" y="25"/>
                  </a:cxn>
                  <a:cxn ang="0">
                    <a:pos x="29" y="16"/>
                  </a:cxn>
                  <a:cxn ang="0">
                    <a:pos x="19" y="8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9" y="11"/>
                  </a:cxn>
                  <a:cxn ang="0">
                    <a:pos x="16" y="20"/>
                  </a:cxn>
                  <a:cxn ang="0">
                    <a:pos x="24" y="29"/>
                  </a:cxn>
                  <a:cxn ang="0">
                    <a:pos x="32" y="39"/>
                  </a:cxn>
                  <a:cxn ang="0">
                    <a:pos x="40" y="47"/>
                  </a:cxn>
                  <a:cxn ang="0">
                    <a:pos x="46" y="52"/>
                  </a:cxn>
                  <a:cxn ang="0">
                    <a:pos x="50" y="53"/>
                  </a:cxn>
                </a:cxnLst>
                <a:rect l="0" t="0" r="r" b="b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8"/>
              <p:cNvSpPr>
                <a:spLocks/>
              </p:cNvSpPr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/>
                <a:ahLst/>
                <a:cxnLst>
                  <a:cxn ang="0">
                    <a:pos x="43" y="50"/>
                  </a:cxn>
                  <a:cxn ang="0">
                    <a:pos x="44" y="46"/>
                  </a:cxn>
                  <a:cxn ang="0">
                    <a:pos x="42" y="41"/>
                  </a:cxn>
                  <a:cxn ang="0">
                    <a:pos x="38" y="33"/>
                  </a:cxn>
                  <a:cxn ang="0">
                    <a:pos x="31" y="24"/>
                  </a:cxn>
                  <a:cxn ang="0">
                    <a:pos x="24" y="14"/>
                  </a:cxn>
                  <a:cxn ang="0">
                    <a:pos x="16" y="7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8" y="11"/>
                  </a:cxn>
                  <a:cxn ang="0">
                    <a:pos x="14" y="20"/>
                  </a:cxn>
                  <a:cxn ang="0">
                    <a:pos x="21" y="29"/>
                  </a:cxn>
                  <a:cxn ang="0">
                    <a:pos x="26" y="38"/>
                  </a:cxn>
                  <a:cxn ang="0">
                    <a:pos x="33" y="45"/>
                  </a:cxn>
                  <a:cxn ang="0">
                    <a:pos x="39" y="50"/>
                  </a:cxn>
                  <a:cxn ang="0">
                    <a:pos x="43" y="50"/>
                  </a:cxn>
                </a:cxnLst>
                <a:rect l="0" t="0" r="r" b="b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9"/>
              <p:cNvSpPr>
                <a:spLocks/>
              </p:cNvSpPr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/>
                <a:ahLst/>
                <a:cxnLst>
                  <a:cxn ang="0">
                    <a:pos x="29" y="45"/>
                  </a:cxn>
                  <a:cxn ang="0">
                    <a:pos x="32" y="43"/>
                  </a:cxn>
                  <a:cxn ang="0">
                    <a:pos x="32" y="37"/>
                  </a:cxn>
                  <a:cxn ang="0">
                    <a:pos x="30" y="30"/>
                  </a:cxn>
                  <a:cxn ang="0">
                    <a:pos x="27" y="22"/>
                  </a:cxn>
                  <a:cxn ang="0">
                    <a:pos x="22" y="16"/>
                  </a:cxn>
                  <a:cxn ang="0">
                    <a:pos x="17" y="9"/>
                  </a:cxn>
                  <a:cxn ang="0">
                    <a:pos x="9" y="3"/>
                  </a:cxn>
                  <a:cxn ang="0">
                    <a:pos x="0" y="0"/>
                  </a:cxn>
                  <a:cxn ang="0">
                    <a:pos x="7" y="11"/>
                  </a:cxn>
                  <a:cxn ang="0">
                    <a:pos x="15" y="27"/>
                  </a:cxn>
                  <a:cxn ang="0">
                    <a:pos x="22" y="40"/>
                  </a:cxn>
                  <a:cxn ang="0">
                    <a:pos x="29" y="45"/>
                  </a:cxn>
                </a:cxnLst>
                <a:rect l="0" t="0" r="r" b="b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40"/>
              <p:cNvSpPr>
                <a:spLocks/>
              </p:cNvSpPr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/>
                <a:ahLst/>
                <a:cxnLst>
                  <a:cxn ang="0">
                    <a:pos x="22" y="34"/>
                  </a:cxn>
                  <a:cxn ang="0">
                    <a:pos x="25" y="27"/>
                  </a:cxn>
                  <a:cxn ang="0">
                    <a:pos x="19" y="15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10" y="19"/>
                  </a:cxn>
                  <a:cxn ang="0">
                    <a:pos x="17" y="30"/>
                  </a:cxn>
                  <a:cxn ang="0">
                    <a:pos x="22" y="34"/>
                  </a:cxn>
                </a:cxnLst>
                <a:rect l="0" t="0" r="r" b="b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41"/>
              <p:cNvSpPr>
                <a:spLocks/>
              </p:cNvSpPr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8" y="16"/>
                  </a:cxn>
                  <a:cxn ang="0">
                    <a:pos x="15" y="7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7" y="6"/>
                  </a:cxn>
                  <a:cxn ang="0">
                    <a:pos x="11" y="15"/>
                  </a:cxn>
                  <a:cxn ang="0">
                    <a:pos x="14" y="24"/>
                  </a:cxn>
                  <a:cxn ang="0">
                    <a:pos x="17" y="23"/>
                  </a:cxn>
                </a:cxnLst>
                <a:rect l="0" t="0" r="r" b="b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42"/>
              <p:cNvSpPr>
                <a:spLocks/>
              </p:cNvSpPr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/>
                <a:ahLst/>
                <a:cxnLst>
                  <a:cxn ang="0">
                    <a:pos x="50" y="44"/>
                  </a:cxn>
                  <a:cxn ang="0">
                    <a:pos x="51" y="41"/>
                  </a:cxn>
                  <a:cxn ang="0">
                    <a:pos x="50" y="36"/>
                  </a:cxn>
                  <a:cxn ang="0">
                    <a:pos x="45" y="29"/>
                  </a:cxn>
                  <a:cxn ang="0">
                    <a:pos x="38" y="21"/>
                  </a:cxn>
                  <a:cxn ang="0">
                    <a:pos x="30" y="15"/>
                  </a:cxn>
                  <a:cxn ang="0">
                    <a:pos x="21" y="8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0" y="9"/>
                  </a:cxn>
                  <a:cxn ang="0">
                    <a:pos x="17" y="17"/>
                  </a:cxn>
                  <a:cxn ang="0">
                    <a:pos x="25" y="25"/>
                  </a:cxn>
                  <a:cxn ang="0">
                    <a:pos x="33" y="33"/>
                  </a:cxn>
                  <a:cxn ang="0">
                    <a:pos x="40" y="40"/>
                  </a:cxn>
                  <a:cxn ang="0">
                    <a:pos x="45" y="44"/>
                  </a:cxn>
                  <a:cxn ang="0">
                    <a:pos x="50" y="44"/>
                  </a:cxn>
                </a:cxnLst>
                <a:rect l="0" t="0" r="r" b="b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43"/>
              <p:cNvSpPr>
                <a:spLocks/>
              </p:cNvSpPr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/>
                <a:ahLst/>
                <a:cxnLst>
                  <a:cxn ang="0">
                    <a:pos x="39" y="35"/>
                  </a:cxn>
                  <a:cxn ang="0">
                    <a:pos x="40" y="32"/>
                  </a:cxn>
                  <a:cxn ang="0">
                    <a:pos x="40" y="29"/>
                  </a:cxn>
                  <a:cxn ang="0">
                    <a:pos x="36" y="23"/>
                  </a:cxn>
                  <a:cxn ang="0">
                    <a:pos x="33" y="18"/>
                  </a:cxn>
                  <a:cxn ang="0">
                    <a:pos x="26" y="12"/>
                  </a:cxn>
                  <a:cxn ang="0">
                    <a:pos x="19" y="6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10"/>
                  </a:cxn>
                  <a:cxn ang="0">
                    <a:pos x="16" y="15"/>
                  </a:cxn>
                  <a:cxn ang="0">
                    <a:pos x="22" y="22"/>
                  </a:cxn>
                  <a:cxn ang="0">
                    <a:pos x="27" y="28"/>
                  </a:cxn>
                  <a:cxn ang="0">
                    <a:pos x="32" y="32"/>
                  </a:cxn>
                  <a:cxn ang="0">
                    <a:pos x="36" y="35"/>
                  </a:cxn>
                  <a:cxn ang="0">
                    <a:pos x="39" y="35"/>
                  </a:cxn>
                </a:cxnLst>
                <a:rect l="0" t="0" r="r" b="b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44"/>
              <p:cNvSpPr>
                <a:spLocks/>
              </p:cNvSpPr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/>
                <a:ahLst/>
                <a:cxnLst>
                  <a:cxn ang="0">
                    <a:pos x="43" y="49"/>
                  </a:cxn>
                  <a:cxn ang="0">
                    <a:pos x="44" y="46"/>
                  </a:cxn>
                  <a:cxn ang="0">
                    <a:pos x="42" y="40"/>
                  </a:cxn>
                  <a:cxn ang="0">
                    <a:pos x="37" y="33"/>
                  </a:cxn>
                  <a:cxn ang="0">
                    <a:pos x="30" y="24"/>
                  </a:cxn>
                  <a:cxn ang="0">
                    <a:pos x="23" y="15"/>
                  </a:cxn>
                  <a:cxn ang="0">
                    <a:pos x="15" y="7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8" y="11"/>
                  </a:cxn>
                  <a:cxn ang="0">
                    <a:pos x="13" y="20"/>
                  </a:cxn>
                  <a:cxn ang="0">
                    <a:pos x="20" y="29"/>
                  </a:cxn>
                  <a:cxn ang="0">
                    <a:pos x="26" y="37"/>
                  </a:cxn>
                  <a:cxn ang="0">
                    <a:pos x="32" y="44"/>
                  </a:cxn>
                  <a:cxn ang="0">
                    <a:pos x="38" y="49"/>
                  </a:cxn>
                  <a:cxn ang="0">
                    <a:pos x="43" y="49"/>
                  </a:cxn>
                </a:cxnLst>
                <a:rect l="0" t="0" r="r" b="b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45"/>
              <p:cNvSpPr>
                <a:spLocks/>
              </p:cNvSpPr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/>
                <a:ahLst/>
                <a:cxnLst>
                  <a:cxn ang="0">
                    <a:pos x="31" y="41"/>
                  </a:cxn>
                  <a:cxn ang="0">
                    <a:pos x="33" y="38"/>
                  </a:cxn>
                  <a:cxn ang="0">
                    <a:pos x="32" y="33"/>
                  </a:cxn>
                  <a:cxn ang="0">
                    <a:pos x="28" y="26"/>
                  </a:cxn>
                  <a:cxn ang="0">
                    <a:pos x="23" y="18"/>
                  </a:cxn>
                  <a:cxn ang="0">
                    <a:pos x="17" y="11"/>
                  </a:cxn>
                  <a:cxn ang="0">
                    <a:pos x="11" y="5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4" y="22"/>
                  </a:cxn>
                  <a:cxn ang="0">
                    <a:pos x="23" y="35"/>
                  </a:cxn>
                  <a:cxn ang="0">
                    <a:pos x="31" y="41"/>
                  </a:cxn>
                </a:cxnLst>
                <a:rect l="0" t="0" r="r" b="b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46"/>
              <p:cNvSpPr>
                <a:spLocks/>
              </p:cNvSpPr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5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32" y="1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3" y="5"/>
                  </a:cxn>
                  <a:cxn ang="0">
                    <a:pos x="39" y="7"/>
                  </a:cxn>
                  <a:cxn ang="0">
                    <a:pos x="33" y="7"/>
                  </a:cxn>
                  <a:cxn ang="0">
                    <a:pos x="26" y="7"/>
                  </a:cxn>
                  <a:cxn ang="0">
                    <a:pos x="19" y="7"/>
                  </a:cxn>
                  <a:cxn ang="0">
                    <a:pos x="11" y="7"/>
                  </a:cxn>
                  <a:cxn ang="0">
                    <a:pos x="5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47"/>
              <p:cNvSpPr>
                <a:spLocks/>
              </p:cNvSpPr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7" y="49"/>
                  </a:cxn>
                  <a:cxn ang="0">
                    <a:pos x="16" y="43"/>
                  </a:cxn>
                  <a:cxn ang="0">
                    <a:pos x="28" y="35"/>
                  </a:cxn>
                  <a:cxn ang="0">
                    <a:pos x="39" y="26"/>
                  </a:cxn>
                  <a:cxn ang="0">
                    <a:pos x="48" y="18"/>
                  </a:cxn>
                  <a:cxn ang="0">
                    <a:pos x="56" y="10"/>
                  </a:cxn>
                  <a:cxn ang="0">
                    <a:pos x="59" y="3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47" y="4"/>
                  </a:cxn>
                  <a:cxn ang="0">
                    <a:pos x="39" y="11"/>
                  </a:cxn>
                  <a:cxn ang="0">
                    <a:pos x="31" y="21"/>
                  </a:cxn>
                  <a:cxn ang="0">
                    <a:pos x="22" y="30"/>
                  </a:cxn>
                  <a:cxn ang="0">
                    <a:pos x="14" y="40"/>
                  </a:cxn>
                  <a:cxn ang="0">
                    <a:pos x="6" y="48"/>
                  </a:cxn>
                  <a:cxn ang="0">
                    <a:pos x="0" y="53"/>
                  </a:cxn>
                </a:cxnLst>
                <a:rect l="0" t="0" r="r" b="b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8"/>
              <p:cNvSpPr>
                <a:spLocks/>
              </p:cNvSpPr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7" y="50"/>
                  </a:cxn>
                  <a:cxn ang="0">
                    <a:pos x="16" y="43"/>
                  </a:cxn>
                  <a:cxn ang="0">
                    <a:pos x="25" y="35"/>
                  </a:cxn>
                  <a:cxn ang="0">
                    <a:pos x="35" y="24"/>
                  </a:cxn>
                  <a:cxn ang="0">
                    <a:pos x="44" y="15"/>
                  </a:cxn>
                  <a:cxn ang="0">
                    <a:pos x="51" y="7"/>
                  </a:cxn>
                  <a:cxn ang="0">
                    <a:pos x="53" y="2"/>
                  </a:cxn>
                  <a:cxn ang="0">
                    <a:pos x="52" y="0"/>
                  </a:cxn>
                  <a:cxn ang="0">
                    <a:pos x="46" y="2"/>
                  </a:cxn>
                  <a:cxn ang="0">
                    <a:pos x="40" y="7"/>
                  </a:cxn>
                  <a:cxn ang="0">
                    <a:pos x="33" y="15"/>
                  </a:cxn>
                  <a:cxn ang="0">
                    <a:pos x="25" y="26"/>
                  </a:cxn>
                  <a:cxn ang="0">
                    <a:pos x="17" y="35"/>
                  </a:cxn>
                  <a:cxn ang="0">
                    <a:pos x="10" y="45"/>
                  </a:cxn>
                  <a:cxn ang="0">
                    <a:pos x="4" y="52"/>
                  </a:cxn>
                  <a:cxn ang="0">
                    <a:pos x="0" y="55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49"/>
              <p:cNvSpPr>
                <a:spLocks/>
              </p:cNvSpPr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" y="54"/>
                  </a:cxn>
                  <a:cxn ang="0">
                    <a:pos x="16" y="46"/>
                  </a:cxn>
                  <a:cxn ang="0">
                    <a:pos x="25" y="35"/>
                  </a:cxn>
                  <a:cxn ang="0">
                    <a:pos x="33" y="26"/>
                  </a:cxn>
                  <a:cxn ang="0">
                    <a:pos x="40" y="16"/>
                  </a:cxn>
                  <a:cxn ang="0">
                    <a:pos x="45" y="8"/>
                  </a:cxn>
                  <a:cxn ang="0">
                    <a:pos x="46" y="3"/>
                  </a:cxn>
                  <a:cxn ang="0">
                    <a:pos x="45" y="0"/>
                  </a:cxn>
                  <a:cxn ang="0">
                    <a:pos x="41" y="3"/>
                  </a:cxn>
                  <a:cxn ang="0">
                    <a:pos x="35" y="8"/>
                  </a:cxn>
                  <a:cxn ang="0">
                    <a:pos x="29" y="16"/>
                  </a:cxn>
                  <a:cxn ang="0">
                    <a:pos x="23" y="26"/>
                  </a:cxn>
                  <a:cxn ang="0">
                    <a:pos x="17" y="38"/>
                  </a:cxn>
                  <a:cxn ang="0">
                    <a:pos x="10" y="47"/>
                  </a:cxn>
                  <a:cxn ang="0">
                    <a:pos x="5" y="55"/>
                  </a:cxn>
                  <a:cxn ang="0">
                    <a:pos x="0" y="59"/>
                  </a:cxn>
                </a:cxnLst>
                <a:rect l="0" t="0" r="r" b="b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50"/>
              <p:cNvSpPr>
                <a:spLocks/>
              </p:cNvSpPr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6" y="49"/>
                  </a:cxn>
                  <a:cxn ang="0">
                    <a:pos x="13" y="41"/>
                  </a:cxn>
                  <a:cxn ang="0">
                    <a:pos x="19" y="32"/>
                  </a:cxn>
                  <a:cxn ang="0">
                    <a:pos x="26" y="23"/>
                  </a:cxn>
                  <a:cxn ang="0">
                    <a:pos x="32" y="14"/>
                  </a:cxn>
                  <a:cxn ang="0">
                    <a:pos x="35" y="6"/>
                  </a:cxn>
                  <a:cxn ang="0">
                    <a:pos x="35" y="2"/>
                  </a:cxn>
                  <a:cxn ang="0">
                    <a:pos x="32" y="0"/>
                  </a:cxn>
                  <a:cxn ang="0">
                    <a:pos x="22" y="7"/>
                  </a:cxn>
                  <a:cxn ang="0">
                    <a:pos x="15" y="23"/>
                  </a:cxn>
                  <a:cxn ang="0">
                    <a:pos x="7" y="41"/>
                  </a:cxn>
                  <a:cxn ang="0">
                    <a:pos x="0" y="54"/>
                  </a:cxn>
                </a:cxnLst>
                <a:rect l="0" t="0" r="r" b="b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51"/>
              <p:cNvSpPr>
                <a:spLocks/>
              </p:cNvSpPr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" y="48"/>
                  </a:cxn>
                  <a:cxn ang="0">
                    <a:pos x="10" y="40"/>
                  </a:cxn>
                  <a:cxn ang="0">
                    <a:pos x="16" y="31"/>
                  </a:cxn>
                  <a:cxn ang="0">
                    <a:pos x="23" y="21"/>
                  </a:cxn>
                  <a:cxn ang="0">
                    <a:pos x="27" y="13"/>
                  </a:cxn>
                  <a:cxn ang="0">
                    <a:pos x="30" y="5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18" y="9"/>
                  </a:cxn>
                  <a:cxn ang="0">
                    <a:pos x="10" y="25"/>
                  </a:cxn>
                  <a:cxn ang="0">
                    <a:pos x="4" y="42"/>
                  </a:cxn>
                  <a:cxn ang="0">
                    <a:pos x="0" y="52"/>
                  </a:cxn>
                </a:cxnLst>
                <a:rect l="0" t="0" r="r" b="b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52"/>
              <p:cNvSpPr>
                <a:spLocks/>
              </p:cNvSpPr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33"/>
                  </a:cxn>
                  <a:cxn ang="0">
                    <a:pos x="13" y="17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3" y="7"/>
                  </a:cxn>
                  <a:cxn ang="0">
                    <a:pos x="2" y="19"/>
                  </a:cxn>
                  <a:cxn ang="0">
                    <a:pos x="2" y="34"/>
                  </a:cxn>
                  <a:cxn ang="0">
                    <a:pos x="0" y="45"/>
                  </a:cxn>
                </a:cxnLst>
                <a:rect l="0" t="0" r="r" b="b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53"/>
              <p:cNvSpPr>
                <a:spLocks/>
              </p:cNvSpPr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6" y="30"/>
                  </a:cxn>
                  <a:cxn ang="0">
                    <a:pos x="9" y="16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6"/>
                  </a:cxn>
                  <a:cxn ang="0">
                    <a:pos x="2" y="29"/>
                  </a:cxn>
                  <a:cxn ang="0">
                    <a:pos x="2" y="40"/>
                  </a:cxn>
                </a:cxnLst>
                <a:rect l="0" t="0" r="r" b="b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54"/>
              <p:cNvSpPr>
                <a:spLocks/>
              </p:cNvSpPr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1" y="30"/>
                  </a:cxn>
                  <a:cxn ang="0">
                    <a:pos x="12" y="17"/>
                  </a:cxn>
                  <a:cxn ang="0">
                    <a:pos x="9" y="5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3" y="14"/>
                  </a:cxn>
                  <a:cxn ang="0">
                    <a:pos x="6" y="26"/>
                  </a:cxn>
                  <a:cxn ang="0">
                    <a:pos x="8" y="39"/>
                  </a:cxn>
                </a:cxnLst>
                <a:rect l="0" t="0" r="r" b="b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55"/>
              <p:cNvSpPr>
                <a:spLocks/>
              </p:cNvSpPr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7" y="32"/>
                  </a:cxn>
                  <a:cxn ang="0">
                    <a:pos x="12" y="20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14"/>
                  </a:cxn>
                  <a:cxn ang="0">
                    <a:pos x="1" y="27"/>
                  </a:cxn>
                  <a:cxn ang="0">
                    <a:pos x="1" y="37"/>
                  </a:cxn>
                </a:cxnLst>
                <a:rect l="0" t="0" r="r" b="b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56"/>
              <p:cNvSpPr>
                <a:spLocks/>
              </p:cNvSpPr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6" y="33"/>
                  </a:cxn>
                  <a:cxn ang="0">
                    <a:pos x="10" y="21"/>
                  </a:cxn>
                  <a:cxn ang="0">
                    <a:pos x="10" y="8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1" y="32"/>
                  </a:cxn>
                  <a:cxn ang="0">
                    <a:pos x="3" y="42"/>
                  </a:cxn>
                </a:cxnLst>
                <a:rect l="0" t="0" r="r" b="b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57"/>
              <p:cNvSpPr>
                <a:spLocks/>
              </p:cNvSpPr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1"/>
                  </a:cxn>
                  <a:cxn ang="0">
                    <a:pos x="51" y="5"/>
                  </a:cxn>
                  <a:cxn ang="0">
                    <a:pos x="43" y="12"/>
                  </a:cxn>
                  <a:cxn ang="0">
                    <a:pos x="35" y="20"/>
                  </a:cxn>
                  <a:cxn ang="0">
                    <a:pos x="26" y="28"/>
                  </a:cxn>
                  <a:cxn ang="0">
                    <a:pos x="17" y="35"/>
                  </a:cxn>
                  <a:cxn ang="0">
                    <a:pos x="8" y="40"/>
                  </a:cxn>
                  <a:cxn ang="0">
                    <a:pos x="0" y="44"/>
                  </a:cxn>
                  <a:cxn ang="0">
                    <a:pos x="10" y="40"/>
                  </a:cxn>
                  <a:cxn ang="0">
                    <a:pos x="22" y="35"/>
                  </a:cxn>
                  <a:cxn ang="0">
                    <a:pos x="33" y="29"/>
                  </a:cxn>
                  <a:cxn ang="0">
                    <a:pos x="43" y="21"/>
                  </a:cxn>
                  <a:cxn ang="0">
                    <a:pos x="52" y="14"/>
                  </a:cxn>
                  <a:cxn ang="0">
                    <a:pos x="59" y="7"/>
                  </a:cxn>
                  <a:cxn ang="0">
                    <a:pos x="61" y="3"/>
                  </a:cxn>
                  <a:cxn ang="0">
                    <a:pos x="59" y="0"/>
                  </a:cxn>
                </a:cxnLst>
                <a:rect l="0" t="0" r="r" b="b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58"/>
              <p:cNvSpPr>
                <a:spLocks/>
              </p:cNvSpPr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" y="24"/>
                  </a:cxn>
                  <a:cxn ang="0">
                    <a:pos x="14" y="21"/>
                  </a:cxn>
                  <a:cxn ang="0">
                    <a:pos x="22" y="17"/>
                  </a:cxn>
                  <a:cxn ang="0">
                    <a:pos x="30" y="12"/>
                  </a:cxn>
                  <a:cxn ang="0">
                    <a:pos x="38" y="9"/>
                  </a:cxn>
                  <a:cxn ang="0">
                    <a:pos x="43" y="4"/>
                  </a:cxn>
                  <a:cxn ang="0">
                    <a:pos x="46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37" y="2"/>
                  </a:cxn>
                  <a:cxn ang="0">
                    <a:pos x="31" y="6"/>
                  </a:cxn>
                  <a:cxn ang="0">
                    <a:pos x="23" y="11"/>
                  </a:cxn>
                  <a:cxn ang="0">
                    <a:pos x="16" y="17"/>
                  </a:cxn>
                  <a:cxn ang="0">
                    <a:pos x="9" y="21"/>
                  </a:cxn>
                  <a:cxn ang="0">
                    <a:pos x="4" y="26"/>
                  </a:cxn>
                  <a:cxn ang="0">
                    <a:pos x="0" y="28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59"/>
              <p:cNvSpPr>
                <a:spLocks/>
              </p:cNvSpPr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8" y="14"/>
                  </a:cxn>
                  <a:cxn ang="0">
                    <a:pos x="34" y="24"/>
                  </a:cxn>
                  <a:cxn ang="0">
                    <a:pos x="51" y="33"/>
                  </a:cxn>
                  <a:cxn ang="0">
                    <a:pos x="68" y="40"/>
                  </a:cxn>
                  <a:cxn ang="0">
                    <a:pos x="85" y="45"/>
                  </a:cxn>
                  <a:cxn ang="0">
                    <a:pos x="102" y="49"/>
                  </a:cxn>
                  <a:cxn ang="0">
                    <a:pos x="119" y="50"/>
                  </a:cxn>
                  <a:cxn ang="0">
                    <a:pos x="136" y="51"/>
                  </a:cxn>
                  <a:cxn ang="0">
                    <a:pos x="152" y="51"/>
                  </a:cxn>
                  <a:cxn ang="0">
                    <a:pos x="169" y="50"/>
                  </a:cxn>
                  <a:cxn ang="0">
                    <a:pos x="184" y="48"/>
                  </a:cxn>
                  <a:cxn ang="0">
                    <a:pos x="199" y="45"/>
                  </a:cxn>
                  <a:cxn ang="0">
                    <a:pos x="213" y="43"/>
                  </a:cxn>
                  <a:cxn ang="0">
                    <a:pos x="226" y="41"/>
                  </a:cxn>
                  <a:cxn ang="0">
                    <a:pos x="239" y="37"/>
                  </a:cxn>
                  <a:cxn ang="0">
                    <a:pos x="250" y="35"/>
                  </a:cxn>
                  <a:cxn ang="0">
                    <a:pos x="242" y="41"/>
                  </a:cxn>
                  <a:cxn ang="0">
                    <a:pos x="232" y="45"/>
                  </a:cxn>
                  <a:cxn ang="0">
                    <a:pos x="218" y="50"/>
                  </a:cxn>
                  <a:cxn ang="0">
                    <a:pos x="204" y="53"/>
                  </a:cxn>
                  <a:cxn ang="0">
                    <a:pos x="187" y="57"/>
                  </a:cxn>
                  <a:cxn ang="0">
                    <a:pos x="169" y="58"/>
                  </a:cxn>
                  <a:cxn ang="0">
                    <a:pos x="149" y="59"/>
                  </a:cxn>
                  <a:cxn ang="0">
                    <a:pos x="130" y="58"/>
                  </a:cxn>
                  <a:cxn ang="0">
                    <a:pos x="111" y="57"/>
                  </a:cxn>
                  <a:cxn ang="0">
                    <a:pos x="91" y="54"/>
                  </a:cxn>
                  <a:cxn ang="0">
                    <a:pos x="72" y="51"/>
                  </a:cxn>
                  <a:cxn ang="0">
                    <a:pos x="54" y="45"/>
                  </a:cxn>
                  <a:cxn ang="0">
                    <a:pos x="38" y="39"/>
                  </a:cxn>
                  <a:cxn ang="0">
                    <a:pos x="23" y="31"/>
                  </a:cxn>
                  <a:cxn ang="0">
                    <a:pos x="11" y="22"/>
                  </a:cxn>
                  <a:cxn ang="0">
                    <a:pos x="1" y="10"/>
                  </a:cxn>
                </a:cxnLst>
                <a:rect l="0" t="0" r="r" b="b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60"/>
              <p:cNvSpPr>
                <a:spLocks/>
              </p:cNvSpPr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6" y="46"/>
                  </a:cxn>
                  <a:cxn ang="0">
                    <a:pos x="13" y="39"/>
                  </a:cxn>
                  <a:cxn ang="0">
                    <a:pos x="19" y="31"/>
                  </a:cxn>
                  <a:cxn ang="0">
                    <a:pos x="24" y="22"/>
                  </a:cxn>
                  <a:cxn ang="0">
                    <a:pos x="28" y="14"/>
                  </a:cxn>
                  <a:cxn ang="0">
                    <a:pos x="30" y="8"/>
                  </a:cxn>
                  <a:cxn ang="0">
                    <a:pos x="31" y="2"/>
                  </a:cxn>
                  <a:cxn ang="0">
                    <a:pos x="30" y="0"/>
                  </a:cxn>
                  <a:cxn ang="0">
                    <a:pos x="24" y="4"/>
                  </a:cxn>
                  <a:cxn ang="0">
                    <a:pos x="19" y="18"/>
                  </a:cxn>
                  <a:cxn ang="0">
                    <a:pos x="11" y="36"/>
                  </a:cxn>
                  <a:cxn ang="0">
                    <a:pos x="0" y="51"/>
                  </a:cxn>
                </a:cxnLst>
                <a:rect l="0" t="0" r="r" b="b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61"/>
              <p:cNvSpPr>
                <a:spLocks/>
              </p:cNvSpPr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3"/>
                  </a:cxn>
                  <a:cxn ang="0">
                    <a:pos x="44" y="9"/>
                  </a:cxn>
                  <a:cxn ang="0">
                    <a:pos x="39" y="18"/>
                  </a:cxn>
                  <a:cxn ang="0">
                    <a:pos x="34" y="28"/>
                  </a:cxn>
                  <a:cxn ang="0">
                    <a:pos x="27" y="40"/>
                  </a:cxn>
                  <a:cxn ang="0">
                    <a:pos x="19" y="49"/>
                  </a:cxn>
                  <a:cxn ang="0">
                    <a:pos x="9" y="57"/>
                  </a:cxn>
                  <a:cxn ang="0">
                    <a:pos x="0" y="62"/>
                  </a:cxn>
                  <a:cxn ang="0">
                    <a:pos x="5" y="55"/>
                  </a:cxn>
                  <a:cxn ang="0">
                    <a:pos x="11" y="46"/>
                  </a:cxn>
                  <a:cxn ang="0">
                    <a:pos x="18" y="36"/>
                  </a:cxn>
                  <a:cxn ang="0">
                    <a:pos x="25" y="25"/>
                  </a:cxn>
                  <a:cxn ang="0">
                    <a:pos x="31" y="15"/>
                  </a:cxn>
                  <a:cxn ang="0">
                    <a:pos x="37" y="7"/>
                  </a:cxn>
                  <a:cxn ang="0">
                    <a:pos x="42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62"/>
              <p:cNvSpPr>
                <a:spLocks/>
              </p:cNvSpPr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9" y="4"/>
                  </a:cxn>
                  <a:cxn ang="0">
                    <a:pos x="56" y="12"/>
                  </a:cxn>
                  <a:cxn ang="0">
                    <a:pos x="50" y="22"/>
                  </a:cxn>
                  <a:cxn ang="0">
                    <a:pos x="41" y="34"/>
                  </a:cxn>
                  <a:cxn ang="0">
                    <a:pos x="32" y="47"/>
                  </a:cxn>
                  <a:cxn ang="0">
                    <a:pos x="21" y="58"/>
                  </a:cxn>
                  <a:cxn ang="0">
                    <a:pos x="11" y="67"/>
                  </a:cxn>
                  <a:cxn ang="0">
                    <a:pos x="0" y="73"/>
                  </a:cxn>
                  <a:cxn ang="0">
                    <a:pos x="5" y="67"/>
                  </a:cxn>
                  <a:cxn ang="0">
                    <a:pos x="12" y="57"/>
                  </a:cxn>
                  <a:cxn ang="0">
                    <a:pos x="20" y="46"/>
                  </a:cxn>
                  <a:cxn ang="0">
                    <a:pos x="30" y="32"/>
                  </a:cxn>
                  <a:cxn ang="0">
                    <a:pos x="39" y="19"/>
                  </a:cxn>
                  <a:cxn ang="0">
                    <a:pos x="47" y="8"/>
                  </a:cxn>
                  <a:cxn ang="0">
                    <a:pos x="54" y="1"/>
                  </a:cxn>
                  <a:cxn ang="0">
                    <a:pos x="58" y="0"/>
                  </a:cxn>
                </a:cxnLst>
                <a:rect l="0" t="0" r="r" b="b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63"/>
              <p:cNvSpPr>
                <a:spLocks/>
              </p:cNvSpPr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3" y="5"/>
                  </a:cxn>
                  <a:cxn ang="0">
                    <a:pos x="51" y="14"/>
                  </a:cxn>
                  <a:cxn ang="0">
                    <a:pos x="45" y="25"/>
                  </a:cxn>
                  <a:cxn ang="0">
                    <a:pos x="37" y="39"/>
                  </a:cxn>
                  <a:cxn ang="0">
                    <a:pos x="28" y="52"/>
                  </a:cxn>
                  <a:cxn ang="0">
                    <a:pos x="19" y="65"/>
                  </a:cxn>
                  <a:cxn ang="0">
                    <a:pos x="9" y="74"/>
                  </a:cxn>
                  <a:cxn ang="0">
                    <a:pos x="0" y="79"/>
                  </a:cxn>
                  <a:cxn ang="0">
                    <a:pos x="3" y="74"/>
                  </a:cxn>
                  <a:cxn ang="0">
                    <a:pos x="9" y="62"/>
                  </a:cxn>
                  <a:cxn ang="0">
                    <a:pos x="17" y="50"/>
                  </a:cxn>
                  <a:cxn ang="0">
                    <a:pos x="25" y="35"/>
                  </a:cxn>
                  <a:cxn ang="0">
                    <a:pos x="34" y="22"/>
                  </a:cxn>
                  <a:cxn ang="0">
                    <a:pos x="42" y="10"/>
                  </a:cxn>
                  <a:cxn ang="0">
                    <a:pos x="48" y="2"/>
                  </a:cxn>
                  <a:cxn ang="0">
                    <a:pos x="52" y="0"/>
                  </a:cxn>
                </a:cxnLst>
                <a:rect l="0" t="0" r="r" b="b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64"/>
              <p:cNvSpPr>
                <a:spLocks/>
              </p:cNvSpPr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4"/>
                  </a:cxn>
                  <a:cxn ang="0">
                    <a:pos x="43" y="11"/>
                  </a:cxn>
                  <a:cxn ang="0">
                    <a:pos x="37" y="22"/>
                  </a:cxn>
                  <a:cxn ang="0">
                    <a:pos x="32" y="34"/>
                  </a:cxn>
                  <a:cxn ang="0">
                    <a:pos x="24" y="48"/>
                  </a:cxn>
                  <a:cxn ang="0">
                    <a:pos x="15" y="59"/>
                  </a:cxn>
                  <a:cxn ang="0">
                    <a:pos x="7" y="67"/>
                  </a:cxn>
                  <a:cxn ang="0">
                    <a:pos x="0" y="72"/>
                  </a:cxn>
                  <a:cxn ang="0">
                    <a:pos x="3" y="65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28"/>
                  </a:cxn>
                  <a:cxn ang="0">
                    <a:pos x="28" y="17"/>
                  </a:cxn>
                  <a:cxn ang="0">
                    <a:pos x="35" y="7"/>
                  </a:cxn>
                  <a:cxn ang="0">
                    <a:pos x="41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65"/>
              <p:cNvSpPr>
                <a:spLocks/>
              </p:cNvSpPr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3"/>
                  </a:cxn>
                  <a:cxn ang="0">
                    <a:pos x="37" y="10"/>
                  </a:cxn>
                  <a:cxn ang="0">
                    <a:pos x="35" y="19"/>
                  </a:cxn>
                  <a:cxn ang="0">
                    <a:pos x="30" y="28"/>
                  </a:cxn>
                  <a:cxn ang="0">
                    <a:pos x="25" y="38"/>
                  </a:cxn>
                  <a:cxn ang="0">
                    <a:pos x="17" y="47"/>
                  </a:cxn>
                  <a:cxn ang="0">
                    <a:pos x="9" y="55"/>
                  </a:cxn>
                  <a:cxn ang="0">
                    <a:pos x="0" y="60"/>
                  </a:cxn>
                  <a:cxn ang="0">
                    <a:pos x="4" y="54"/>
                  </a:cxn>
                  <a:cxn ang="0">
                    <a:pos x="9" y="45"/>
                  </a:cxn>
                  <a:cxn ang="0">
                    <a:pos x="14" y="35"/>
                  </a:cxn>
                  <a:cxn ang="0">
                    <a:pos x="20" y="24"/>
                  </a:cxn>
                  <a:cxn ang="0">
                    <a:pos x="25" y="14"/>
                  </a:cxn>
                  <a:cxn ang="0">
                    <a:pos x="30" y="6"/>
                  </a:cxn>
                  <a:cxn ang="0">
                    <a:pos x="34" y="1"/>
                  </a:cxn>
                  <a:cxn ang="0">
                    <a:pos x="37" y="0"/>
                  </a:cxn>
                </a:cxnLst>
                <a:rect l="0" t="0" r="r" b="b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66"/>
              <p:cNvSpPr>
                <a:spLocks/>
              </p:cNvSpPr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5"/>
                  </a:cxn>
                  <a:cxn ang="0">
                    <a:pos x="10" y="17"/>
                  </a:cxn>
                  <a:cxn ang="0">
                    <a:pos x="7" y="28"/>
                  </a:cxn>
                  <a:cxn ang="0">
                    <a:pos x="0" y="35"/>
                  </a:cxn>
                  <a:cxn ang="0">
                    <a:pos x="3" y="25"/>
                  </a:cxn>
                  <a:cxn ang="0">
                    <a:pos x="3" y="12"/>
                  </a:cxn>
                  <a:cxn ang="0">
                    <a:pos x="2" y="2"/>
                  </a:cxn>
                  <a:cxn ang="0">
                    <a:pos x="6" y="0"/>
                  </a:cxn>
                </a:cxnLst>
                <a:rect l="0" t="0" r="r" b="b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67"/>
              <p:cNvSpPr>
                <a:spLocks/>
              </p:cNvSpPr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2" y="3"/>
                  </a:cxn>
                  <a:cxn ang="0">
                    <a:pos x="50" y="11"/>
                  </a:cxn>
                  <a:cxn ang="0">
                    <a:pos x="45" y="20"/>
                  </a:cxn>
                  <a:cxn ang="0">
                    <a:pos x="38" y="31"/>
                  </a:cxn>
                  <a:cxn ang="0">
                    <a:pos x="29" y="42"/>
                  </a:cxn>
                  <a:cxn ang="0">
                    <a:pos x="20" y="53"/>
                  </a:cxn>
                  <a:cxn ang="0">
                    <a:pos x="10" y="61"/>
                  </a:cxn>
                  <a:cxn ang="0">
                    <a:pos x="0" y="67"/>
                  </a:cxn>
                  <a:cxn ang="0">
                    <a:pos x="4" y="61"/>
                  </a:cxn>
                  <a:cxn ang="0">
                    <a:pos x="10" y="52"/>
                  </a:cxn>
                  <a:cxn ang="0">
                    <a:pos x="17" y="41"/>
                  </a:cxn>
                  <a:cxn ang="0">
                    <a:pos x="26" y="29"/>
                  </a:cxn>
                  <a:cxn ang="0">
                    <a:pos x="34" y="18"/>
                  </a:cxn>
                  <a:cxn ang="0">
                    <a:pos x="41" y="8"/>
                  </a:cxn>
                  <a:cxn ang="0">
                    <a:pos x="46" y="1"/>
                  </a:cxn>
                  <a:cxn ang="0">
                    <a:pos x="51" y="0"/>
                  </a:cxn>
                </a:cxnLst>
                <a:rect l="0" t="0" r="r" b="b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68"/>
              <p:cNvSpPr>
                <a:spLocks/>
              </p:cNvSpPr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4"/>
                  </a:cxn>
                  <a:cxn ang="0">
                    <a:pos x="49" y="13"/>
                  </a:cxn>
                  <a:cxn ang="0">
                    <a:pos x="44" y="25"/>
                  </a:cxn>
                  <a:cxn ang="0">
                    <a:pos x="37" y="38"/>
                  </a:cxn>
                  <a:cxn ang="0">
                    <a:pos x="28" y="51"/>
                  </a:cxn>
                  <a:cxn ang="0">
                    <a:pos x="18" y="63"/>
                  </a:cxn>
                  <a:cxn ang="0">
                    <a:pos x="9" y="72"/>
                  </a:cxn>
                  <a:cxn ang="0">
                    <a:pos x="0" y="77"/>
                  </a:cxn>
                  <a:cxn ang="0">
                    <a:pos x="3" y="71"/>
                  </a:cxn>
                  <a:cxn ang="0">
                    <a:pos x="9" y="61"/>
                  </a:cxn>
                  <a:cxn ang="0">
                    <a:pos x="16" y="47"/>
                  </a:cxn>
                  <a:cxn ang="0">
                    <a:pos x="25" y="34"/>
                  </a:cxn>
                  <a:cxn ang="0">
                    <a:pos x="33" y="20"/>
                  </a:cxn>
                  <a:cxn ang="0">
                    <a:pos x="41" y="9"/>
                  </a:cxn>
                  <a:cxn ang="0">
                    <a:pos x="46" y="2"/>
                  </a:cxn>
                  <a:cxn ang="0">
                    <a:pos x="50" y="0"/>
                  </a:cxn>
                </a:cxnLst>
                <a:rect l="0" t="0" r="r" b="b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69"/>
              <p:cNvSpPr>
                <a:spLocks/>
              </p:cNvSpPr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7" y="3"/>
                  </a:cxn>
                  <a:cxn ang="0">
                    <a:pos x="36" y="11"/>
                  </a:cxn>
                  <a:cxn ang="0">
                    <a:pos x="34" y="23"/>
                  </a:cxn>
                  <a:cxn ang="0">
                    <a:pos x="29" y="34"/>
                  </a:cxn>
                  <a:cxn ang="0">
                    <a:pos x="24" y="46"/>
                  </a:cxn>
                  <a:cxn ang="0">
                    <a:pos x="17" y="58"/>
                  </a:cxn>
                  <a:cxn ang="0">
                    <a:pos x="9" y="68"/>
                  </a:cxn>
                  <a:cxn ang="0">
                    <a:pos x="0" y="74"/>
                  </a:cxn>
                  <a:cxn ang="0">
                    <a:pos x="3" y="67"/>
                  </a:cxn>
                  <a:cxn ang="0">
                    <a:pos x="8" y="56"/>
                  </a:cxn>
                  <a:cxn ang="0">
                    <a:pos x="12" y="43"/>
                  </a:cxn>
                  <a:cxn ang="0">
                    <a:pos x="18" y="31"/>
                  </a:cxn>
                  <a:cxn ang="0">
                    <a:pos x="24" y="18"/>
                  </a:cxn>
                  <a:cxn ang="0">
                    <a:pos x="28" y="8"/>
                  </a:cxn>
                  <a:cxn ang="0">
                    <a:pos x="33" y="1"/>
                  </a:cxn>
                  <a:cxn ang="0">
                    <a:pos x="36" y="0"/>
                  </a:cxn>
                </a:cxnLst>
                <a:rect l="0" t="0" r="r" b="b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70"/>
              <p:cNvSpPr>
                <a:spLocks/>
              </p:cNvSpPr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2" y="20"/>
                  </a:cxn>
                  <a:cxn ang="0">
                    <a:pos x="26" y="29"/>
                  </a:cxn>
                  <a:cxn ang="0">
                    <a:pos x="18" y="39"/>
                  </a:cxn>
                  <a:cxn ang="0">
                    <a:pos x="11" y="47"/>
                  </a:cxn>
                  <a:cxn ang="0">
                    <a:pos x="5" y="52"/>
                  </a:cxn>
                  <a:cxn ang="0">
                    <a:pos x="0" y="55"/>
                  </a:cxn>
                  <a:cxn ang="0">
                    <a:pos x="3" y="49"/>
                  </a:cxn>
                  <a:cxn ang="0">
                    <a:pos x="8" y="42"/>
                  </a:cxn>
                  <a:cxn ang="0">
                    <a:pos x="14" y="33"/>
                  </a:cxn>
                  <a:cxn ang="0">
                    <a:pos x="19" y="24"/>
                  </a:cxn>
                  <a:cxn ang="0">
                    <a:pos x="25" y="15"/>
                  </a:cxn>
                  <a:cxn ang="0">
                    <a:pos x="31" y="8"/>
                  </a:cxn>
                  <a:cxn ang="0">
                    <a:pos x="35" y="3"/>
                  </a:cxn>
                  <a:cxn ang="0">
                    <a:pos x="39" y="0"/>
                  </a:cxn>
                </a:cxnLst>
                <a:rect l="0" t="0" r="r" b="b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71"/>
              <p:cNvSpPr>
                <a:spLocks/>
              </p:cNvSpPr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7"/>
                  </a:cxn>
                  <a:cxn ang="0">
                    <a:pos x="13" y="21"/>
                  </a:cxn>
                  <a:cxn ang="0">
                    <a:pos x="8" y="33"/>
                  </a:cxn>
                  <a:cxn ang="0">
                    <a:pos x="0" y="40"/>
                  </a:cxn>
                  <a:cxn ang="0">
                    <a:pos x="5" y="30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0"/>
                  </a:cxn>
                </a:cxnLst>
                <a:rect l="0" t="0" r="r" b="b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72"/>
              <p:cNvSpPr>
                <a:spLocks/>
              </p:cNvSpPr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24"/>
                  </a:cxn>
                  <a:cxn ang="0">
                    <a:pos x="13" y="12"/>
                  </a:cxn>
                  <a:cxn ang="0">
                    <a:pos x="22" y="1"/>
                  </a:cxn>
                  <a:cxn ang="0">
                    <a:pos x="30" y="0"/>
                  </a:cxn>
                  <a:cxn ang="0">
                    <a:pos x="31" y="4"/>
                  </a:cxn>
                  <a:cxn ang="0">
                    <a:pos x="30" y="8"/>
                  </a:cxn>
                  <a:cxn ang="0">
                    <a:pos x="26" y="13"/>
                  </a:cxn>
                  <a:cxn ang="0">
                    <a:pos x="20" y="17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3" y="30"/>
                  </a:cxn>
                  <a:cxn ang="0">
                    <a:pos x="0" y="32"/>
                  </a:cxn>
                </a:cxnLst>
                <a:rect l="0" t="0" r="r" b="b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73"/>
              <p:cNvSpPr>
                <a:spLocks/>
              </p:cNvSpPr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9"/>
                  </a:cxn>
                  <a:cxn ang="0">
                    <a:pos x="28" y="9"/>
                  </a:cxn>
                  <a:cxn ang="0">
                    <a:pos x="35" y="8"/>
                  </a:cxn>
                  <a:cxn ang="0">
                    <a:pos x="39" y="5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10" y="4"/>
                  </a:cxn>
                  <a:cxn ang="0">
                    <a:pos x="4" y="7"/>
                  </a:cxn>
                  <a:cxn ang="0">
                    <a:pos x="0" y="8"/>
                  </a:cxn>
                </a:cxnLst>
                <a:rect l="0" t="0" r="r" b="b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74"/>
              <p:cNvSpPr>
                <a:spLocks/>
              </p:cNvSpPr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2" y="7"/>
                  </a:cxn>
                  <a:cxn ang="0">
                    <a:pos x="19" y="11"/>
                  </a:cxn>
                  <a:cxn ang="0">
                    <a:pos x="27" y="16"/>
                  </a:cxn>
                  <a:cxn ang="0">
                    <a:pos x="32" y="20"/>
                  </a:cxn>
                  <a:cxn ang="0">
                    <a:pos x="38" y="25"/>
                  </a:cxn>
                  <a:cxn ang="0">
                    <a:pos x="40" y="28"/>
                  </a:cxn>
                  <a:cxn ang="0">
                    <a:pos x="39" y="30"/>
                  </a:cxn>
                  <a:cxn ang="0">
                    <a:pos x="36" y="30"/>
                  </a:cxn>
                  <a:cxn ang="0">
                    <a:pos x="31" y="28"/>
                  </a:cxn>
                  <a:cxn ang="0">
                    <a:pos x="26" y="25"/>
                  </a:cxn>
                  <a:cxn ang="0">
                    <a:pos x="20" y="19"/>
                  </a:cxn>
                  <a:cxn ang="0">
                    <a:pos x="13" y="13"/>
                  </a:cxn>
                  <a:cxn ang="0">
                    <a:pos x="8" y="8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75"/>
              <p:cNvSpPr>
                <a:spLocks/>
              </p:cNvSpPr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4"/>
                  </a:cxn>
                  <a:cxn ang="0">
                    <a:pos x="11" y="30"/>
                  </a:cxn>
                  <a:cxn ang="0">
                    <a:pos x="11" y="45"/>
                  </a:cxn>
                  <a:cxn ang="0">
                    <a:pos x="5" y="51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4" y="14"/>
                  </a:cxn>
                  <a:cxn ang="0">
                    <a:pos x="6" y="0"/>
                  </a:cxn>
                </a:cxnLst>
                <a:rect l="0" t="0" r="r" b="b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76"/>
              <p:cNvSpPr>
                <a:spLocks/>
              </p:cNvSpPr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8" y="12"/>
                  </a:cxn>
                  <a:cxn ang="0">
                    <a:pos x="15" y="29"/>
                  </a:cxn>
                  <a:cxn ang="0">
                    <a:pos x="10" y="44"/>
                  </a:cxn>
                  <a:cxn ang="0">
                    <a:pos x="2" y="50"/>
                  </a:cxn>
                  <a:cxn ang="0">
                    <a:pos x="0" y="44"/>
                  </a:cxn>
                  <a:cxn ang="0">
                    <a:pos x="6" y="29"/>
                  </a:cxn>
                  <a:cxn ang="0">
                    <a:pos x="13" y="12"/>
                  </a:cxn>
                  <a:cxn ang="0">
                    <a:pos x="19" y="0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77"/>
              <p:cNvSpPr>
                <a:spLocks/>
              </p:cNvSpPr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10" y="21"/>
                  </a:cxn>
                  <a:cxn ang="0">
                    <a:pos x="10" y="37"/>
                  </a:cxn>
                  <a:cxn ang="0">
                    <a:pos x="4" y="47"/>
                  </a:cxn>
                  <a:cxn ang="0">
                    <a:pos x="0" y="44"/>
                  </a:cxn>
                  <a:cxn ang="0">
                    <a:pos x="0" y="30"/>
                  </a:cxn>
                  <a:cxn ang="0">
                    <a:pos x="2" y="13"/>
                  </a:cxn>
                  <a:cxn ang="0">
                    <a:pos x="2" y="0"/>
                  </a:cxn>
                </a:cxnLst>
                <a:rect l="0" t="0" r="r" b="b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78"/>
              <p:cNvSpPr>
                <a:spLocks/>
              </p:cNvSpPr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0"/>
                  </a:cxn>
                  <a:cxn ang="0">
                    <a:pos x="9" y="26"/>
                  </a:cxn>
                  <a:cxn ang="0">
                    <a:pos x="11" y="42"/>
                  </a:cxn>
                  <a:cxn ang="0">
                    <a:pos x="8" y="51"/>
                  </a:cxn>
                  <a:cxn ang="0">
                    <a:pos x="5" y="47"/>
                  </a:cxn>
                  <a:cxn ang="0">
                    <a:pos x="2" y="34"/>
                  </a:cxn>
                  <a:cxn ang="0">
                    <a:pos x="2" y="15"/>
                  </a:cxn>
                  <a:cxn ang="0">
                    <a:pos x="0" y="0"/>
                  </a:cxn>
                </a:cxnLst>
                <a:rect l="0" t="0" r="r" b="b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79"/>
              <p:cNvSpPr>
                <a:spLocks/>
              </p:cNvSpPr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1"/>
                  </a:cxn>
                  <a:cxn ang="0">
                    <a:pos x="11" y="28"/>
                  </a:cxn>
                  <a:cxn ang="0">
                    <a:pos x="14" y="44"/>
                  </a:cxn>
                  <a:cxn ang="0">
                    <a:pos x="11" y="51"/>
                  </a:cxn>
                  <a:cxn ang="0">
                    <a:pos x="6" y="45"/>
                  </a:cxn>
                  <a:cxn ang="0">
                    <a:pos x="4" y="30"/>
                  </a:cxn>
                  <a:cxn ang="0">
                    <a:pos x="2" y="14"/>
                  </a:cxn>
                  <a:cxn ang="0">
                    <a:pos x="0" y="0"/>
                  </a:cxn>
                </a:cxnLst>
                <a:rect l="0" t="0" r="r" b="b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80"/>
              <p:cNvSpPr>
                <a:spLocks/>
              </p:cNvSpPr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5"/>
                  </a:cxn>
                  <a:cxn ang="0">
                    <a:pos x="15" y="33"/>
                  </a:cxn>
                  <a:cxn ang="0">
                    <a:pos x="17" y="49"/>
                  </a:cxn>
                  <a:cxn ang="0">
                    <a:pos x="13" y="57"/>
                  </a:cxn>
                  <a:cxn ang="0">
                    <a:pos x="6" y="50"/>
                  </a:cxn>
                  <a:cxn ang="0">
                    <a:pos x="4" y="33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81"/>
              <p:cNvSpPr>
                <a:spLocks/>
              </p:cNvSpPr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4"/>
                  </a:cxn>
                  <a:cxn ang="0">
                    <a:pos x="17" y="35"/>
                  </a:cxn>
                  <a:cxn ang="0">
                    <a:pos x="22" y="54"/>
                  </a:cxn>
                  <a:cxn ang="0">
                    <a:pos x="19" y="60"/>
                  </a:cxn>
                  <a:cxn ang="0">
                    <a:pos x="11" y="51"/>
                  </a:cxn>
                  <a:cxn ang="0">
                    <a:pos x="7" y="32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82"/>
              <p:cNvSpPr>
                <a:spLocks/>
              </p:cNvSpPr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12" y="15"/>
                  </a:cxn>
                  <a:cxn ang="0">
                    <a:pos x="18" y="25"/>
                  </a:cxn>
                  <a:cxn ang="0">
                    <a:pos x="23" y="36"/>
                  </a:cxn>
                  <a:cxn ang="0">
                    <a:pos x="27" y="48"/>
                  </a:cxn>
                  <a:cxn ang="0">
                    <a:pos x="29" y="57"/>
                  </a:cxn>
                  <a:cxn ang="0">
                    <a:pos x="28" y="64"/>
                  </a:cxn>
                  <a:cxn ang="0">
                    <a:pos x="25" y="66"/>
                  </a:cxn>
                  <a:cxn ang="0">
                    <a:pos x="16" y="59"/>
                  </a:cxn>
                  <a:cxn ang="0">
                    <a:pos x="8" y="40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83"/>
              <p:cNvSpPr>
                <a:spLocks/>
              </p:cNvSpPr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4" y="12"/>
                  </a:cxn>
                  <a:cxn ang="0">
                    <a:pos x="23" y="21"/>
                  </a:cxn>
                  <a:cxn ang="0">
                    <a:pos x="31" y="32"/>
                  </a:cxn>
                  <a:cxn ang="0">
                    <a:pos x="38" y="42"/>
                  </a:cxn>
                  <a:cxn ang="0">
                    <a:pos x="43" y="50"/>
                  </a:cxn>
                  <a:cxn ang="0">
                    <a:pos x="45" y="57"/>
                  </a:cxn>
                  <a:cxn ang="0">
                    <a:pos x="44" y="60"/>
                  </a:cxn>
                  <a:cxn ang="0">
                    <a:pos x="39" y="60"/>
                  </a:cxn>
                  <a:cxn ang="0">
                    <a:pos x="34" y="55"/>
                  </a:cxn>
                  <a:cxn ang="0">
                    <a:pos x="27" y="49"/>
                  </a:cxn>
                  <a:cxn ang="0">
                    <a:pos x="20" y="40"/>
                  </a:cxn>
                  <a:cxn ang="0">
                    <a:pos x="13" y="29"/>
                  </a:cxn>
                  <a:cxn ang="0">
                    <a:pos x="8" y="19"/>
                  </a:cxn>
                  <a:cxn ang="0">
                    <a:pos x="2" y="9"/>
                  </a:cxn>
                  <a:cxn ang="0">
                    <a:pos x="0" y="0"/>
                  </a:cxn>
                </a:cxnLst>
                <a:rect l="0" t="0" r="r" b="b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84"/>
              <p:cNvSpPr>
                <a:spLocks/>
              </p:cNvSpPr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6" y="10"/>
                  </a:cxn>
                  <a:cxn ang="0">
                    <a:pos x="26" y="17"/>
                  </a:cxn>
                  <a:cxn ang="0">
                    <a:pos x="37" y="25"/>
                  </a:cxn>
                  <a:cxn ang="0">
                    <a:pos x="47" y="33"/>
                  </a:cxn>
                  <a:cxn ang="0">
                    <a:pos x="54" y="39"/>
                  </a:cxn>
                  <a:cxn ang="0">
                    <a:pos x="57" y="46"/>
                  </a:cxn>
                  <a:cxn ang="0">
                    <a:pos x="56" y="50"/>
                  </a:cxn>
                  <a:cxn ang="0">
                    <a:pos x="50" y="50"/>
                  </a:cxn>
                  <a:cxn ang="0">
                    <a:pos x="43" y="46"/>
                  </a:cxn>
                  <a:cxn ang="0">
                    <a:pos x="34" y="39"/>
                  </a:cxn>
                  <a:cxn ang="0">
                    <a:pos x="24" y="31"/>
                  </a:cxn>
                  <a:cxn ang="0">
                    <a:pos x="15" y="21"/>
                  </a:cxn>
                  <a:cxn ang="0">
                    <a:pos x="7" y="13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85"/>
              <p:cNvSpPr>
                <a:spLocks/>
              </p:cNvSpPr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/>
                <a:ahLst/>
                <a:cxnLst>
                  <a:cxn ang="0">
                    <a:pos x="48" y="46"/>
                  </a:cxn>
                  <a:cxn ang="0">
                    <a:pos x="45" y="44"/>
                  </a:cxn>
                  <a:cxn ang="0">
                    <a:pos x="41" y="41"/>
                  </a:cxn>
                  <a:cxn ang="0">
                    <a:pos x="34" y="34"/>
                  </a:cxn>
                  <a:cxn ang="0">
                    <a:pos x="27" y="26"/>
                  </a:cxn>
                  <a:cxn ang="0">
                    <a:pos x="20" y="18"/>
                  </a:cxn>
                  <a:cxn ang="0">
                    <a:pos x="13" y="10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8" y="7"/>
                  </a:cxn>
                  <a:cxn ang="0">
                    <a:pos x="27" y="14"/>
                  </a:cxn>
                  <a:cxn ang="0">
                    <a:pos x="36" y="21"/>
                  </a:cxn>
                  <a:cxn ang="0">
                    <a:pos x="43" y="29"/>
                  </a:cxn>
                  <a:cxn ang="0">
                    <a:pos x="49" y="35"/>
                  </a:cxn>
                  <a:cxn ang="0">
                    <a:pos x="50" y="41"/>
                  </a:cxn>
                  <a:cxn ang="0">
                    <a:pos x="48" y="46"/>
                  </a:cxn>
                </a:cxnLst>
                <a:rect l="0" t="0" r="r" b="b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86"/>
              <p:cNvSpPr>
                <a:spLocks/>
              </p:cNvSpPr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20" y="11"/>
                  </a:cxn>
                  <a:cxn ang="0">
                    <a:pos x="35" y="21"/>
                  </a:cxn>
                  <a:cxn ang="0">
                    <a:pos x="50" y="28"/>
                  </a:cxn>
                  <a:cxn ang="0">
                    <a:pos x="66" y="34"/>
                  </a:cxn>
                  <a:cxn ang="0">
                    <a:pos x="82" y="37"/>
                  </a:cxn>
                  <a:cxn ang="0">
                    <a:pos x="98" y="39"/>
                  </a:cxn>
                  <a:cxn ang="0">
                    <a:pos x="114" y="39"/>
                  </a:cxn>
                  <a:cxn ang="0">
                    <a:pos x="129" y="39"/>
                  </a:cxn>
                  <a:cxn ang="0">
                    <a:pos x="144" y="38"/>
                  </a:cxn>
                  <a:cxn ang="0">
                    <a:pos x="159" y="36"/>
                  </a:cxn>
                  <a:cxn ang="0">
                    <a:pos x="174" y="33"/>
                  </a:cxn>
                  <a:cxn ang="0">
                    <a:pos x="187" y="29"/>
                  </a:cxn>
                  <a:cxn ang="0">
                    <a:pos x="200" y="26"/>
                  </a:cxn>
                  <a:cxn ang="0">
                    <a:pos x="212" y="21"/>
                  </a:cxn>
                  <a:cxn ang="0">
                    <a:pos x="222" y="18"/>
                  </a:cxn>
                  <a:cxn ang="0">
                    <a:pos x="233" y="15"/>
                  </a:cxn>
                  <a:cxn ang="0">
                    <a:pos x="228" y="21"/>
                  </a:cxn>
                  <a:cxn ang="0">
                    <a:pos x="219" y="28"/>
                  </a:cxn>
                  <a:cxn ang="0">
                    <a:pos x="209" y="34"/>
                  </a:cxn>
                  <a:cxn ang="0">
                    <a:pos x="195" y="38"/>
                  </a:cxn>
                  <a:cxn ang="0">
                    <a:pos x="180" y="43"/>
                  </a:cxn>
                  <a:cxn ang="0">
                    <a:pos x="163" y="46"/>
                  </a:cxn>
                  <a:cxn ang="0">
                    <a:pos x="145" y="48"/>
                  </a:cxn>
                  <a:cxn ang="0">
                    <a:pos x="127" y="50"/>
                  </a:cxn>
                  <a:cxn ang="0">
                    <a:pos x="108" y="50"/>
                  </a:cxn>
                  <a:cxn ang="0">
                    <a:pos x="90" y="48"/>
                  </a:cxn>
                  <a:cxn ang="0">
                    <a:pos x="70" y="45"/>
                  </a:cxn>
                  <a:cxn ang="0">
                    <a:pos x="53" y="42"/>
                  </a:cxn>
                  <a:cxn ang="0">
                    <a:pos x="38" y="35"/>
                  </a:cxn>
                  <a:cxn ang="0">
                    <a:pos x="23" y="28"/>
                  </a:cxn>
                  <a:cxn ang="0">
                    <a:pos x="10" y="18"/>
                  </a:cxn>
                  <a:cxn ang="0">
                    <a:pos x="0" y="7"/>
                  </a:cxn>
                </a:cxnLst>
                <a:rect l="0" t="0" r="r" b="b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87"/>
              <p:cNvSpPr>
                <a:spLocks/>
              </p:cNvSpPr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1" y="40"/>
                  </a:cxn>
                  <a:cxn ang="0">
                    <a:pos x="20" y="23"/>
                  </a:cxn>
                  <a:cxn ang="0">
                    <a:pos x="26" y="8"/>
                  </a:cxn>
                  <a:cxn ang="0">
                    <a:pos x="25" y="0"/>
                  </a:cxn>
                  <a:cxn ang="0">
                    <a:pos x="20" y="5"/>
                  </a:cxn>
                  <a:cxn ang="0">
                    <a:pos x="15" y="20"/>
                  </a:cxn>
                  <a:cxn ang="0">
                    <a:pos x="8" y="37"/>
                  </a:cxn>
                  <a:cxn ang="0">
                    <a:pos x="0" y="52"/>
                  </a:cxn>
                </a:cxnLst>
                <a:rect l="0" t="0" r="r" b="b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88"/>
              <p:cNvSpPr>
                <a:spLocks/>
              </p:cNvSpPr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7"/>
                  </a:cxn>
                  <a:cxn ang="0">
                    <a:pos x="23" y="23"/>
                  </a:cxn>
                  <a:cxn ang="0">
                    <a:pos x="13" y="43"/>
                  </a:cxn>
                  <a:cxn ang="0">
                    <a:pos x="0" y="57"/>
                  </a:cxn>
                  <a:cxn ang="0">
                    <a:pos x="6" y="41"/>
                  </a:cxn>
                  <a:cxn ang="0">
                    <a:pos x="16" y="22"/>
                  </a:cxn>
                  <a:cxn ang="0">
                    <a:pos x="22" y="6"/>
                  </a:cxn>
                  <a:cxn ang="0">
                    <a:pos x="28" y="0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89"/>
              <p:cNvSpPr>
                <a:spLocks/>
              </p:cNvSpPr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1" y="4"/>
                  </a:cxn>
                  <a:cxn ang="0">
                    <a:pos x="40" y="12"/>
                  </a:cxn>
                  <a:cxn ang="0">
                    <a:pos x="36" y="22"/>
                  </a:cxn>
                  <a:cxn ang="0">
                    <a:pos x="31" y="34"/>
                  </a:cxn>
                  <a:cxn ang="0">
                    <a:pos x="24" y="47"/>
                  </a:cxn>
                  <a:cxn ang="0">
                    <a:pos x="17" y="58"/>
                  </a:cxn>
                  <a:cxn ang="0">
                    <a:pos x="8" y="68"/>
                  </a:cxn>
                  <a:cxn ang="0">
                    <a:pos x="0" y="75"/>
                  </a:cxn>
                  <a:cxn ang="0">
                    <a:pos x="4" y="70"/>
                  </a:cxn>
                  <a:cxn ang="0">
                    <a:pos x="8" y="59"/>
                  </a:cxn>
                  <a:cxn ang="0">
                    <a:pos x="14" y="47"/>
                  </a:cxn>
                  <a:cxn ang="0">
                    <a:pos x="21" y="33"/>
                  </a:cxn>
                  <a:cxn ang="0">
                    <a:pos x="26" y="20"/>
                  </a:cxn>
                  <a:cxn ang="0">
                    <a:pos x="32" y="10"/>
                  </a:cxn>
                  <a:cxn ang="0">
                    <a:pos x="36" y="3"/>
                  </a:cxn>
                  <a:cxn ang="0">
                    <a:pos x="40" y="0"/>
                  </a:cxn>
                </a:cxnLst>
                <a:rect l="0" t="0" r="r" b="b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90"/>
              <p:cNvSpPr>
                <a:spLocks/>
              </p:cNvSpPr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4"/>
                  </a:cxn>
                  <a:cxn ang="0">
                    <a:pos x="43" y="13"/>
                  </a:cxn>
                  <a:cxn ang="0">
                    <a:pos x="39" y="24"/>
                  </a:cxn>
                  <a:cxn ang="0">
                    <a:pos x="33" y="38"/>
                  </a:cxn>
                  <a:cxn ang="0">
                    <a:pos x="25" y="53"/>
                  </a:cxn>
                  <a:cxn ang="0">
                    <a:pos x="17" y="65"/>
                  </a:cxn>
                  <a:cxn ang="0">
                    <a:pos x="8" y="75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8" y="64"/>
                  </a:cxn>
                  <a:cxn ang="0">
                    <a:pos x="15" y="51"/>
                  </a:cxn>
                  <a:cxn ang="0">
                    <a:pos x="22" y="36"/>
                  </a:cxn>
                  <a:cxn ang="0">
                    <a:pos x="30" y="22"/>
                  </a:cxn>
                  <a:cxn ang="0">
                    <a:pos x="35" y="10"/>
                  </a:cxn>
                  <a:cxn ang="0">
                    <a:pos x="41" y="2"/>
                  </a:cxn>
                  <a:cxn ang="0">
                    <a:pos x="44" y="0"/>
                  </a:cxn>
                </a:cxnLst>
                <a:rect l="0" t="0" r="r" b="b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91"/>
              <p:cNvSpPr>
                <a:spLocks/>
              </p:cNvSpPr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3"/>
                  </a:cxn>
                  <a:cxn ang="0">
                    <a:pos x="45" y="11"/>
                  </a:cxn>
                  <a:cxn ang="0">
                    <a:pos x="39" y="21"/>
                  </a:cxn>
                  <a:cxn ang="0">
                    <a:pos x="33" y="32"/>
                  </a:cxn>
                  <a:cxn ang="0">
                    <a:pos x="24" y="45"/>
                  </a:cxn>
                  <a:cxn ang="0">
                    <a:pos x="15" y="55"/>
                  </a:cxn>
                  <a:cxn ang="0">
                    <a:pos x="7" y="63"/>
                  </a:cxn>
                  <a:cxn ang="0">
                    <a:pos x="0" y="66"/>
                  </a:cxn>
                  <a:cxn ang="0">
                    <a:pos x="4" y="60"/>
                  </a:cxn>
                  <a:cxn ang="0">
                    <a:pos x="10" y="51"/>
                  </a:cxn>
                  <a:cxn ang="0">
                    <a:pos x="17" y="39"/>
                  </a:cxn>
                  <a:cxn ang="0">
                    <a:pos x="24" y="27"/>
                  </a:cxn>
                  <a:cxn ang="0">
                    <a:pos x="32" y="15"/>
                  </a:cxn>
                  <a:cxn ang="0">
                    <a:pos x="38" y="6"/>
                  </a:cxn>
                  <a:cxn ang="0">
                    <a:pos x="44" y="1"/>
                  </a:cxn>
                  <a:cxn ang="0">
                    <a:pos x="49" y="0"/>
                  </a:cxn>
                </a:cxnLst>
                <a:rect l="0" t="0" r="r" b="b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92"/>
              <p:cNvSpPr>
                <a:spLocks/>
              </p:cNvSpPr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3" y="4"/>
                  </a:cxn>
                  <a:cxn ang="0">
                    <a:pos x="41" y="9"/>
                  </a:cxn>
                  <a:cxn ang="0">
                    <a:pos x="38" y="17"/>
                  </a:cxn>
                  <a:cxn ang="0">
                    <a:pos x="33" y="26"/>
                  </a:cxn>
                  <a:cxn ang="0">
                    <a:pos x="26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6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6" y="32"/>
                  </a:cxn>
                  <a:cxn ang="0">
                    <a:pos x="23" y="22"/>
                  </a:cxn>
                  <a:cxn ang="0">
                    <a:pos x="28" y="13"/>
                  </a:cxn>
                  <a:cxn ang="0">
                    <a:pos x="34" y="6"/>
                  </a:cxn>
                  <a:cxn ang="0">
                    <a:pos x="39" y="1"/>
                  </a:cxn>
                  <a:cxn ang="0">
                    <a:pos x="42" y="0"/>
                  </a:cxn>
                </a:cxnLst>
                <a:rect l="0" t="0" r="r" b="b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93"/>
              <p:cNvSpPr>
                <a:spLocks/>
              </p:cNvSpPr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29" y="15"/>
                  </a:cxn>
                  <a:cxn ang="0">
                    <a:pos x="23" y="23"/>
                  </a:cxn>
                  <a:cxn ang="0">
                    <a:pos x="17" y="30"/>
                  </a:cxn>
                  <a:cxn ang="0">
                    <a:pos x="10" y="35"/>
                  </a:cxn>
                  <a:cxn ang="0">
                    <a:pos x="4" y="40"/>
                  </a:cxn>
                  <a:cxn ang="0">
                    <a:pos x="0" y="41"/>
                  </a:cxn>
                  <a:cxn ang="0">
                    <a:pos x="3" y="37"/>
                  </a:cxn>
                  <a:cxn ang="0">
                    <a:pos x="8" y="31"/>
                  </a:cxn>
                  <a:cxn ang="0">
                    <a:pos x="12" y="24"/>
                  </a:cxn>
                  <a:cxn ang="0">
                    <a:pos x="18" y="17"/>
                  </a:cxn>
                  <a:cxn ang="0">
                    <a:pos x="23" y="12"/>
                  </a:cxn>
                  <a:cxn ang="0">
                    <a:pos x="28" y="6"/>
                  </a:cxn>
                  <a:cxn ang="0">
                    <a:pos x="32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94"/>
              <p:cNvSpPr>
                <a:spLocks/>
              </p:cNvSpPr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7"/>
                  </a:cxn>
                  <a:cxn ang="0">
                    <a:pos x="18" y="16"/>
                  </a:cxn>
                  <a:cxn ang="0">
                    <a:pos x="9" y="25"/>
                  </a:cxn>
                  <a:cxn ang="0">
                    <a:pos x="0" y="26"/>
                  </a:cxn>
                  <a:cxn ang="0">
                    <a:pos x="9" y="20"/>
                  </a:cxn>
                  <a:cxn ang="0">
                    <a:pos x="16" y="9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95"/>
              <p:cNvSpPr>
                <a:spLocks/>
              </p:cNvSpPr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" y="25"/>
                  </a:cxn>
                  <a:cxn ang="0">
                    <a:pos x="11" y="13"/>
                  </a:cxn>
                  <a:cxn ang="0">
                    <a:pos x="19" y="3"/>
                  </a:cxn>
                  <a:cxn ang="0">
                    <a:pos x="26" y="0"/>
                  </a:cxn>
                  <a:cxn ang="0">
                    <a:pos x="27" y="4"/>
                  </a:cxn>
                  <a:cxn ang="0">
                    <a:pos x="26" y="7"/>
                  </a:cxn>
                  <a:cxn ang="0">
                    <a:pos x="23" y="12"/>
                  </a:cxn>
                  <a:cxn ang="0">
                    <a:pos x="18" y="17"/>
                  </a:cxn>
                  <a:cxn ang="0">
                    <a:pos x="13" y="22"/>
                  </a:cxn>
                  <a:cxn ang="0">
                    <a:pos x="8" y="27"/>
                  </a:cxn>
                  <a:cxn ang="0">
                    <a:pos x="3" y="31"/>
                  </a:cxn>
                  <a:cxn ang="0">
                    <a:pos x="0" y="33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96"/>
              <p:cNvSpPr>
                <a:spLocks/>
              </p:cNvSpPr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7" y="3"/>
                  </a:cxn>
                  <a:cxn ang="0">
                    <a:pos x="11" y="5"/>
                  </a:cxn>
                  <a:cxn ang="0">
                    <a:pos x="17" y="9"/>
                  </a:cxn>
                  <a:cxn ang="0">
                    <a:pos x="23" y="11"/>
                  </a:cxn>
                  <a:cxn ang="0">
                    <a:pos x="28" y="13"/>
                  </a:cxn>
                  <a:cxn ang="0">
                    <a:pos x="33" y="13"/>
                  </a:cxn>
                  <a:cxn ang="0">
                    <a:pos x="35" y="12"/>
                  </a:cxn>
                  <a:cxn ang="0">
                    <a:pos x="35" y="10"/>
                  </a:cxn>
                  <a:cxn ang="0">
                    <a:pos x="33" y="6"/>
                  </a:cxn>
                  <a:cxn ang="0">
                    <a:pos x="28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97"/>
              <p:cNvSpPr>
                <a:spLocks/>
              </p:cNvSpPr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13" y="10"/>
                  </a:cxn>
                  <a:cxn ang="0">
                    <a:pos x="21" y="10"/>
                  </a:cxn>
                  <a:cxn ang="0">
                    <a:pos x="27" y="9"/>
                  </a:cxn>
                  <a:cxn ang="0">
                    <a:pos x="34" y="8"/>
                  </a:cxn>
                  <a:cxn ang="0">
                    <a:pos x="37" y="7"/>
                  </a:cxn>
                  <a:cxn ang="0">
                    <a:pos x="38" y="3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1"/>
                  </a:cxn>
                </a:cxnLst>
                <a:rect l="0" t="0" r="r" b="b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98"/>
              <p:cNvSpPr>
                <a:spLocks/>
              </p:cNvSpPr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1" y="6"/>
                  </a:cxn>
                  <a:cxn ang="0">
                    <a:pos x="17" y="9"/>
                  </a:cxn>
                  <a:cxn ang="0">
                    <a:pos x="23" y="14"/>
                  </a:cxn>
                  <a:cxn ang="0">
                    <a:pos x="29" y="18"/>
                  </a:cxn>
                  <a:cxn ang="0">
                    <a:pos x="34" y="22"/>
                  </a:cxn>
                  <a:cxn ang="0">
                    <a:pos x="36" y="25"/>
                  </a:cxn>
                  <a:cxn ang="0">
                    <a:pos x="36" y="27"/>
                  </a:cxn>
                  <a:cxn ang="0">
                    <a:pos x="32" y="29"/>
                  </a:cxn>
                  <a:cxn ang="0">
                    <a:pos x="28" y="26"/>
                  </a:cxn>
                  <a:cxn ang="0">
                    <a:pos x="23" y="23"/>
                  </a:cxn>
                  <a:cxn ang="0">
                    <a:pos x="18" y="17"/>
                  </a:cxn>
                  <a:cxn ang="0">
                    <a:pos x="12" y="13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99"/>
              <p:cNvSpPr>
                <a:spLocks/>
              </p:cNvSpPr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2"/>
                  </a:cxn>
                  <a:cxn ang="0">
                    <a:pos x="9" y="28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0" y="45"/>
                  </a:cxn>
                  <a:cxn ang="0">
                    <a:pos x="1" y="30"/>
                  </a:cxn>
                  <a:cxn ang="0">
                    <a:pos x="4" y="13"/>
                  </a:cxn>
                  <a:cxn ang="0">
                    <a:pos x="6" y="0"/>
                  </a:cxn>
                </a:cxnLst>
                <a:rect l="0" t="0" r="r" b="b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00"/>
              <p:cNvSpPr>
                <a:spLocks/>
              </p:cNvSpPr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1"/>
                  </a:cxn>
                  <a:cxn ang="0">
                    <a:pos x="13" y="28"/>
                  </a:cxn>
                  <a:cxn ang="0">
                    <a:pos x="10" y="43"/>
                  </a:cxn>
                  <a:cxn ang="0">
                    <a:pos x="3" y="50"/>
                  </a:cxn>
                  <a:cxn ang="0">
                    <a:pos x="0" y="43"/>
                  </a:cxn>
                  <a:cxn ang="0">
                    <a:pos x="4" y="28"/>
                  </a:cxn>
                  <a:cxn ang="0">
                    <a:pos x="10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01"/>
              <p:cNvSpPr>
                <a:spLocks/>
              </p:cNvSpPr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7"/>
                  </a:cxn>
                  <a:cxn ang="0">
                    <a:pos x="8" y="22"/>
                  </a:cxn>
                  <a:cxn ang="0">
                    <a:pos x="9" y="38"/>
                  </a:cxn>
                  <a:cxn ang="0">
                    <a:pos x="5" y="48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1" y="14"/>
                  </a:cxn>
                  <a:cxn ang="0">
                    <a:pos x="1" y="0"/>
                  </a:cxn>
                </a:cxnLst>
                <a:rect l="0" t="0" r="r" b="b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02"/>
              <p:cNvSpPr>
                <a:spLocks/>
              </p:cNvSpPr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4"/>
                  </a:cxn>
                  <a:cxn ang="0">
                    <a:pos x="16" y="31"/>
                  </a:cxn>
                  <a:cxn ang="0">
                    <a:pos x="19" y="46"/>
                  </a:cxn>
                  <a:cxn ang="0">
                    <a:pos x="16" y="54"/>
                  </a:cxn>
                  <a:cxn ang="0">
                    <a:pos x="9" y="49"/>
                  </a:cxn>
                  <a:cxn ang="0">
                    <a:pos x="5" y="3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103"/>
              <p:cNvSpPr>
                <a:spLocks/>
              </p:cNvSpPr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3"/>
                  </a:cxn>
                  <a:cxn ang="0">
                    <a:pos x="16" y="34"/>
                  </a:cxn>
                  <a:cxn ang="0">
                    <a:pos x="21" y="52"/>
                  </a:cxn>
                  <a:cxn ang="0">
                    <a:pos x="19" y="60"/>
                  </a:cxn>
                  <a:cxn ang="0">
                    <a:pos x="11" y="51"/>
                  </a:cxn>
                  <a:cxn ang="0">
                    <a:pos x="7" y="32"/>
                  </a:cxn>
                  <a:cxn ang="0">
                    <a:pos x="2" y="12"/>
                  </a:cxn>
                  <a:cxn ang="0">
                    <a:pos x="0" y="0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04"/>
              <p:cNvSpPr>
                <a:spLocks/>
              </p:cNvSpPr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3" y="13"/>
                  </a:cxn>
                  <a:cxn ang="0">
                    <a:pos x="19" y="22"/>
                  </a:cxn>
                  <a:cxn ang="0">
                    <a:pos x="26" y="32"/>
                  </a:cxn>
                  <a:cxn ang="0">
                    <a:pos x="32" y="43"/>
                  </a:cxn>
                  <a:cxn ang="0">
                    <a:pos x="35" y="52"/>
                  </a:cxn>
                  <a:cxn ang="0">
                    <a:pos x="36" y="58"/>
                  </a:cxn>
                  <a:cxn ang="0">
                    <a:pos x="35" y="62"/>
                  </a:cxn>
                  <a:cxn ang="0">
                    <a:pos x="32" y="61"/>
                  </a:cxn>
                  <a:cxn ang="0">
                    <a:pos x="27" y="55"/>
                  </a:cxn>
                  <a:cxn ang="0">
                    <a:pos x="23" y="46"/>
                  </a:cxn>
                  <a:cxn ang="0">
                    <a:pos x="18" y="35"/>
                  </a:cxn>
                  <a:cxn ang="0">
                    <a:pos x="14" y="23"/>
                  </a:cxn>
                  <a:cxn ang="0">
                    <a:pos x="9" y="12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05"/>
              <p:cNvSpPr>
                <a:spLocks/>
              </p:cNvSpPr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3" y="12"/>
                  </a:cxn>
                  <a:cxn ang="0">
                    <a:pos x="19" y="21"/>
                  </a:cxn>
                  <a:cxn ang="0">
                    <a:pos x="27" y="30"/>
                  </a:cxn>
                  <a:cxn ang="0">
                    <a:pos x="34" y="40"/>
                  </a:cxn>
                  <a:cxn ang="0">
                    <a:pos x="40" y="48"/>
                  </a:cxn>
                  <a:cxn ang="0">
                    <a:pos x="41" y="55"/>
                  </a:cxn>
                  <a:cxn ang="0">
                    <a:pos x="40" y="58"/>
                  </a:cxn>
                  <a:cxn ang="0">
                    <a:pos x="35" y="57"/>
                  </a:cxn>
                  <a:cxn ang="0">
                    <a:pos x="31" y="51"/>
                  </a:cxn>
                  <a:cxn ang="0">
                    <a:pos x="25" y="44"/>
                  </a:cxn>
                  <a:cxn ang="0">
                    <a:pos x="19" y="32"/>
                  </a:cxn>
                  <a:cxn ang="0">
                    <a:pos x="14" y="22"/>
                  </a:cxn>
                  <a:cxn ang="0">
                    <a:pos x="8" y="12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06"/>
              <p:cNvSpPr>
                <a:spLocks/>
              </p:cNvSpPr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1" y="11"/>
                  </a:cxn>
                  <a:cxn ang="0">
                    <a:pos x="17" y="20"/>
                  </a:cxn>
                  <a:cxn ang="0">
                    <a:pos x="24" y="29"/>
                  </a:cxn>
                  <a:cxn ang="0">
                    <a:pos x="31" y="37"/>
                  </a:cxn>
                  <a:cxn ang="0">
                    <a:pos x="36" y="45"/>
                  </a:cxn>
                  <a:cxn ang="0">
                    <a:pos x="37" y="51"/>
                  </a:cxn>
                  <a:cxn ang="0">
                    <a:pos x="34" y="53"/>
                  </a:cxn>
                  <a:cxn ang="0">
                    <a:pos x="30" y="52"/>
                  </a:cxn>
                  <a:cxn ang="0">
                    <a:pos x="24" y="46"/>
                  </a:cxn>
                  <a:cxn ang="0">
                    <a:pos x="20" y="40"/>
                  </a:cxn>
                  <a:cxn ang="0">
                    <a:pos x="14" y="29"/>
                  </a:cxn>
                  <a:cxn ang="0">
                    <a:pos x="9" y="20"/>
                  </a:cxn>
                  <a:cxn ang="0">
                    <a:pos x="6" y="11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07"/>
              <p:cNvSpPr>
                <a:spLocks/>
              </p:cNvSpPr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4" y="4"/>
                  </a:cxn>
                  <a:cxn ang="0">
                    <a:pos x="43" y="14"/>
                  </a:cxn>
                  <a:cxn ang="0">
                    <a:pos x="38" y="25"/>
                  </a:cxn>
                  <a:cxn ang="0">
                    <a:pos x="32" y="38"/>
                  </a:cxn>
                  <a:cxn ang="0">
                    <a:pos x="25" y="53"/>
                  </a:cxn>
                  <a:cxn ang="0">
                    <a:pos x="17" y="66"/>
                  </a:cxn>
                  <a:cxn ang="0">
                    <a:pos x="8" y="76"/>
                  </a:cxn>
                  <a:cxn ang="0">
                    <a:pos x="0" y="81"/>
                  </a:cxn>
                  <a:cxn ang="0">
                    <a:pos x="2" y="76"/>
                  </a:cxn>
                  <a:cxn ang="0">
                    <a:pos x="8" y="64"/>
                  </a:cxn>
                  <a:cxn ang="0">
                    <a:pos x="13" y="51"/>
                  </a:cxn>
                  <a:cxn ang="0">
                    <a:pos x="20" y="36"/>
                  </a:cxn>
                  <a:cxn ang="0">
                    <a:pos x="28" y="23"/>
                  </a:cxn>
                  <a:cxn ang="0">
                    <a:pos x="34" y="10"/>
                  </a:cxn>
                  <a:cxn ang="0">
                    <a:pos x="39" y="2"/>
                  </a:cxn>
                  <a:cxn ang="0">
                    <a:pos x="43" y="0"/>
                  </a:cxn>
                </a:cxnLst>
                <a:rect l="0" t="0" r="r" b="b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08"/>
              <p:cNvSpPr>
                <a:spLocks/>
              </p:cNvSpPr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4"/>
                  </a:cxn>
                  <a:cxn ang="0">
                    <a:pos x="38" y="9"/>
                  </a:cxn>
                  <a:cxn ang="0">
                    <a:pos x="36" y="18"/>
                  </a:cxn>
                  <a:cxn ang="0">
                    <a:pos x="30" y="29"/>
                  </a:cxn>
                  <a:cxn ang="0">
                    <a:pos x="24" y="40"/>
                  </a:cxn>
                  <a:cxn ang="0">
                    <a:pos x="17" y="50"/>
                  </a:cxn>
                  <a:cxn ang="0">
                    <a:pos x="10" y="59"/>
                  </a:cxn>
                  <a:cxn ang="0">
                    <a:pos x="0" y="65"/>
                  </a:cxn>
                  <a:cxn ang="0">
                    <a:pos x="5" y="58"/>
                  </a:cxn>
                  <a:cxn ang="0">
                    <a:pos x="11" y="48"/>
                  </a:cxn>
                  <a:cxn ang="0">
                    <a:pos x="16" y="38"/>
                  </a:cxn>
                  <a:cxn ang="0">
                    <a:pos x="22" y="26"/>
                  </a:cxn>
                  <a:cxn ang="0">
                    <a:pos x="28" y="16"/>
                  </a:cxn>
                  <a:cxn ang="0">
                    <a:pos x="32" y="7"/>
                  </a:cxn>
                  <a:cxn ang="0">
                    <a:pos x="37" y="1"/>
                  </a:cxn>
                  <a:cxn ang="0">
                    <a:pos x="39" y="0"/>
                  </a:cxn>
                </a:cxnLst>
                <a:rect l="0" t="0" r="r" b="b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109"/>
              <p:cNvSpPr>
                <a:spLocks/>
              </p:cNvSpPr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3" y="12"/>
                  </a:cxn>
                  <a:cxn ang="0">
                    <a:pos x="19" y="21"/>
                  </a:cxn>
                  <a:cxn ang="0">
                    <a:pos x="27" y="30"/>
                  </a:cxn>
                  <a:cxn ang="0">
                    <a:pos x="34" y="39"/>
                  </a:cxn>
                  <a:cxn ang="0">
                    <a:pos x="40" y="47"/>
                  </a:cxn>
                  <a:cxn ang="0">
                    <a:pos x="41" y="54"/>
                  </a:cxn>
                  <a:cxn ang="0">
                    <a:pos x="40" y="57"/>
                  </a:cxn>
                  <a:cxn ang="0">
                    <a:pos x="35" y="56"/>
                  </a:cxn>
                  <a:cxn ang="0">
                    <a:pos x="31" y="51"/>
                  </a:cxn>
                  <a:cxn ang="0">
                    <a:pos x="25" y="42"/>
                  </a:cxn>
                  <a:cxn ang="0">
                    <a:pos x="18" y="32"/>
                  </a:cxn>
                  <a:cxn ang="0">
                    <a:pos x="13" y="21"/>
                  </a:cxn>
                  <a:cxn ang="0">
                    <a:pos x="8" y="12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110"/>
              <p:cNvSpPr>
                <a:spLocks/>
              </p:cNvSpPr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29" y="18"/>
                  </a:cxn>
                  <a:cxn ang="0">
                    <a:pos x="43" y="24"/>
                  </a:cxn>
                  <a:cxn ang="0">
                    <a:pos x="56" y="29"/>
                  </a:cxn>
                  <a:cxn ang="0">
                    <a:pos x="70" y="32"/>
                  </a:cxn>
                  <a:cxn ang="0">
                    <a:pos x="83" y="33"/>
                  </a:cxn>
                  <a:cxn ang="0">
                    <a:pos x="96" y="33"/>
                  </a:cxn>
                  <a:cxn ang="0">
                    <a:pos x="109" y="33"/>
                  </a:cxn>
                  <a:cxn ang="0">
                    <a:pos x="122" y="32"/>
                  </a:cxn>
                  <a:cxn ang="0">
                    <a:pos x="134" y="30"/>
                  </a:cxn>
                  <a:cxn ang="0">
                    <a:pos x="147" y="27"/>
                  </a:cxn>
                  <a:cxn ang="0">
                    <a:pos x="158" y="24"/>
                  </a:cxn>
                  <a:cxn ang="0">
                    <a:pos x="169" y="21"/>
                  </a:cxn>
                  <a:cxn ang="0">
                    <a:pos x="180" y="17"/>
                  </a:cxn>
                  <a:cxn ang="0">
                    <a:pos x="189" y="15"/>
                  </a:cxn>
                  <a:cxn ang="0">
                    <a:pos x="198" y="12"/>
                  </a:cxn>
                  <a:cxn ang="0">
                    <a:pos x="193" y="17"/>
                  </a:cxn>
                  <a:cxn ang="0">
                    <a:pos x="186" y="23"/>
                  </a:cxn>
                  <a:cxn ang="0">
                    <a:pos x="177" y="27"/>
                  </a:cxn>
                  <a:cxn ang="0">
                    <a:pos x="166" y="32"/>
                  </a:cxn>
                  <a:cxn ang="0">
                    <a:pos x="152" y="37"/>
                  </a:cxn>
                  <a:cxn ang="0">
                    <a:pos x="139" y="39"/>
                  </a:cxn>
                  <a:cxn ang="0">
                    <a:pos x="123" y="41"/>
                  </a:cxn>
                  <a:cxn ang="0">
                    <a:pos x="107" y="42"/>
                  </a:cxn>
                  <a:cxn ang="0">
                    <a:pos x="91" y="42"/>
                  </a:cxn>
                  <a:cxn ang="0">
                    <a:pos x="75" y="41"/>
                  </a:cxn>
                  <a:cxn ang="0">
                    <a:pos x="60" y="38"/>
                  </a:cxn>
                  <a:cxn ang="0">
                    <a:pos x="45" y="34"/>
                  </a:cxn>
                  <a:cxn ang="0">
                    <a:pos x="31" y="30"/>
                  </a:cxn>
                  <a:cxn ang="0">
                    <a:pos x="19" y="23"/>
                  </a:cxn>
                  <a:cxn ang="0">
                    <a:pos x="9" y="15"/>
                  </a:cxn>
                  <a:cxn ang="0">
                    <a:pos x="0" y="5"/>
                  </a:cxn>
                </a:cxnLst>
                <a:rect l="0" t="0" r="r" b="b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11"/>
              <p:cNvSpPr>
                <a:spLocks/>
              </p:cNvSpPr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" y="33"/>
                  </a:cxn>
                  <a:cxn ang="0">
                    <a:pos x="17" y="19"/>
                  </a:cxn>
                  <a:cxn ang="0">
                    <a:pos x="21" y="7"/>
                  </a:cxn>
                  <a:cxn ang="0">
                    <a:pos x="20" y="0"/>
                  </a:cxn>
                  <a:cxn ang="0">
                    <a:pos x="16" y="4"/>
                  </a:cxn>
                  <a:cxn ang="0">
                    <a:pos x="12" y="16"/>
                  </a:cxn>
                  <a:cxn ang="0">
                    <a:pos x="7" y="31"/>
                  </a:cxn>
                  <a:cxn ang="0">
                    <a:pos x="0" y="44"/>
                  </a:cxn>
                </a:cxnLst>
                <a:rect l="0" t="0" r="r" b="b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12"/>
              <p:cNvSpPr>
                <a:spLocks/>
              </p:cNvSpPr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7"/>
                  </a:cxn>
                  <a:cxn ang="0">
                    <a:pos x="20" y="21"/>
                  </a:cxn>
                  <a:cxn ang="0">
                    <a:pos x="12" y="37"/>
                  </a:cxn>
                  <a:cxn ang="0">
                    <a:pos x="0" y="49"/>
                  </a:cxn>
                  <a:cxn ang="0">
                    <a:pos x="5" y="35"/>
                  </a:cxn>
                  <a:cxn ang="0">
                    <a:pos x="13" y="20"/>
                  </a:cxn>
                  <a:cxn ang="0">
                    <a:pos x="19" y="6"/>
                  </a:cxn>
                  <a:cxn ang="0">
                    <a:pos x="24" y="0"/>
                  </a:cxn>
                </a:cxnLst>
                <a:rect l="0" t="0" r="r" b="b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113"/>
              <p:cNvSpPr>
                <a:spLocks/>
              </p:cNvSpPr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5" y="4"/>
                  </a:cxn>
                  <a:cxn ang="0">
                    <a:pos x="34" y="9"/>
                  </a:cxn>
                  <a:cxn ang="0">
                    <a:pos x="31" y="18"/>
                  </a:cxn>
                  <a:cxn ang="0">
                    <a:pos x="26" y="29"/>
                  </a:cxn>
                  <a:cxn ang="0">
                    <a:pos x="20" y="39"/>
                  </a:cxn>
                  <a:cxn ang="0">
                    <a:pos x="15" y="49"/>
                  </a:cxn>
                  <a:cxn ang="0">
                    <a:pos x="7" y="58"/>
                  </a:cxn>
                  <a:cxn ang="0">
                    <a:pos x="0" y="64"/>
                  </a:cxn>
                  <a:cxn ang="0">
                    <a:pos x="3" y="58"/>
                  </a:cxn>
                  <a:cxn ang="0">
                    <a:pos x="7" y="50"/>
                  </a:cxn>
                  <a:cxn ang="0">
                    <a:pos x="13" y="39"/>
                  </a:cxn>
                  <a:cxn ang="0">
                    <a:pos x="17" y="28"/>
                  </a:cxn>
                  <a:cxn ang="0">
                    <a:pos x="22" y="17"/>
                  </a:cxn>
                  <a:cxn ang="0">
                    <a:pos x="27" y="7"/>
                  </a:cxn>
                  <a:cxn ang="0">
                    <a:pos x="31" y="1"/>
                  </a:cxn>
                  <a:cxn ang="0">
                    <a:pos x="34" y="0"/>
                  </a:cxn>
                </a:cxnLst>
                <a:rect l="0" t="0" r="r" b="b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114"/>
              <p:cNvSpPr>
                <a:spLocks/>
              </p:cNvSpPr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3"/>
                  </a:cxn>
                  <a:cxn ang="0">
                    <a:pos x="36" y="11"/>
                  </a:cxn>
                  <a:cxn ang="0">
                    <a:pos x="33" y="21"/>
                  </a:cxn>
                  <a:cxn ang="0">
                    <a:pos x="27" y="32"/>
                  </a:cxn>
                  <a:cxn ang="0">
                    <a:pos x="21" y="44"/>
                  </a:cxn>
                  <a:cxn ang="0">
                    <a:pos x="13" y="55"/>
                  </a:cxn>
                  <a:cxn ang="0">
                    <a:pos x="7" y="63"/>
                  </a:cxn>
                  <a:cxn ang="0">
                    <a:pos x="0" y="69"/>
                  </a:cxn>
                  <a:cxn ang="0">
                    <a:pos x="2" y="63"/>
                  </a:cxn>
                  <a:cxn ang="0">
                    <a:pos x="7" y="54"/>
                  </a:cxn>
                  <a:cxn ang="0">
                    <a:pos x="12" y="43"/>
                  </a:cxn>
                  <a:cxn ang="0">
                    <a:pos x="18" y="30"/>
                  </a:cxn>
                  <a:cxn ang="0">
                    <a:pos x="25" y="19"/>
                  </a:cxn>
                  <a:cxn ang="0">
                    <a:pos x="30" y="9"/>
                  </a:cxn>
                  <a:cxn ang="0">
                    <a:pos x="35" y="2"/>
                  </a:cxn>
                  <a:cxn ang="0">
                    <a:pos x="37" y="0"/>
                  </a:cxn>
                </a:cxnLst>
                <a:rect l="0" t="0" r="r" b="b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115"/>
              <p:cNvSpPr>
                <a:spLocks/>
              </p:cNvSpPr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3"/>
                  </a:cxn>
                  <a:cxn ang="0">
                    <a:pos x="40" y="10"/>
                  </a:cxn>
                  <a:cxn ang="0">
                    <a:pos x="34" y="19"/>
                  </a:cxn>
                  <a:cxn ang="0">
                    <a:pos x="28" y="29"/>
                  </a:cxn>
                  <a:cxn ang="0">
                    <a:pos x="20" y="39"/>
                  </a:cxn>
                  <a:cxn ang="0">
                    <a:pos x="12" y="47"/>
                  </a:cxn>
                  <a:cxn ang="0">
                    <a:pos x="6" y="54"/>
                  </a:cxn>
                  <a:cxn ang="0">
                    <a:pos x="0" y="57"/>
                  </a:cxn>
                  <a:cxn ang="0">
                    <a:pos x="3" y="51"/>
                  </a:cxn>
                  <a:cxn ang="0">
                    <a:pos x="9" y="44"/>
                  </a:cxn>
                  <a:cxn ang="0">
                    <a:pos x="15" y="34"/>
                  </a:cxn>
                  <a:cxn ang="0">
                    <a:pos x="21" y="23"/>
                  </a:cxn>
                  <a:cxn ang="0">
                    <a:pos x="28" y="14"/>
                  </a:cxn>
                  <a:cxn ang="0">
                    <a:pos x="34" y="6"/>
                  </a:cxn>
                  <a:cxn ang="0">
                    <a:pos x="38" y="2"/>
                  </a:cxn>
                  <a:cxn ang="0">
                    <a:pos x="42" y="0"/>
                  </a:cxn>
                </a:cxnLst>
                <a:rect l="0" t="0" r="r" b="b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116"/>
              <p:cNvSpPr>
                <a:spLocks/>
              </p:cNvSpPr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6" y="2"/>
                  </a:cxn>
                  <a:cxn ang="0">
                    <a:pos x="34" y="8"/>
                  </a:cxn>
                  <a:cxn ang="0">
                    <a:pos x="32" y="15"/>
                  </a:cxn>
                  <a:cxn ang="0">
                    <a:pos x="27" y="23"/>
                  </a:cxn>
                  <a:cxn ang="0">
                    <a:pos x="21" y="30"/>
                  </a:cxn>
                  <a:cxn ang="0">
                    <a:pos x="15" y="38"/>
                  </a:cxn>
                  <a:cxn ang="0">
                    <a:pos x="8" y="44"/>
                  </a:cxn>
                  <a:cxn ang="0">
                    <a:pos x="0" y="47"/>
                  </a:cxn>
                  <a:cxn ang="0">
                    <a:pos x="3" y="42"/>
                  </a:cxn>
                  <a:cxn ang="0">
                    <a:pos x="8" y="35"/>
                  </a:cxn>
                  <a:cxn ang="0">
                    <a:pos x="13" y="27"/>
                  </a:cxn>
                  <a:cxn ang="0">
                    <a:pos x="19" y="18"/>
                  </a:cxn>
                  <a:cxn ang="0">
                    <a:pos x="24" y="11"/>
                  </a:cxn>
                  <a:cxn ang="0">
                    <a:pos x="28" y="4"/>
                  </a:cxn>
                  <a:cxn ang="0">
                    <a:pos x="33" y="1"/>
                  </a:cxn>
                  <a:cxn ang="0">
                    <a:pos x="35" y="0"/>
                  </a:cxn>
                </a:cxnLst>
                <a:rect l="0" t="0" r="r" b="b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17"/>
              <p:cNvSpPr>
                <a:spLocks/>
              </p:cNvSpPr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2"/>
                  </a:cxn>
                  <a:cxn ang="0">
                    <a:pos x="29" y="7"/>
                  </a:cxn>
                  <a:cxn ang="0">
                    <a:pos x="26" y="12"/>
                  </a:cxn>
                  <a:cxn ang="0">
                    <a:pos x="20" y="19"/>
                  </a:cxn>
                  <a:cxn ang="0">
                    <a:pos x="14" y="25"/>
                  </a:cxn>
                  <a:cxn ang="0">
                    <a:pos x="9" y="31"/>
                  </a:cxn>
                  <a:cxn ang="0">
                    <a:pos x="3" y="33"/>
                  </a:cxn>
                  <a:cxn ang="0">
                    <a:pos x="0" y="34"/>
                  </a:cxn>
                  <a:cxn ang="0">
                    <a:pos x="6" y="26"/>
                  </a:cxn>
                  <a:cxn ang="0">
                    <a:pos x="15" y="15"/>
                  </a:cxn>
                  <a:cxn ang="0">
                    <a:pos x="24" y="5"/>
                  </a:cxn>
                  <a:cxn ang="0">
                    <a:pos x="30" y="0"/>
                  </a:cxn>
                </a:cxnLst>
                <a:rect l="0" t="0" r="r" b="b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118"/>
              <p:cNvSpPr>
                <a:spLocks/>
              </p:cNvSpPr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5"/>
                  </a:cxn>
                  <a:cxn ang="0">
                    <a:pos x="15" y="13"/>
                  </a:cxn>
                  <a:cxn ang="0">
                    <a:pos x="8" y="20"/>
                  </a:cxn>
                  <a:cxn ang="0">
                    <a:pos x="0" y="21"/>
                  </a:cxn>
                  <a:cxn ang="0">
                    <a:pos x="7" y="17"/>
                  </a:cxn>
                  <a:cxn ang="0">
                    <a:pos x="13" y="8"/>
                  </a:cxn>
                  <a:cxn ang="0">
                    <a:pos x="17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19"/>
              <p:cNvSpPr>
                <a:spLocks/>
              </p:cNvSpPr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23"/>
                  </a:cxn>
                  <a:cxn ang="0">
                    <a:pos x="11" y="11"/>
                  </a:cxn>
                  <a:cxn ang="0">
                    <a:pos x="17" y="2"/>
                  </a:cxn>
                  <a:cxn ang="0">
                    <a:pos x="23" y="0"/>
                  </a:cxn>
                  <a:cxn ang="0">
                    <a:pos x="23" y="7"/>
                  </a:cxn>
                  <a:cxn ang="0">
                    <a:pos x="16" y="15"/>
                  </a:cxn>
                  <a:cxn ang="0">
                    <a:pos x="7" y="24"/>
                  </a:cxn>
                  <a:cxn ang="0">
                    <a:pos x="0" y="29"/>
                  </a:cxn>
                </a:cxnLst>
                <a:rect l="0" t="0" r="r" b="b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20"/>
              <p:cNvSpPr>
                <a:spLocks/>
              </p:cNvSpPr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5" y="7"/>
                  </a:cxn>
                  <a:cxn ang="0">
                    <a:pos x="25" y="11"/>
                  </a:cxn>
                  <a:cxn ang="0">
                    <a:pos x="31" y="10"/>
                  </a:cxn>
                  <a:cxn ang="0">
                    <a:pos x="31" y="7"/>
                  </a:cxn>
                  <a:cxn ang="0">
                    <a:pos x="29" y="5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4" y="2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21"/>
              <p:cNvSpPr>
                <a:spLocks/>
              </p:cNvSpPr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7" y="9"/>
                  </a:cxn>
                  <a:cxn ang="0">
                    <a:pos x="12" y="9"/>
                  </a:cxn>
                  <a:cxn ang="0">
                    <a:pos x="18" y="9"/>
                  </a:cxn>
                  <a:cxn ang="0">
                    <a:pos x="24" y="8"/>
                  </a:cxn>
                  <a:cxn ang="0">
                    <a:pos x="28" y="7"/>
                  </a:cxn>
                  <a:cxn ang="0">
                    <a:pos x="32" y="4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8" y="7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122"/>
              <p:cNvSpPr>
                <a:spLocks/>
              </p:cNvSpPr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9" y="5"/>
                  </a:cxn>
                  <a:cxn ang="0">
                    <a:pos x="15" y="8"/>
                  </a:cxn>
                  <a:cxn ang="0">
                    <a:pos x="22" y="11"/>
                  </a:cxn>
                  <a:cxn ang="0">
                    <a:pos x="26" y="16"/>
                  </a:cxn>
                  <a:cxn ang="0">
                    <a:pos x="30" y="19"/>
                  </a:cxn>
                  <a:cxn ang="0">
                    <a:pos x="32" y="22"/>
                  </a:cxn>
                  <a:cxn ang="0">
                    <a:pos x="32" y="24"/>
                  </a:cxn>
                  <a:cxn ang="0">
                    <a:pos x="26" y="23"/>
                  </a:cxn>
                  <a:cxn ang="0">
                    <a:pos x="16" y="15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123"/>
              <p:cNvSpPr>
                <a:spLocks/>
              </p:cNvSpPr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0"/>
                  </a:cxn>
                  <a:cxn ang="0">
                    <a:pos x="9" y="25"/>
                  </a:cxn>
                  <a:cxn ang="0">
                    <a:pos x="8" y="36"/>
                  </a:cxn>
                  <a:cxn ang="0">
                    <a:pos x="4" y="43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5" y="11"/>
                  </a:cxn>
                  <a:cxn ang="0">
                    <a:pos x="6" y="0"/>
                  </a:cxn>
                </a:cxnLst>
                <a:rect l="0" t="0" r="r" b="b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124"/>
              <p:cNvSpPr>
                <a:spLocks/>
              </p:cNvSpPr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0"/>
                  </a:cxn>
                  <a:cxn ang="0">
                    <a:pos x="11" y="24"/>
                  </a:cxn>
                  <a:cxn ang="0">
                    <a:pos x="8" y="36"/>
                  </a:cxn>
                  <a:cxn ang="0">
                    <a:pos x="2" y="42"/>
                  </a:cxn>
                  <a:cxn ang="0">
                    <a:pos x="0" y="36"/>
                  </a:cxn>
                  <a:cxn ang="0">
                    <a:pos x="4" y="24"/>
                  </a:cxn>
                  <a:cxn ang="0">
                    <a:pos x="9" y="9"/>
                  </a:cxn>
                  <a:cxn ang="0">
                    <a:pos x="13" y="0"/>
                  </a:cxn>
                </a:cxnLst>
                <a:rect l="0" t="0" r="r" b="b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125"/>
              <p:cNvSpPr>
                <a:spLocks/>
              </p:cNvSpPr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6"/>
                  </a:cxn>
                  <a:cxn ang="0">
                    <a:pos x="8" y="18"/>
                  </a:cxn>
                  <a:cxn ang="0">
                    <a:pos x="8" y="32"/>
                  </a:cxn>
                  <a:cxn ang="0">
                    <a:pos x="4" y="40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2" y="0"/>
                  </a:cxn>
                </a:cxnLst>
                <a:rect l="0" t="0" r="r" b="b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126"/>
              <p:cNvSpPr>
                <a:spLocks/>
              </p:cNvSpPr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4" y="26"/>
                  </a:cxn>
                  <a:cxn ang="0">
                    <a:pos x="16" y="39"/>
                  </a:cxn>
                  <a:cxn ang="0">
                    <a:pos x="14" y="46"/>
                  </a:cxn>
                  <a:cxn ang="0">
                    <a:pos x="8" y="42"/>
                  </a:cxn>
                  <a:cxn ang="0">
                    <a:pos x="4" y="27"/>
                  </a:cxn>
                  <a:cxn ang="0">
                    <a:pos x="2" y="11"/>
                  </a:cxn>
                  <a:cxn ang="0">
                    <a:pos x="0" y="0"/>
                  </a:cxn>
                </a:cxnLst>
                <a:rect l="0" t="0" r="r" b="b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127"/>
              <p:cNvSpPr>
                <a:spLocks/>
              </p:cNvSpPr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4" y="28"/>
                  </a:cxn>
                  <a:cxn ang="0">
                    <a:pos x="19" y="44"/>
                  </a:cxn>
                  <a:cxn ang="0">
                    <a:pos x="16" y="49"/>
                  </a:cxn>
                  <a:cxn ang="0">
                    <a:pos x="11" y="43"/>
                  </a:cxn>
                  <a:cxn ang="0">
                    <a:pos x="6" y="27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28"/>
              <p:cNvSpPr>
                <a:spLocks/>
              </p:cNvSpPr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1" y="12"/>
                  </a:cxn>
                  <a:cxn ang="0">
                    <a:pos x="17" y="20"/>
                  </a:cxn>
                  <a:cxn ang="0">
                    <a:pos x="23" y="29"/>
                  </a:cxn>
                  <a:cxn ang="0">
                    <a:pos x="27" y="37"/>
                  </a:cxn>
                  <a:cxn ang="0">
                    <a:pos x="31" y="44"/>
                  </a:cxn>
                  <a:cxn ang="0">
                    <a:pos x="32" y="50"/>
                  </a:cxn>
                  <a:cxn ang="0">
                    <a:pos x="31" y="54"/>
                  </a:cxn>
                  <a:cxn ang="0">
                    <a:pos x="24" y="47"/>
                  </a:cxn>
                  <a:cxn ang="0">
                    <a:pos x="16" y="30"/>
                  </a:cxn>
                  <a:cxn ang="0">
                    <a:pos x="8" y="10"/>
                  </a:cxn>
                  <a:cxn ang="0">
                    <a:pos x="0" y="0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129"/>
              <p:cNvSpPr>
                <a:spLocks/>
              </p:cNvSpPr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11"/>
                  </a:cxn>
                  <a:cxn ang="0">
                    <a:pos x="17" y="17"/>
                  </a:cxn>
                  <a:cxn ang="0">
                    <a:pos x="24" y="25"/>
                  </a:cxn>
                  <a:cxn ang="0">
                    <a:pos x="29" y="33"/>
                  </a:cxn>
                  <a:cxn ang="0">
                    <a:pos x="34" y="40"/>
                  </a:cxn>
                  <a:cxn ang="0">
                    <a:pos x="36" y="46"/>
                  </a:cxn>
                  <a:cxn ang="0">
                    <a:pos x="35" y="49"/>
                  </a:cxn>
                  <a:cxn ang="0">
                    <a:pos x="32" y="48"/>
                  </a:cxn>
                  <a:cxn ang="0">
                    <a:pos x="27" y="43"/>
                  </a:cxn>
                  <a:cxn ang="0">
                    <a:pos x="22" y="37"/>
                  </a:cxn>
                  <a:cxn ang="0">
                    <a:pos x="17" y="28"/>
                  </a:cxn>
                  <a:cxn ang="0">
                    <a:pos x="11" y="18"/>
                  </a:cxn>
                  <a:cxn ang="0">
                    <a:pos x="7" y="11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30"/>
              <p:cNvSpPr>
                <a:spLocks/>
              </p:cNvSpPr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9" y="9"/>
                  </a:cxn>
                  <a:cxn ang="0">
                    <a:pos x="14" y="16"/>
                  </a:cxn>
                  <a:cxn ang="0">
                    <a:pos x="21" y="23"/>
                  </a:cxn>
                  <a:cxn ang="0">
                    <a:pos x="26" y="30"/>
                  </a:cxn>
                  <a:cxn ang="0">
                    <a:pos x="29" y="37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0" y="38"/>
                  </a:cxn>
                  <a:cxn ang="0">
                    <a:pos x="12" y="25"/>
                  </a:cxn>
                  <a:cxn ang="0">
                    <a:pos x="4" y="9"/>
                  </a:cxn>
                  <a:cxn ang="0">
                    <a:pos x="0" y="0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31"/>
              <p:cNvSpPr>
                <a:spLocks/>
              </p:cNvSpPr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4"/>
                  </a:cxn>
                  <a:cxn ang="0">
                    <a:pos x="37" y="11"/>
                  </a:cxn>
                  <a:cxn ang="0">
                    <a:pos x="33" y="22"/>
                  </a:cxn>
                  <a:cxn ang="0">
                    <a:pos x="28" y="34"/>
                  </a:cxn>
                  <a:cxn ang="0">
                    <a:pos x="21" y="45"/>
                  </a:cxn>
                  <a:cxn ang="0">
                    <a:pos x="15" y="56"/>
                  </a:cxn>
                  <a:cxn ang="0">
                    <a:pos x="7" y="64"/>
                  </a:cxn>
                  <a:cxn ang="0">
                    <a:pos x="0" y="70"/>
                  </a:cxn>
                  <a:cxn ang="0">
                    <a:pos x="2" y="64"/>
                  </a:cxn>
                  <a:cxn ang="0">
                    <a:pos x="7" y="55"/>
                  </a:cxn>
                  <a:cxn ang="0">
                    <a:pos x="12" y="44"/>
                  </a:cxn>
                  <a:cxn ang="0">
                    <a:pos x="18" y="32"/>
                  </a:cxn>
                  <a:cxn ang="0">
                    <a:pos x="25" y="19"/>
                  </a:cxn>
                  <a:cxn ang="0">
                    <a:pos x="31" y="9"/>
                  </a:cxn>
                  <a:cxn ang="0">
                    <a:pos x="35" y="2"/>
                  </a:cxn>
                  <a:cxn ang="0">
                    <a:pos x="37" y="0"/>
                  </a:cxn>
                </a:cxnLst>
                <a:rect l="0" t="0" r="r" b="b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32"/>
              <p:cNvSpPr>
                <a:spLocks/>
              </p:cNvSpPr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2" y="8"/>
                  </a:cxn>
                  <a:cxn ang="0">
                    <a:pos x="30" y="16"/>
                  </a:cxn>
                  <a:cxn ang="0">
                    <a:pos x="25" y="24"/>
                  </a:cxn>
                  <a:cxn ang="0">
                    <a:pos x="19" y="34"/>
                  </a:cxn>
                  <a:cxn ang="0">
                    <a:pos x="14" y="42"/>
                  </a:cxn>
                  <a:cxn ang="0">
                    <a:pos x="7" y="50"/>
                  </a:cxn>
                  <a:cxn ang="0">
                    <a:pos x="0" y="54"/>
                  </a:cxn>
                  <a:cxn ang="0">
                    <a:pos x="8" y="41"/>
                  </a:cxn>
                  <a:cxn ang="0">
                    <a:pos x="18" y="22"/>
                  </a:cxn>
                  <a:cxn ang="0">
                    <a:pos x="27" y="6"/>
                  </a:cxn>
                  <a:cxn ang="0">
                    <a:pos x="33" y="0"/>
                  </a:cxn>
                </a:cxnLst>
                <a:rect l="0" t="0" r="r" b="b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33"/>
              <p:cNvSpPr>
                <a:spLocks/>
              </p:cNvSpPr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10" y="10"/>
                  </a:cxn>
                  <a:cxn ang="0">
                    <a:pos x="15" y="17"/>
                  </a:cxn>
                  <a:cxn ang="0">
                    <a:pos x="22" y="25"/>
                  </a:cxn>
                  <a:cxn ang="0">
                    <a:pos x="28" y="33"/>
                  </a:cxn>
                  <a:cxn ang="0">
                    <a:pos x="32" y="40"/>
                  </a:cxn>
                  <a:cxn ang="0">
                    <a:pos x="35" y="44"/>
                  </a:cxn>
                  <a:cxn ang="0">
                    <a:pos x="34" y="48"/>
                  </a:cxn>
                  <a:cxn ang="0">
                    <a:pos x="30" y="48"/>
                  </a:cxn>
                  <a:cxn ang="0">
                    <a:pos x="26" y="43"/>
                  </a:cxn>
                  <a:cxn ang="0">
                    <a:pos x="20" y="36"/>
                  </a:cxn>
                  <a:cxn ang="0">
                    <a:pos x="15" y="27"/>
                  </a:cxn>
                  <a:cxn ang="0">
                    <a:pos x="11" y="18"/>
                  </a:cxn>
                  <a:cxn ang="0">
                    <a:pos x="6" y="1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34"/>
              <p:cNvSpPr>
                <a:spLocks/>
              </p:cNvSpPr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9" y="5"/>
                  </a:cxn>
                  <a:cxn ang="0">
                    <a:pos x="20" y="6"/>
                  </a:cxn>
                  <a:cxn ang="0">
                    <a:pos x="11" y="41"/>
                  </a:cxn>
                  <a:cxn ang="0">
                    <a:pos x="10" y="75"/>
                  </a:cxn>
                  <a:cxn ang="0">
                    <a:pos x="16" y="107"/>
                  </a:cxn>
                  <a:cxn ang="0">
                    <a:pos x="27" y="135"/>
                  </a:cxn>
                  <a:cxn ang="0">
                    <a:pos x="41" y="162"/>
                  </a:cxn>
                  <a:cxn ang="0">
                    <a:pos x="57" y="186"/>
                  </a:cxn>
                  <a:cxn ang="0">
                    <a:pos x="73" y="207"/>
                  </a:cxn>
                  <a:cxn ang="0">
                    <a:pos x="86" y="224"/>
                  </a:cxn>
                  <a:cxn ang="0">
                    <a:pos x="69" y="215"/>
                  </a:cxn>
                  <a:cxn ang="0">
                    <a:pos x="51" y="195"/>
                  </a:cxn>
                  <a:cxn ang="0">
                    <a:pos x="33" y="168"/>
                  </a:cxn>
                  <a:cxn ang="0">
                    <a:pos x="17" y="134"/>
                  </a:cxn>
                  <a:cxn ang="0">
                    <a:pos x="6" y="99"/>
                  </a:cxn>
                  <a:cxn ang="0">
                    <a:pos x="0" y="62"/>
                  </a:cxn>
                  <a:cxn ang="0">
                    <a:pos x="3" y="28"/>
                  </a:cxn>
                  <a:cxn ang="0">
                    <a:pos x="16" y="0"/>
                  </a:cxn>
                </a:cxnLst>
                <a:rect l="0" t="0" r="r" b="b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35"/>
              <p:cNvSpPr>
                <a:spLocks/>
              </p:cNvSpPr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/>
                <a:ahLst/>
                <a:cxnLst>
                  <a:cxn ang="0">
                    <a:pos x="75" y="13"/>
                  </a:cxn>
                  <a:cxn ang="0">
                    <a:pos x="73" y="14"/>
                  </a:cxn>
                  <a:cxn ang="0">
                    <a:pos x="66" y="15"/>
                  </a:cxn>
                  <a:cxn ang="0">
                    <a:pos x="57" y="15"/>
                  </a:cxn>
                  <a:cxn ang="0">
                    <a:pos x="44" y="14"/>
                  </a:cxn>
                  <a:cxn ang="0">
                    <a:pos x="32" y="13"/>
                  </a:cxn>
                  <a:cxn ang="0">
                    <a:pos x="19" y="1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9" y="3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6" y="8"/>
                  </a:cxn>
                  <a:cxn ang="0">
                    <a:pos x="66" y="10"/>
                  </a:cxn>
                  <a:cxn ang="0">
                    <a:pos x="73" y="11"/>
                  </a:cxn>
                  <a:cxn ang="0">
                    <a:pos x="75" y="13"/>
                  </a:cxn>
                </a:cxnLst>
                <a:rect l="0" t="0" r="r" b="b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36"/>
              <p:cNvSpPr>
                <a:spLocks/>
              </p:cNvSpPr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/>
                <a:ahLst/>
                <a:cxnLst>
                  <a:cxn ang="0">
                    <a:pos x="89" y="19"/>
                  </a:cxn>
                  <a:cxn ang="0">
                    <a:pos x="86" y="22"/>
                  </a:cxn>
                  <a:cxn ang="0">
                    <a:pos x="78" y="23"/>
                  </a:cxn>
                  <a:cxn ang="0">
                    <a:pos x="65" y="22"/>
                  </a:cxn>
                  <a:cxn ang="0">
                    <a:pos x="52" y="19"/>
                  </a:cxn>
                  <a:cxn ang="0">
                    <a:pos x="37" y="16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8" y="8"/>
                  </a:cxn>
                  <a:cxn ang="0">
                    <a:pos x="64" y="12"/>
                  </a:cxn>
                  <a:cxn ang="0">
                    <a:pos x="77" y="14"/>
                  </a:cxn>
                  <a:cxn ang="0">
                    <a:pos x="86" y="16"/>
                  </a:cxn>
                  <a:cxn ang="0">
                    <a:pos x="89" y="19"/>
                  </a:cxn>
                </a:cxnLst>
                <a:rect l="0" t="0" r="r" b="b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37"/>
              <p:cNvSpPr>
                <a:spLocks/>
              </p:cNvSpPr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89" y="15"/>
                  </a:cxn>
                  <a:cxn ang="0">
                    <a:pos x="80" y="17"/>
                  </a:cxn>
                  <a:cxn ang="0">
                    <a:pos x="68" y="17"/>
                  </a:cxn>
                  <a:cxn ang="0">
                    <a:pos x="52" y="16"/>
                  </a:cxn>
                  <a:cxn ang="0">
                    <a:pos x="36" y="14"/>
                  </a:cxn>
                  <a:cxn ang="0">
                    <a:pos x="21" y="11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9" y="2"/>
                  </a:cxn>
                  <a:cxn ang="0">
                    <a:pos x="34" y="4"/>
                  </a:cxn>
                  <a:cxn ang="0">
                    <a:pos x="51" y="5"/>
                  </a:cxn>
                  <a:cxn ang="0">
                    <a:pos x="67" y="7"/>
                  </a:cxn>
                  <a:cxn ang="0">
                    <a:pos x="80" y="8"/>
                  </a:cxn>
                  <a:cxn ang="0">
                    <a:pos x="90" y="11"/>
                  </a:cxn>
                  <a:cxn ang="0">
                    <a:pos x="94" y="13"/>
                  </a:cxn>
                </a:cxnLst>
                <a:rect l="0" t="0" r="r" b="b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38"/>
              <p:cNvSpPr>
                <a:spLocks/>
              </p:cNvSpPr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/>
                <a:ahLst/>
                <a:cxnLst>
                  <a:cxn ang="0">
                    <a:pos x="83" y="10"/>
                  </a:cxn>
                  <a:cxn ang="0">
                    <a:pos x="81" y="11"/>
                  </a:cxn>
                  <a:cxn ang="0">
                    <a:pos x="72" y="13"/>
                  </a:cxn>
                  <a:cxn ang="0">
                    <a:pos x="60" y="13"/>
                  </a:cxn>
                  <a:cxn ang="0">
                    <a:pos x="45" y="11"/>
                  </a:cxn>
                  <a:cxn ang="0">
                    <a:pos x="31" y="10"/>
                  </a:cxn>
                  <a:cxn ang="0">
                    <a:pos x="17" y="8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9" y="1"/>
                  </a:cxn>
                  <a:cxn ang="0">
                    <a:pos x="33" y="1"/>
                  </a:cxn>
                  <a:cxn ang="0">
                    <a:pos x="47" y="2"/>
                  </a:cxn>
                  <a:cxn ang="0">
                    <a:pos x="61" y="3"/>
                  </a:cxn>
                  <a:cxn ang="0">
                    <a:pos x="73" y="5"/>
                  </a:cxn>
                  <a:cxn ang="0">
                    <a:pos x="81" y="7"/>
                  </a:cxn>
                  <a:cxn ang="0">
                    <a:pos x="83" y="10"/>
                  </a:cxn>
                </a:cxnLst>
                <a:rect l="0" t="0" r="r" b="b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39"/>
              <p:cNvSpPr>
                <a:spLocks/>
              </p:cNvSpPr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69" y="5"/>
                  </a:cxn>
                  <a:cxn ang="0">
                    <a:pos x="63" y="9"/>
                  </a:cxn>
                  <a:cxn ang="0">
                    <a:pos x="54" y="10"/>
                  </a:cxn>
                  <a:cxn ang="0">
                    <a:pos x="43" y="11"/>
                  </a:cxn>
                  <a:cxn ang="0">
                    <a:pos x="31" y="11"/>
                  </a:cxn>
                  <a:cxn ang="0">
                    <a:pos x="20" y="9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17" y="1"/>
                  </a:cxn>
                  <a:cxn ang="0">
                    <a:pos x="30" y="1"/>
                  </a:cxn>
                  <a:cxn ang="0">
                    <a:pos x="41" y="0"/>
                  </a:cxn>
                  <a:cxn ang="0">
                    <a:pos x="52" y="0"/>
                  </a:cxn>
                  <a:cxn ang="0">
                    <a:pos x="63" y="0"/>
                  </a:cxn>
                  <a:cxn ang="0">
                    <a:pos x="69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40"/>
              <p:cNvSpPr>
                <a:spLocks/>
              </p:cNvSpPr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33" y="4"/>
                  </a:cxn>
                  <a:cxn ang="0">
                    <a:pos x="30" y="7"/>
                  </a:cxn>
                  <a:cxn ang="0">
                    <a:pos x="25" y="9"/>
                  </a:cxn>
                  <a:cxn ang="0">
                    <a:pos x="20" y="11"/>
                  </a:cxn>
                  <a:cxn ang="0">
                    <a:pos x="14" y="13"/>
                  </a:cxn>
                  <a:cxn ang="0">
                    <a:pos x="8" y="13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5" y="11"/>
                  </a:cxn>
                  <a:cxn ang="0">
                    <a:pos x="11" y="10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4" y="2"/>
                  </a:cxn>
                </a:cxnLst>
                <a:rect l="0" t="0" r="r" b="b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141"/>
              <p:cNvSpPr>
                <a:spLocks/>
              </p:cNvSpPr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61" y="15"/>
                  </a:cxn>
                  <a:cxn ang="0">
                    <a:pos x="57" y="16"/>
                  </a:cxn>
                  <a:cxn ang="0">
                    <a:pos x="49" y="16"/>
                  </a:cxn>
                  <a:cxn ang="0">
                    <a:pos x="39" y="15"/>
                  </a:cxn>
                  <a:cxn ang="0">
                    <a:pos x="28" y="14"/>
                  </a:cxn>
                  <a:cxn ang="0">
                    <a:pos x="18" y="10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7" y="4"/>
                  </a:cxn>
                  <a:cxn ang="0">
                    <a:pos x="27" y="6"/>
                  </a:cxn>
                  <a:cxn ang="0">
                    <a:pos x="39" y="7"/>
                  </a:cxn>
                  <a:cxn ang="0">
                    <a:pos x="48" y="8"/>
                  </a:cxn>
                  <a:cxn ang="0">
                    <a:pos x="56" y="10"/>
                  </a:cxn>
                  <a:cxn ang="0">
                    <a:pos x="61" y="11"/>
                  </a:cxn>
                  <a:cxn ang="0">
                    <a:pos x="63" y="14"/>
                  </a:cxn>
                </a:cxnLst>
                <a:rect l="0" t="0" r="r" b="b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42"/>
              <p:cNvSpPr>
                <a:spLocks/>
              </p:cNvSpPr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/>
                <a:ahLst/>
                <a:cxnLst>
                  <a:cxn ang="0">
                    <a:pos x="90" y="12"/>
                  </a:cxn>
                  <a:cxn ang="0">
                    <a:pos x="87" y="14"/>
                  </a:cxn>
                  <a:cxn ang="0">
                    <a:pos x="78" y="17"/>
                  </a:cxn>
                  <a:cxn ang="0">
                    <a:pos x="65" y="17"/>
                  </a:cxn>
                  <a:cxn ang="0">
                    <a:pos x="51" y="15"/>
                  </a:cxn>
                  <a:cxn ang="0">
                    <a:pos x="35" y="13"/>
                  </a:cxn>
                  <a:cxn ang="0">
                    <a:pos x="20" y="10"/>
                  </a:cxn>
                  <a:cxn ang="0">
                    <a:pos x="8" y="5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2"/>
                  </a:cxn>
                  <a:cxn ang="0">
                    <a:pos x="48" y="4"/>
                  </a:cxn>
                  <a:cxn ang="0">
                    <a:pos x="64" y="5"/>
                  </a:cxn>
                  <a:cxn ang="0">
                    <a:pos x="78" y="8"/>
                  </a:cxn>
                  <a:cxn ang="0">
                    <a:pos x="87" y="10"/>
                  </a:cxn>
                  <a:cxn ang="0">
                    <a:pos x="90" y="12"/>
                  </a:cxn>
                </a:cxnLst>
                <a:rect l="0" t="0" r="r" b="b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43"/>
              <p:cNvSpPr>
                <a:spLocks/>
              </p:cNvSpPr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78" y="5"/>
                  </a:cxn>
                  <a:cxn ang="0">
                    <a:pos x="71" y="8"/>
                  </a:cxn>
                  <a:cxn ang="0">
                    <a:pos x="60" y="10"/>
                  </a:cxn>
                  <a:cxn ang="0">
                    <a:pos x="47" y="10"/>
                  </a:cxn>
                  <a:cxn ang="0">
                    <a:pos x="34" y="10"/>
                  </a:cxn>
                  <a:cxn ang="0">
                    <a:pos x="20" y="9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19" y="1"/>
                  </a:cxn>
                  <a:cxn ang="0">
                    <a:pos x="31" y="1"/>
                  </a:cxn>
                  <a:cxn ang="0">
                    <a:pos x="46" y="0"/>
                  </a:cxn>
                  <a:cxn ang="0">
                    <a:pos x="60" y="0"/>
                  </a:cxn>
                  <a:cxn ang="0">
                    <a:pos x="71" y="0"/>
                  </a:cxn>
                  <a:cxn ang="0">
                    <a:pos x="78" y="1"/>
                  </a:cxn>
                  <a:cxn ang="0">
                    <a:pos x="81" y="3"/>
                  </a:cxn>
                </a:cxnLst>
                <a:rect l="0" t="0" r="r" b="b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44"/>
              <p:cNvSpPr>
                <a:spLocks/>
              </p:cNvSpPr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65" y="8"/>
                  </a:cxn>
                  <a:cxn ang="0">
                    <a:pos x="57" y="9"/>
                  </a:cxn>
                  <a:cxn ang="0">
                    <a:pos x="47" y="9"/>
                  </a:cxn>
                  <a:cxn ang="0">
                    <a:pos x="36" y="9"/>
                  </a:cxn>
                  <a:cxn ang="0">
                    <a:pos x="23" y="8"/>
                  </a:cxn>
                  <a:cxn ang="0">
                    <a:pos x="13" y="6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7" y="1"/>
                  </a:cxn>
                  <a:cxn ang="0">
                    <a:pos x="57" y="2"/>
                  </a:cxn>
                  <a:cxn ang="0">
                    <a:pos x="64" y="3"/>
                  </a:cxn>
                  <a:cxn ang="0">
                    <a:pos x="67" y="6"/>
                  </a:cxn>
                </a:cxnLst>
                <a:rect l="0" t="0" r="r" b="b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145"/>
              <p:cNvSpPr>
                <a:spLocks/>
              </p:cNvSpPr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1" y="5"/>
                  </a:cxn>
                  <a:cxn ang="0">
                    <a:pos x="36" y="7"/>
                  </a:cxn>
                  <a:cxn ang="0">
                    <a:pos x="30" y="8"/>
                  </a:cxn>
                  <a:cxn ang="0">
                    <a:pos x="24" y="11"/>
                  </a:cxn>
                  <a:cxn ang="0">
                    <a:pos x="16" y="11"/>
                  </a:cxn>
                  <a:cxn ang="0">
                    <a:pos x="9" y="11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5" y="7"/>
                  </a:cxn>
                  <a:cxn ang="0">
                    <a:pos x="11" y="7"/>
                  </a:cxn>
                  <a:cxn ang="0">
                    <a:pos x="19" y="5"/>
                  </a:cxn>
                  <a:cxn ang="0">
                    <a:pos x="26" y="3"/>
                  </a:cxn>
                  <a:cxn ang="0">
                    <a:pos x="31" y="1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42" y="3"/>
                  </a:cxn>
                </a:cxnLst>
                <a:rect l="0" t="0" r="r" b="b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46"/>
              <p:cNvSpPr>
                <a:spLocks/>
              </p:cNvSpPr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9" y="1"/>
                  </a:cxn>
                  <a:cxn ang="0">
                    <a:pos x="15" y="3"/>
                  </a:cxn>
                  <a:cxn ang="0">
                    <a:pos x="23" y="4"/>
                  </a:cxn>
                  <a:cxn ang="0">
                    <a:pos x="30" y="6"/>
                  </a:cxn>
                  <a:cxn ang="0">
                    <a:pos x="36" y="7"/>
                  </a:cxn>
                  <a:cxn ang="0">
                    <a:pos x="39" y="10"/>
                  </a:cxn>
                  <a:cxn ang="0">
                    <a:pos x="40" y="14"/>
                  </a:cxn>
                  <a:cxn ang="0">
                    <a:pos x="38" y="16"/>
                  </a:cxn>
                  <a:cxn ang="0">
                    <a:pos x="34" y="16"/>
                  </a:cxn>
                  <a:cxn ang="0">
                    <a:pos x="27" y="15"/>
                  </a:cxn>
                  <a:cxn ang="0">
                    <a:pos x="21" y="12"/>
                  </a:cxn>
                  <a:cxn ang="0">
                    <a:pos x="14" y="8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147"/>
              <p:cNvSpPr>
                <a:spLocks/>
              </p:cNvSpPr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7"/>
                  </a:cxn>
                  <a:cxn ang="0">
                    <a:pos x="0" y="20"/>
                  </a:cxn>
                  <a:cxn ang="0">
                    <a:pos x="0" y="33"/>
                  </a:cxn>
                  <a:cxn ang="0">
                    <a:pos x="5" y="38"/>
                  </a:cxn>
                  <a:cxn ang="0">
                    <a:pos x="8" y="34"/>
                  </a:cxn>
                  <a:cxn ang="0">
                    <a:pos x="7" y="23"/>
                  </a:cxn>
                  <a:cxn ang="0">
                    <a:pos x="4" y="9"/>
                  </a:cxn>
                  <a:cxn ang="0">
                    <a:pos x="1" y="0"/>
                  </a:cxn>
                </a:cxnLst>
                <a:rect l="0" t="0" r="r" b="b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48"/>
              <p:cNvSpPr>
                <a:spLocks/>
              </p:cNvSpPr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10" y="20"/>
                  </a:cxn>
                  <a:cxn ang="0">
                    <a:pos x="16" y="30"/>
                  </a:cxn>
                  <a:cxn ang="0">
                    <a:pos x="23" y="33"/>
                  </a:cxn>
                  <a:cxn ang="0">
                    <a:pos x="24" y="27"/>
                  </a:cxn>
                  <a:cxn ang="0">
                    <a:pos x="17" y="17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149"/>
              <p:cNvSpPr>
                <a:spLocks/>
              </p:cNvSpPr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6" y="5"/>
                  </a:cxn>
                  <a:cxn ang="0">
                    <a:pos x="39" y="8"/>
                  </a:cxn>
                  <a:cxn ang="0">
                    <a:pos x="31" y="10"/>
                  </a:cxn>
                  <a:cxn ang="0">
                    <a:pos x="23" y="11"/>
                  </a:cxn>
                  <a:cxn ang="0">
                    <a:pos x="14" y="11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9" y="1"/>
                  </a:cxn>
                  <a:cxn ang="0">
                    <a:pos x="38" y="1"/>
                  </a:cxn>
                  <a:cxn ang="0">
                    <a:pos x="46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50"/>
              <p:cNvSpPr>
                <a:spLocks/>
              </p:cNvSpPr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44" y="21"/>
                  </a:cxn>
                  <a:cxn ang="0">
                    <a:pos x="36" y="19"/>
                  </a:cxn>
                  <a:cxn ang="0">
                    <a:pos x="28" y="17"/>
                  </a:cxn>
                  <a:cxn ang="0">
                    <a:pos x="20" y="15"/>
                  </a:cxn>
                  <a:cxn ang="0">
                    <a:pos x="12" y="13"/>
                  </a:cxn>
                  <a:cxn ang="0">
                    <a:pos x="5" y="9"/>
                  </a:cxn>
                  <a:cxn ang="0">
                    <a:pos x="1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22" y="6"/>
                  </a:cxn>
                  <a:cxn ang="0">
                    <a:pos x="30" y="10"/>
                  </a:cxn>
                  <a:cxn ang="0">
                    <a:pos x="38" y="15"/>
                  </a:cxn>
                  <a:cxn ang="0">
                    <a:pos x="45" y="18"/>
                  </a:cxn>
                  <a:cxn ang="0">
                    <a:pos x="48" y="21"/>
                  </a:cxn>
                </a:cxnLst>
                <a:rect l="0" t="0" r="r" b="b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151"/>
              <p:cNvSpPr>
                <a:spLocks/>
              </p:cNvSpPr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4" y="3"/>
                  </a:cxn>
                  <a:cxn ang="0">
                    <a:pos x="40" y="7"/>
                  </a:cxn>
                  <a:cxn ang="0">
                    <a:pos x="33" y="9"/>
                  </a:cxn>
                  <a:cxn ang="0">
                    <a:pos x="25" y="11"/>
                  </a:cxn>
                  <a:cxn ang="0">
                    <a:pos x="17" y="11"/>
                  </a:cxn>
                  <a:cxn ang="0">
                    <a:pos x="10" y="11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6" y="1"/>
                  </a:cxn>
                  <a:cxn ang="0">
                    <a:pos x="25" y="1"/>
                  </a:cxn>
                  <a:cxn ang="0">
                    <a:pos x="33" y="1"/>
                  </a:cxn>
                  <a:cxn ang="0">
                    <a:pos x="41" y="1"/>
                  </a:cxn>
                  <a:cxn ang="0">
                    <a:pos x="47" y="0"/>
                  </a:cxn>
                </a:cxnLst>
                <a:rect l="0" t="0" r="r" b="b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52"/>
              <p:cNvSpPr>
                <a:spLocks/>
              </p:cNvSpPr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4"/>
                  </a:cxn>
                  <a:cxn ang="0">
                    <a:pos x="41" y="8"/>
                  </a:cxn>
                  <a:cxn ang="0">
                    <a:pos x="34" y="11"/>
                  </a:cxn>
                  <a:cxn ang="0">
                    <a:pos x="25" y="13"/>
                  </a:cxn>
                  <a:cxn ang="0">
                    <a:pos x="17" y="15"/>
                  </a:cxn>
                  <a:cxn ang="0">
                    <a:pos x="9" y="16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9"/>
                  </a:cxn>
                  <a:cxn ang="0">
                    <a:pos x="9" y="7"/>
                  </a:cxn>
                  <a:cxn ang="0">
                    <a:pos x="16" y="6"/>
                  </a:cxn>
                  <a:cxn ang="0">
                    <a:pos x="25" y="6"/>
                  </a:cxn>
                  <a:cxn ang="0">
                    <a:pos x="34" y="3"/>
                  </a:cxn>
                  <a:cxn ang="0">
                    <a:pos x="42" y="2"/>
                  </a:cxn>
                  <a:cxn ang="0">
                    <a:pos x="50" y="0"/>
                  </a:cxn>
                </a:cxnLst>
                <a:rect l="0" t="0" r="r" b="b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153"/>
              <p:cNvSpPr>
                <a:spLocks/>
              </p:cNvSpPr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4" y="4"/>
                  </a:cxn>
                  <a:cxn ang="0">
                    <a:pos x="38" y="10"/>
                  </a:cxn>
                  <a:cxn ang="0">
                    <a:pos x="31" y="13"/>
                  </a:cxn>
                  <a:cxn ang="0">
                    <a:pos x="23" y="17"/>
                  </a:cxn>
                  <a:cxn ang="0">
                    <a:pos x="15" y="19"/>
                  </a:cxn>
                  <a:cxn ang="0">
                    <a:pos x="8" y="20"/>
                  </a:cxn>
                  <a:cxn ang="0">
                    <a:pos x="3" y="20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5" y="12"/>
                  </a:cxn>
                  <a:cxn ang="0">
                    <a:pos x="10" y="10"/>
                  </a:cxn>
                  <a:cxn ang="0">
                    <a:pos x="18" y="9"/>
                  </a:cxn>
                  <a:cxn ang="0">
                    <a:pos x="26" y="6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154"/>
              <p:cNvSpPr>
                <a:spLocks/>
              </p:cNvSpPr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4" y="4"/>
                  </a:cxn>
                  <a:cxn ang="0">
                    <a:pos x="38" y="10"/>
                  </a:cxn>
                  <a:cxn ang="0">
                    <a:pos x="30" y="17"/>
                  </a:cxn>
                  <a:cxn ang="0">
                    <a:pos x="22" y="22"/>
                  </a:cxn>
                  <a:cxn ang="0">
                    <a:pos x="14" y="27"/>
                  </a:cxn>
                  <a:cxn ang="0">
                    <a:pos x="9" y="29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4" y="20"/>
                  </a:cxn>
                  <a:cxn ang="0">
                    <a:pos x="10" y="17"/>
                  </a:cxn>
                  <a:cxn ang="0">
                    <a:pos x="19" y="12"/>
                  </a:cxn>
                  <a:cxn ang="0">
                    <a:pos x="28" y="9"/>
                  </a:cxn>
                  <a:cxn ang="0">
                    <a:pos x="37" y="5"/>
                  </a:cxn>
                  <a:cxn ang="0">
                    <a:pos x="44" y="2"/>
                  </a:cxn>
                  <a:cxn ang="0">
                    <a:pos x="49" y="0"/>
                  </a:cxn>
                </a:cxnLst>
                <a:rect l="0" t="0" r="r" b="b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155"/>
              <p:cNvSpPr>
                <a:spLocks/>
              </p:cNvSpPr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4" y="5"/>
                  </a:cxn>
                  <a:cxn ang="0">
                    <a:pos x="38" y="11"/>
                  </a:cxn>
                  <a:cxn ang="0">
                    <a:pos x="30" y="19"/>
                  </a:cxn>
                  <a:cxn ang="0">
                    <a:pos x="22" y="27"/>
                  </a:cxn>
                  <a:cxn ang="0">
                    <a:pos x="14" y="34"/>
                  </a:cxn>
                  <a:cxn ang="0">
                    <a:pos x="8" y="40"/>
                  </a:cxn>
                  <a:cxn ang="0">
                    <a:pos x="2" y="42"/>
                  </a:cxn>
                  <a:cxn ang="0">
                    <a:pos x="0" y="40"/>
                  </a:cxn>
                  <a:cxn ang="0">
                    <a:pos x="1" y="35"/>
                  </a:cxn>
                  <a:cxn ang="0">
                    <a:pos x="5" y="30"/>
                  </a:cxn>
                  <a:cxn ang="0">
                    <a:pos x="12" y="24"/>
                  </a:cxn>
                  <a:cxn ang="0">
                    <a:pos x="21" y="18"/>
                  </a:cxn>
                  <a:cxn ang="0">
                    <a:pos x="29" y="13"/>
                  </a:cxn>
                  <a:cxn ang="0">
                    <a:pos x="38" y="7"/>
                  </a:cxn>
                  <a:cxn ang="0">
                    <a:pos x="45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156"/>
              <p:cNvSpPr>
                <a:spLocks/>
              </p:cNvSpPr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7" y="6"/>
                  </a:cxn>
                  <a:cxn ang="0">
                    <a:pos x="41" y="13"/>
                  </a:cxn>
                  <a:cxn ang="0">
                    <a:pos x="33" y="23"/>
                  </a:cxn>
                  <a:cxn ang="0">
                    <a:pos x="25" y="32"/>
                  </a:cxn>
                  <a:cxn ang="0">
                    <a:pos x="17" y="40"/>
                  </a:cxn>
                  <a:cxn ang="0">
                    <a:pos x="11" y="45"/>
                  </a:cxn>
                  <a:cxn ang="0">
                    <a:pos x="4" y="47"/>
                  </a:cxn>
                  <a:cxn ang="0">
                    <a:pos x="0" y="45"/>
                  </a:cxn>
                  <a:cxn ang="0">
                    <a:pos x="0" y="41"/>
                  </a:cxn>
                  <a:cxn ang="0">
                    <a:pos x="4" y="35"/>
                  </a:cxn>
                  <a:cxn ang="0">
                    <a:pos x="12" y="29"/>
                  </a:cxn>
                  <a:cxn ang="0">
                    <a:pos x="21" y="23"/>
                  </a:cxn>
                  <a:cxn ang="0">
                    <a:pos x="30" y="17"/>
                  </a:cxn>
                  <a:cxn ang="0">
                    <a:pos x="39" y="10"/>
                  </a:cxn>
                  <a:cxn ang="0">
                    <a:pos x="46" y="4"/>
                  </a:cxn>
                  <a:cxn ang="0">
                    <a:pos x="50" y="0"/>
                  </a:cxn>
                </a:cxnLst>
                <a:rect l="0" t="0" r="r" b="b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157"/>
              <p:cNvSpPr>
                <a:spLocks/>
              </p:cNvSpPr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5" y="7"/>
                  </a:cxn>
                  <a:cxn ang="0">
                    <a:pos x="41" y="16"/>
                  </a:cxn>
                  <a:cxn ang="0">
                    <a:pos x="35" y="25"/>
                  </a:cxn>
                  <a:cxn ang="0">
                    <a:pos x="29" y="34"/>
                  </a:cxn>
                  <a:cxn ang="0">
                    <a:pos x="23" y="42"/>
                  </a:cxn>
                  <a:cxn ang="0">
                    <a:pos x="16" y="49"/>
                  </a:cxn>
                  <a:cxn ang="0">
                    <a:pos x="8" y="53"/>
                  </a:cxn>
                  <a:cxn ang="0">
                    <a:pos x="1" y="54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9" y="39"/>
                  </a:cxn>
                  <a:cxn ang="0">
                    <a:pos x="17" y="29"/>
                  </a:cxn>
                  <a:cxn ang="0">
                    <a:pos x="26" y="20"/>
                  </a:cxn>
                  <a:cxn ang="0">
                    <a:pos x="35" y="11"/>
                  </a:cxn>
                  <a:cxn ang="0">
                    <a:pos x="43" y="5"/>
                  </a:cxn>
                  <a:cxn ang="0">
                    <a:pos x="48" y="0"/>
                  </a:cxn>
                </a:cxnLst>
                <a:rect l="0" t="0" r="r" b="b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158"/>
              <p:cNvSpPr>
                <a:spLocks/>
              </p:cNvSpPr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" y="51"/>
                  </a:cxn>
                  <a:cxn ang="0">
                    <a:pos x="6" y="32"/>
                  </a:cxn>
                  <a:cxn ang="0">
                    <a:pos x="14" y="13"/>
                  </a:cxn>
                  <a:cxn ang="0">
                    <a:pos x="20" y="0"/>
                  </a:cxn>
                  <a:cxn ang="0">
                    <a:pos x="21" y="18"/>
                  </a:cxn>
                  <a:cxn ang="0">
                    <a:pos x="17" y="39"/>
                  </a:cxn>
                  <a:cxn ang="0">
                    <a:pos x="10" y="55"/>
                  </a:cxn>
                  <a:cxn ang="0">
                    <a:pos x="0" y="60"/>
                  </a:cxn>
                </a:cxnLst>
                <a:rect l="0" t="0" r="r" b="b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159"/>
              <p:cNvSpPr>
                <a:spLocks/>
              </p:cNvSpPr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" y="49"/>
                  </a:cxn>
                  <a:cxn ang="0">
                    <a:pos x="8" y="31"/>
                  </a:cxn>
                  <a:cxn ang="0">
                    <a:pos x="15" y="12"/>
                  </a:cxn>
                  <a:cxn ang="0">
                    <a:pos x="20" y="0"/>
                  </a:cxn>
                  <a:cxn ang="0">
                    <a:pos x="21" y="18"/>
                  </a:cxn>
                  <a:cxn ang="0">
                    <a:pos x="17" y="38"/>
                  </a:cxn>
                  <a:cxn ang="0">
                    <a:pos x="10" y="54"/>
                  </a:cxn>
                  <a:cxn ang="0">
                    <a:pos x="0" y="58"/>
                  </a:cxn>
                </a:cxnLst>
                <a:rect l="0" t="0" r="r" b="b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160"/>
              <p:cNvSpPr>
                <a:spLocks/>
              </p:cNvSpPr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2" y="43"/>
                  </a:cxn>
                  <a:cxn ang="0">
                    <a:pos x="37" y="85"/>
                  </a:cxn>
                  <a:cxn ang="0">
                    <a:pos x="48" y="126"/>
                  </a:cxn>
                  <a:cxn ang="0">
                    <a:pos x="53" y="164"/>
                  </a:cxn>
                  <a:cxn ang="0">
                    <a:pos x="56" y="201"/>
                  </a:cxn>
                  <a:cxn ang="0">
                    <a:pos x="57" y="235"/>
                  </a:cxn>
                  <a:cxn ang="0">
                    <a:pos x="57" y="265"/>
                  </a:cxn>
                  <a:cxn ang="0">
                    <a:pos x="56" y="293"/>
                  </a:cxn>
                  <a:cxn ang="0">
                    <a:pos x="60" y="272"/>
                  </a:cxn>
                  <a:cxn ang="0">
                    <a:pos x="64" y="241"/>
                  </a:cxn>
                  <a:cxn ang="0">
                    <a:pos x="64" y="202"/>
                  </a:cxn>
                  <a:cxn ang="0">
                    <a:pos x="61" y="159"/>
                  </a:cxn>
                  <a:cxn ang="0">
                    <a:pos x="54" y="114"/>
                  </a:cxn>
                  <a:cxn ang="0">
                    <a:pos x="44" y="71"/>
                  </a:cxn>
                  <a:cxn ang="0">
                    <a:pos x="30" y="34"/>
                  </a:cxn>
                  <a:cxn ang="0">
                    <a:pos x="9" y="3"/>
                  </a:cxn>
                </a:cxnLst>
                <a:rect l="0" t="0" r="r" b="b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161"/>
              <p:cNvSpPr>
                <a:spLocks/>
              </p:cNvSpPr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" y="43"/>
                  </a:cxn>
                  <a:cxn ang="0">
                    <a:pos x="7" y="42"/>
                  </a:cxn>
                  <a:cxn ang="0">
                    <a:pos x="14" y="39"/>
                  </a:cxn>
                  <a:cxn ang="0">
                    <a:pos x="21" y="34"/>
                  </a:cxn>
                  <a:cxn ang="0">
                    <a:pos x="28" y="27"/>
                  </a:cxn>
                  <a:cxn ang="0">
                    <a:pos x="36" y="20"/>
                  </a:cxn>
                  <a:cxn ang="0">
                    <a:pos x="41" y="10"/>
                  </a:cxn>
                  <a:cxn ang="0">
                    <a:pos x="44" y="0"/>
                  </a:cxn>
                  <a:cxn ang="0">
                    <a:pos x="40" y="6"/>
                  </a:cxn>
                  <a:cxn ang="0">
                    <a:pos x="33" y="12"/>
                  </a:cxn>
                  <a:cxn ang="0">
                    <a:pos x="26" y="17"/>
                  </a:cxn>
                  <a:cxn ang="0">
                    <a:pos x="18" y="23"/>
                  </a:cxn>
                  <a:cxn ang="0">
                    <a:pos x="10" y="30"/>
                  </a:cxn>
                  <a:cxn ang="0">
                    <a:pos x="4" y="34"/>
                  </a:cxn>
                  <a:cxn ang="0">
                    <a:pos x="1" y="39"/>
                  </a:cxn>
                  <a:cxn ang="0">
                    <a:pos x="0" y="42"/>
                  </a:cxn>
                </a:cxnLst>
                <a:rect l="0" t="0" r="r" b="b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162"/>
              <p:cNvSpPr>
                <a:spLocks/>
              </p:cNvSpPr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" y="55"/>
                  </a:cxn>
                  <a:cxn ang="0">
                    <a:pos x="9" y="53"/>
                  </a:cxn>
                  <a:cxn ang="0">
                    <a:pos x="16" y="48"/>
                  </a:cxn>
                  <a:cxn ang="0">
                    <a:pos x="25" y="41"/>
                  </a:cxn>
                  <a:cxn ang="0">
                    <a:pos x="33" y="32"/>
                  </a:cxn>
                  <a:cxn ang="0">
                    <a:pos x="41" y="22"/>
                  </a:cxn>
                  <a:cxn ang="0">
                    <a:pos x="48" y="12"/>
                  </a:cxn>
                  <a:cxn ang="0">
                    <a:pos x="51" y="0"/>
                  </a:cxn>
                  <a:cxn ang="0">
                    <a:pos x="48" y="5"/>
                  </a:cxn>
                  <a:cxn ang="0">
                    <a:pos x="40" y="10"/>
                  </a:cxn>
                  <a:cxn ang="0">
                    <a:pos x="32" y="18"/>
                  </a:cxn>
                  <a:cxn ang="0">
                    <a:pos x="23" y="26"/>
                  </a:cxn>
                  <a:cxn ang="0">
                    <a:pos x="14" y="34"/>
                  </a:cxn>
                  <a:cxn ang="0">
                    <a:pos x="6" y="42"/>
                  </a:cxn>
                  <a:cxn ang="0">
                    <a:pos x="2" y="49"/>
                  </a:cxn>
                  <a:cxn ang="0">
                    <a:pos x="0" y="53"/>
                  </a:cxn>
                </a:cxnLst>
                <a:rect l="0" t="0" r="r" b="b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163"/>
              <p:cNvSpPr>
                <a:spLocks/>
              </p:cNvSpPr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8"/>
                  </a:cxn>
                  <a:cxn ang="0">
                    <a:pos x="12" y="47"/>
                  </a:cxn>
                  <a:cxn ang="0">
                    <a:pos x="19" y="42"/>
                  </a:cxn>
                  <a:cxn ang="0">
                    <a:pos x="30" y="36"/>
                  </a:cxn>
                  <a:cxn ang="0">
                    <a:pos x="39" y="28"/>
                  </a:cxn>
                  <a:cxn ang="0">
                    <a:pos x="48" y="19"/>
                  </a:cxn>
                  <a:cxn ang="0">
                    <a:pos x="53" y="9"/>
                  </a:cxn>
                  <a:cxn ang="0">
                    <a:pos x="57" y="0"/>
                  </a:cxn>
                  <a:cxn ang="0">
                    <a:pos x="52" y="2"/>
                  </a:cxn>
                  <a:cxn ang="0">
                    <a:pos x="46" y="8"/>
                  </a:cxn>
                  <a:cxn ang="0">
                    <a:pos x="35" y="14"/>
                  </a:cxn>
                  <a:cxn ang="0">
                    <a:pos x="25" y="22"/>
                  </a:cxn>
                  <a:cxn ang="0">
                    <a:pos x="16" y="28"/>
                  </a:cxn>
                  <a:cxn ang="0">
                    <a:pos x="7" y="36"/>
                  </a:cxn>
                  <a:cxn ang="0">
                    <a:pos x="1" y="42"/>
                  </a:cxn>
                  <a:cxn ang="0">
                    <a:pos x="0" y="45"/>
                  </a:cxn>
                </a:cxnLst>
                <a:rect l="0" t="0" r="r" b="b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164"/>
              <p:cNvSpPr>
                <a:spLocks/>
              </p:cNvSpPr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" y="41"/>
                  </a:cxn>
                  <a:cxn ang="0">
                    <a:pos x="9" y="40"/>
                  </a:cxn>
                  <a:cxn ang="0">
                    <a:pos x="17" y="35"/>
                  </a:cxn>
                  <a:cxn ang="0">
                    <a:pos x="26" y="30"/>
                  </a:cxn>
                  <a:cxn ang="0">
                    <a:pos x="35" y="23"/>
                  </a:cxn>
                  <a:cxn ang="0">
                    <a:pos x="43" y="16"/>
                  </a:cxn>
                  <a:cxn ang="0">
                    <a:pos x="50" y="8"/>
                  </a:cxn>
                  <a:cxn ang="0">
                    <a:pos x="52" y="0"/>
                  </a:cxn>
                  <a:cxn ang="0">
                    <a:pos x="48" y="4"/>
                  </a:cxn>
                  <a:cxn ang="0">
                    <a:pos x="40" y="8"/>
                  </a:cxn>
                  <a:cxn ang="0">
                    <a:pos x="31" y="13"/>
                  </a:cxn>
                  <a:cxn ang="0">
                    <a:pos x="22" y="18"/>
                  </a:cxn>
                  <a:cxn ang="0">
                    <a:pos x="13" y="24"/>
                  </a:cxn>
                  <a:cxn ang="0">
                    <a:pos x="5" y="30"/>
                  </a:cxn>
                  <a:cxn ang="0">
                    <a:pos x="1" y="35"/>
                  </a:cxn>
                  <a:cxn ang="0">
                    <a:pos x="0" y="40"/>
                  </a:cxn>
                </a:cxnLst>
                <a:rect l="0" t="0" r="r" b="b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165"/>
              <p:cNvSpPr>
                <a:spLocks/>
              </p:cNvSpPr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5" y="28"/>
                  </a:cxn>
                  <a:cxn ang="0">
                    <a:pos x="22" y="26"/>
                  </a:cxn>
                  <a:cxn ang="0">
                    <a:pos x="30" y="21"/>
                  </a:cxn>
                  <a:cxn ang="0">
                    <a:pos x="38" y="16"/>
                  </a:cxn>
                  <a:cxn ang="0">
                    <a:pos x="44" y="9"/>
                  </a:cxn>
                  <a:cxn ang="0">
                    <a:pos x="47" y="0"/>
                  </a:cxn>
                  <a:cxn ang="0">
                    <a:pos x="43" y="2"/>
                  </a:cxn>
                  <a:cxn ang="0">
                    <a:pos x="36" y="6"/>
                  </a:cxn>
                  <a:cxn ang="0">
                    <a:pos x="27" y="9"/>
                  </a:cxn>
                  <a:cxn ang="0">
                    <a:pos x="19" y="12"/>
                  </a:cxn>
                  <a:cxn ang="0">
                    <a:pos x="11" y="16"/>
                  </a:cxn>
                  <a:cxn ang="0">
                    <a:pos x="4" y="19"/>
                  </a:cxn>
                  <a:cxn ang="0">
                    <a:pos x="1" y="23"/>
                  </a:cxn>
                  <a:cxn ang="0">
                    <a:pos x="0" y="26"/>
                  </a:cxn>
                </a:cxnLst>
                <a:rect l="0" t="0" r="r" b="b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166"/>
              <p:cNvSpPr>
                <a:spLocks/>
              </p:cNvSpPr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2"/>
                  </a:cxn>
                  <a:cxn ang="0">
                    <a:pos x="7" y="22"/>
                  </a:cxn>
                  <a:cxn ang="0">
                    <a:pos x="12" y="20"/>
                  </a:cxn>
                  <a:cxn ang="0">
                    <a:pos x="19" y="18"/>
                  </a:cxn>
                  <a:cxn ang="0">
                    <a:pos x="26" y="13"/>
                  </a:cxn>
                  <a:cxn ang="0">
                    <a:pos x="31" y="9"/>
                  </a:cxn>
                  <a:cxn ang="0">
                    <a:pos x="35" y="4"/>
                  </a:cxn>
                  <a:cxn ang="0">
                    <a:pos x="36" y="0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0" y="20"/>
                  </a:cxn>
                </a:cxnLst>
                <a:rect l="0" t="0" r="r" b="b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167"/>
              <p:cNvSpPr>
                <a:spLocks/>
              </p:cNvSpPr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8" y="17"/>
                  </a:cxn>
                  <a:cxn ang="0">
                    <a:pos x="17" y="15"/>
                  </a:cxn>
                  <a:cxn ang="0">
                    <a:pos x="24" y="8"/>
                  </a:cxn>
                  <a:cxn ang="0">
                    <a:pos x="23" y="0"/>
                  </a:cxn>
                  <a:cxn ang="0">
                    <a:pos x="19" y="7"/>
                  </a:cxn>
                  <a:cxn ang="0">
                    <a:pos x="9" y="9"/>
                  </a:cxn>
                  <a:cxn ang="0">
                    <a:pos x="0" y="12"/>
                  </a:cxn>
                  <a:cxn ang="0">
                    <a:pos x="2" y="16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168"/>
              <p:cNvSpPr>
                <a:spLocks/>
              </p:cNvSpPr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" y="49"/>
                  </a:cxn>
                  <a:cxn ang="0">
                    <a:pos x="9" y="47"/>
                  </a:cxn>
                  <a:cxn ang="0">
                    <a:pos x="16" y="43"/>
                  </a:cxn>
                  <a:cxn ang="0">
                    <a:pos x="23" y="37"/>
                  </a:cxn>
                  <a:cxn ang="0">
                    <a:pos x="31" y="30"/>
                  </a:cxn>
                  <a:cxn ang="0">
                    <a:pos x="38" y="21"/>
                  </a:cxn>
                  <a:cxn ang="0">
                    <a:pos x="44" y="10"/>
                  </a:cxn>
                  <a:cxn ang="0">
                    <a:pos x="47" y="0"/>
                  </a:cxn>
                  <a:cxn ang="0">
                    <a:pos x="44" y="4"/>
                  </a:cxn>
                  <a:cxn ang="0">
                    <a:pos x="37" y="9"/>
                  </a:cxn>
                  <a:cxn ang="0">
                    <a:pos x="29" y="16"/>
                  </a:cxn>
                  <a:cxn ang="0">
                    <a:pos x="20" y="23"/>
                  </a:cxn>
                  <a:cxn ang="0">
                    <a:pos x="12" y="30"/>
                  </a:cxn>
                  <a:cxn ang="0">
                    <a:pos x="5" y="36"/>
                  </a:cxn>
                  <a:cxn ang="0">
                    <a:pos x="1" y="42"/>
                  </a:cxn>
                  <a:cxn ang="0">
                    <a:pos x="0" y="47"/>
                  </a:cxn>
                </a:cxnLst>
                <a:rect l="0" t="0" r="r" b="b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169"/>
              <p:cNvSpPr>
                <a:spLocks/>
              </p:cNvSpPr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2" y="38"/>
                  </a:cxn>
                  <a:cxn ang="0">
                    <a:pos x="5" y="38"/>
                  </a:cxn>
                  <a:cxn ang="0">
                    <a:pos x="11" y="35"/>
                  </a:cxn>
                  <a:cxn ang="0">
                    <a:pos x="18" y="32"/>
                  </a:cxn>
                  <a:cxn ang="0">
                    <a:pos x="24" y="26"/>
                  </a:cxn>
                  <a:cxn ang="0">
                    <a:pos x="29" y="18"/>
                  </a:cxn>
                  <a:cxn ang="0">
                    <a:pos x="35" y="11"/>
                  </a:cxn>
                  <a:cxn ang="0">
                    <a:pos x="37" y="0"/>
                  </a:cxn>
                  <a:cxn ang="0">
                    <a:pos x="33" y="5"/>
                  </a:cxn>
                  <a:cxn ang="0">
                    <a:pos x="27" y="11"/>
                  </a:cxn>
                  <a:cxn ang="0">
                    <a:pos x="20" y="15"/>
                  </a:cxn>
                  <a:cxn ang="0">
                    <a:pos x="13" y="21"/>
                  </a:cxn>
                  <a:cxn ang="0">
                    <a:pos x="8" y="25"/>
                  </a:cxn>
                  <a:cxn ang="0">
                    <a:pos x="3" y="30"/>
                  </a:cxn>
                  <a:cxn ang="0">
                    <a:pos x="0" y="34"/>
                  </a:cxn>
                  <a:cxn ang="0">
                    <a:pos x="0" y="37"/>
                  </a:cxn>
                </a:cxnLst>
                <a:rect l="0" t="0" r="r" b="b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170"/>
              <p:cNvSpPr>
                <a:spLocks/>
              </p:cNvSpPr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41"/>
                  </a:cxn>
                  <a:cxn ang="0">
                    <a:pos x="9" y="38"/>
                  </a:cxn>
                  <a:cxn ang="0">
                    <a:pos x="17" y="35"/>
                  </a:cxn>
                  <a:cxn ang="0">
                    <a:pos x="26" y="29"/>
                  </a:cxn>
                  <a:cxn ang="0">
                    <a:pos x="35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52" y="0"/>
                  </a:cxn>
                  <a:cxn ang="0">
                    <a:pos x="47" y="3"/>
                  </a:cxn>
                  <a:cxn ang="0">
                    <a:pos x="39" y="7"/>
                  </a:cxn>
                  <a:cxn ang="0">
                    <a:pos x="30" y="12"/>
                  </a:cxn>
                  <a:cxn ang="0">
                    <a:pos x="21" y="18"/>
                  </a:cxn>
                  <a:cxn ang="0">
                    <a:pos x="12" y="24"/>
                  </a:cxn>
                  <a:cxn ang="0">
                    <a:pos x="4" y="29"/>
                  </a:cxn>
                  <a:cxn ang="0">
                    <a:pos x="1" y="35"/>
                  </a:cxn>
                  <a:cxn ang="0">
                    <a:pos x="0" y="39"/>
                  </a:cxn>
                </a:cxnLst>
                <a:rect l="0" t="0" r="r" b="b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171"/>
              <p:cNvSpPr>
                <a:spLocks/>
              </p:cNvSpPr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31"/>
                  </a:cxn>
                  <a:cxn ang="0">
                    <a:pos x="8" y="30"/>
                  </a:cxn>
                  <a:cxn ang="0">
                    <a:pos x="16" y="26"/>
                  </a:cxn>
                  <a:cxn ang="0">
                    <a:pos x="24" y="22"/>
                  </a:cxn>
                  <a:cxn ang="0">
                    <a:pos x="31" y="16"/>
                  </a:cxn>
                  <a:cxn ang="0">
                    <a:pos x="38" y="10"/>
                  </a:cxn>
                  <a:cxn ang="0">
                    <a:pos x="42" y="5"/>
                  </a:cxn>
                  <a:cxn ang="0">
                    <a:pos x="43" y="0"/>
                  </a:cxn>
                  <a:cxn ang="0">
                    <a:pos x="40" y="2"/>
                  </a:cxn>
                  <a:cxn ang="0">
                    <a:pos x="34" y="6"/>
                  </a:cxn>
                  <a:cxn ang="0">
                    <a:pos x="28" y="9"/>
                  </a:cxn>
                  <a:cxn ang="0">
                    <a:pos x="20" y="13"/>
                  </a:cxn>
                  <a:cxn ang="0">
                    <a:pos x="13" y="17"/>
                  </a:cxn>
                  <a:cxn ang="0">
                    <a:pos x="7" y="22"/>
                  </a:cxn>
                  <a:cxn ang="0">
                    <a:pos x="3" y="25"/>
                  </a:cxn>
                  <a:cxn ang="0">
                    <a:pos x="0" y="28"/>
                  </a:cxn>
                </a:cxnLst>
                <a:rect l="0" t="0" r="r" b="b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172"/>
              <p:cNvSpPr>
                <a:spLocks/>
              </p:cNvSpPr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9"/>
                  </a:cxn>
                  <a:cxn ang="0">
                    <a:pos x="6" y="25"/>
                  </a:cxn>
                  <a:cxn ang="0">
                    <a:pos x="7" y="38"/>
                  </a:cxn>
                  <a:cxn ang="0">
                    <a:pos x="4" y="44"/>
                  </a:cxn>
                  <a:cxn ang="0">
                    <a:pos x="0" y="38"/>
                  </a:cxn>
                  <a:cxn ang="0">
                    <a:pos x="0" y="25"/>
                  </a:cxn>
                  <a:cxn ang="0">
                    <a:pos x="3" y="10"/>
                  </a:cxn>
                  <a:cxn ang="0">
                    <a:pos x="4" y="0"/>
                  </a:cxn>
                </a:cxnLst>
                <a:rect l="0" t="0" r="r" b="b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173"/>
              <p:cNvSpPr>
                <a:spLocks/>
              </p:cNvSpPr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9" y="17"/>
                  </a:cxn>
                  <a:cxn ang="0">
                    <a:pos x="16" y="28"/>
                  </a:cxn>
                  <a:cxn ang="0">
                    <a:pos x="24" y="39"/>
                  </a:cxn>
                  <a:cxn ang="0">
                    <a:pos x="32" y="49"/>
                  </a:cxn>
                  <a:cxn ang="0">
                    <a:pos x="39" y="57"/>
                  </a:cxn>
                  <a:cxn ang="0">
                    <a:pos x="46" y="62"/>
                  </a:cxn>
                  <a:cxn ang="0">
                    <a:pos x="49" y="61"/>
                  </a:cxn>
                  <a:cxn ang="0">
                    <a:pos x="49" y="56"/>
                  </a:cxn>
                  <a:cxn ang="0">
                    <a:pos x="46" y="48"/>
                  </a:cxn>
                  <a:cxn ang="0">
                    <a:pos x="39" y="40"/>
                  </a:cxn>
                  <a:cxn ang="0">
                    <a:pos x="30" y="31"/>
                  </a:cxn>
                  <a:cxn ang="0">
                    <a:pos x="21" y="22"/>
                  </a:cxn>
                  <a:cxn ang="0">
                    <a:pos x="12" y="13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174"/>
              <p:cNvSpPr>
                <a:spLocks/>
              </p:cNvSpPr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11" y="17"/>
                  </a:cxn>
                  <a:cxn ang="0">
                    <a:pos x="19" y="27"/>
                  </a:cxn>
                  <a:cxn ang="0">
                    <a:pos x="28" y="37"/>
                  </a:cxn>
                  <a:cxn ang="0">
                    <a:pos x="36" y="47"/>
                  </a:cxn>
                  <a:cxn ang="0">
                    <a:pos x="44" y="53"/>
                  </a:cxn>
                  <a:cxn ang="0">
                    <a:pos x="50" y="57"/>
                  </a:cxn>
                  <a:cxn ang="0">
                    <a:pos x="52" y="56"/>
                  </a:cxn>
                  <a:cxn ang="0">
                    <a:pos x="51" y="50"/>
                  </a:cxn>
                  <a:cxn ang="0">
                    <a:pos x="45" y="43"/>
                  </a:cxn>
                  <a:cxn ang="0">
                    <a:pos x="38" y="35"/>
                  </a:cxn>
                  <a:cxn ang="0">
                    <a:pos x="28" y="26"/>
                  </a:cxn>
                  <a:cxn ang="0">
                    <a:pos x="19" y="18"/>
                  </a:cxn>
                  <a:cxn ang="0">
                    <a:pos x="10" y="1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175"/>
              <p:cNvSpPr>
                <a:spLocks/>
              </p:cNvSpPr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3" y="17"/>
                  </a:cxn>
                  <a:cxn ang="0">
                    <a:pos x="22" y="26"/>
                  </a:cxn>
                  <a:cxn ang="0">
                    <a:pos x="31" y="35"/>
                  </a:cxn>
                  <a:cxn ang="0">
                    <a:pos x="39" y="43"/>
                  </a:cxn>
                  <a:cxn ang="0">
                    <a:pos x="47" y="48"/>
                  </a:cxn>
                  <a:cxn ang="0">
                    <a:pos x="52" y="50"/>
                  </a:cxn>
                  <a:cxn ang="0">
                    <a:pos x="55" y="49"/>
                  </a:cxn>
                  <a:cxn ang="0">
                    <a:pos x="53" y="44"/>
                  </a:cxn>
                  <a:cxn ang="0">
                    <a:pos x="48" y="39"/>
                  </a:cxn>
                  <a:cxn ang="0">
                    <a:pos x="40" y="32"/>
                  </a:cxn>
                  <a:cxn ang="0">
                    <a:pos x="31" y="25"/>
                  </a:cxn>
                  <a:cxn ang="0">
                    <a:pos x="21" y="18"/>
                  </a:cxn>
                  <a:cxn ang="0">
                    <a:pos x="11" y="12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176"/>
              <p:cNvSpPr>
                <a:spLocks/>
              </p:cNvSpPr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1" y="13"/>
                  </a:cxn>
                  <a:cxn ang="0">
                    <a:pos x="20" y="21"/>
                  </a:cxn>
                  <a:cxn ang="0">
                    <a:pos x="29" y="27"/>
                  </a:cxn>
                  <a:cxn ang="0">
                    <a:pos x="37" y="34"/>
                  </a:cxn>
                  <a:cxn ang="0">
                    <a:pos x="45" y="38"/>
                  </a:cxn>
                  <a:cxn ang="0">
                    <a:pos x="49" y="39"/>
                  </a:cxn>
                  <a:cxn ang="0">
                    <a:pos x="52" y="35"/>
                  </a:cxn>
                  <a:cxn ang="0">
                    <a:pos x="49" y="30"/>
                  </a:cxn>
                  <a:cxn ang="0">
                    <a:pos x="45" y="25"/>
                  </a:cxn>
                  <a:cxn ang="0">
                    <a:pos x="38" y="21"/>
                  </a:cxn>
                  <a:cxn ang="0">
                    <a:pos x="29" y="16"/>
                  </a:cxn>
                  <a:cxn ang="0">
                    <a:pos x="20" y="12"/>
                  </a:cxn>
                  <a:cxn ang="0">
                    <a:pos x="12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77"/>
              <p:cNvSpPr>
                <a:spLocks/>
              </p:cNvSpPr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3" y="11"/>
                  </a:cxn>
                  <a:cxn ang="0">
                    <a:pos x="22" y="18"/>
                  </a:cxn>
                  <a:cxn ang="0">
                    <a:pos x="31" y="25"/>
                  </a:cxn>
                  <a:cxn ang="0">
                    <a:pos x="39" y="31"/>
                  </a:cxn>
                  <a:cxn ang="0">
                    <a:pos x="46" y="34"/>
                  </a:cxn>
                  <a:cxn ang="0">
                    <a:pos x="50" y="35"/>
                  </a:cxn>
                  <a:cxn ang="0">
                    <a:pos x="51" y="32"/>
                  </a:cxn>
                  <a:cxn ang="0">
                    <a:pos x="49" y="26"/>
                  </a:cxn>
                  <a:cxn ang="0">
                    <a:pos x="43" y="21"/>
                  </a:cxn>
                  <a:cxn ang="0">
                    <a:pos x="35" y="1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0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78"/>
              <p:cNvSpPr>
                <a:spLocks/>
              </p:cNvSpPr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2" y="8"/>
                  </a:cxn>
                  <a:cxn ang="0">
                    <a:pos x="19" y="12"/>
                  </a:cxn>
                  <a:cxn ang="0">
                    <a:pos x="27" y="16"/>
                  </a:cxn>
                  <a:cxn ang="0">
                    <a:pos x="34" y="18"/>
                  </a:cxn>
                  <a:cxn ang="0">
                    <a:pos x="39" y="18"/>
                  </a:cxn>
                  <a:cxn ang="0">
                    <a:pos x="43" y="17"/>
                  </a:cxn>
                  <a:cxn ang="0">
                    <a:pos x="44" y="13"/>
                  </a:cxn>
                  <a:cxn ang="0">
                    <a:pos x="42" y="9"/>
                  </a:cxn>
                  <a:cxn ang="0">
                    <a:pos x="38" y="6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18" y="3"/>
                  </a:cxn>
                  <a:cxn ang="0">
                    <a:pos x="11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179"/>
              <p:cNvSpPr>
                <a:spLocks/>
              </p:cNvSpPr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3"/>
                  </a:cxn>
                  <a:cxn ang="0">
                    <a:pos x="16" y="5"/>
                  </a:cxn>
                  <a:cxn ang="0">
                    <a:pos x="23" y="7"/>
                  </a:cxn>
                  <a:cxn ang="0">
                    <a:pos x="30" y="9"/>
                  </a:cxn>
                  <a:cxn ang="0">
                    <a:pos x="34" y="9"/>
                  </a:cxn>
                  <a:cxn ang="0">
                    <a:pos x="38" y="7"/>
                  </a:cxn>
                  <a:cxn ang="0">
                    <a:pos x="39" y="4"/>
                  </a:cxn>
                  <a:cxn ang="0">
                    <a:pos x="36" y="1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80"/>
              <p:cNvSpPr>
                <a:spLocks/>
              </p:cNvSpPr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8"/>
                  </a:cxn>
                  <a:cxn ang="0">
                    <a:pos x="9" y="9"/>
                  </a:cxn>
                  <a:cxn ang="0">
                    <a:pos x="15" y="10"/>
                  </a:cxn>
                  <a:cxn ang="0">
                    <a:pos x="22" y="11"/>
                  </a:cxn>
                  <a:cxn ang="0">
                    <a:pos x="28" y="10"/>
                  </a:cxn>
                  <a:cxn ang="0">
                    <a:pos x="33" y="9"/>
                  </a:cxn>
                  <a:cxn ang="0">
                    <a:pos x="37" y="6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6" y="5"/>
                  </a:cxn>
                  <a:cxn ang="0">
                    <a:pos x="0" y="5"/>
                  </a:cxn>
                </a:cxnLst>
                <a:rect l="0" t="0" r="r" b="b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181"/>
              <p:cNvSpPr>
                <a:spLocks/>
              </p:cNvSpPr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9" y="5"/>
                  </a:cxn>
                  <a:cxn ang="0">
                    <a:pos x="15" y="8"/>
                  </a:cxn>
                  <a:cxn ang="0">
                    <a:pos x="22" y="10"/>
                  </a:cxn>
                  <a:cxn ang="0">
                    <a:pos x="27" y="11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6" y="0"/>
                  </a:cxn>
                  <a:cxn ang="0">
                    <a:pos x="18" y="1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182"/>
              <p:cNvSpPr>
                <a:spLocks/>
              </p:cNvSpPr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/>
                <a:ahLst/>
                <a:cxnLst>
                  <a:cxn ang="0">
                    <a:pos x="40" y="63"/>
                  </a:cxn>
                  <a:cxn ang="0">
                    <a:pos x="39" y="59"/>
                  </a:cxn>
                  <a:cxn ang="0">
                    <a:pos x="34" y="54"/>
                  </a:cxn>
                  <a:cxn ang="0">
                    <a:pos x="28" y="46"/>
                  </a:cxn>
                  <a:cxn ang="0">
                    <a:pos x="22" y="37"/>
                  </a:cxn>
                  <a:cxn ang="0">
                    <a:pos x="14" y="28"/>
                  </a:cxn>
                  <a:cxn ang="0">
                    <a:pos x="7" y="17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7" y="22"/>
                  </a:cxn>
                  <a:cxn ang="0">
                    <a:pos x="14" y="34"/>
                  </a:cxn>
                  <a:cxn ang="0">
                    <a:pos x="19" y="46"/>
                  </a:cxn>
                  <a:cxn ang="0">
                    <a:pos x="26" y="55"/>
                  </a:cxn>
                  <a:cxn ang="0">
                    <a:pos x="32" y="62"/>
                  </a:cxn>
                  <a:cxn ang="0">
                    <a:pos x="36" y="65"/>
                  </a:cxn>
                  <a:cxn ang="0">
                    <a:pos x="40" y="63"/>
                  </a:cxn>
                </a:cxnLst>
                <a:rect l="0" t="0" r="r" b="b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183"/>
              <p:cNvSpPr>
                <a:spLocks/>
              </p:cNvSpPr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4"/>
                  </a:cxn>
                  <a:cxn ang="0">
                    <a:pos x="13" y="30"/>
                  </a:cxn>
                  <a:cxn ang="0">
                    <a:pos x="20" y="44"/>
                  </a:cxn>
                  <a:cxn ang="0">
                    <a:pos x="25" y="46"/>
                  </a:cxn>
                  <a:cxn ang="0">
                    <a:pos x="22" y="37"/>
                  </a:cxn>
                  <a:cxn ang="0">
                    <a:pos x="16" y="23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184"/>
              <p:cNvSpPr>
                <a:spLocks/>
              </p:cNvSpPr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1" y="0"/>
                  </a:cxn>
                  <a:cxn ang="0">
                    <a:pos x="64" y="0"/>
                  </a:cxn>
                  <a:cxn ang="0">
                    <a:pos x="66" y="1"/>
                  </a:cxn>
                  <a:cxn ang="0">
                    <a:pos x="68" y="1"/>
                  </a:cxn>
                  <a:cxn ang="0">
                    <a:pos x="42" y="32"/>
                  </a:cxn>
                  <a:cxn ang="0">
                    <a:pos x="25" y="65"/>
                  </a:cxn>
                  <a:cxn ang="0">
                    <a:pos x="14" y="99"/>
                  </a:cxn>
                  <a:cxn ang="0">
                    <a:pos x="9" y="133"/>
                  </a:cxn>
                  <a:cxn ang="0">
                    <a:pos x="8" y="165"/>
                  </a:cxn>
                  <a:cxn ang="0">
                    <a:pos x="10" y="196"/>
                  </a:cxn>
                  <a:cxn ang="0">
                    <a:pos x="15" y="223"/>
                  </a:cxn>
                  <a:cxn ang="0">
                    <a:pos x="18" y="247"/>
                  </a:cxn>
                  <a:cxn ang="0">
                    <a:pos x="9" y="228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2" y="126"/>
                  </a:cxn>
                  <a:cxn ang="0">
                    <a:pos x="9" y="87"/>
                  </a:cxn>
                  <a:cxn ang="0">
                    <a:pos x="21" y="51"/>
                  </a:cxn>
                  <a:cxn ang="0">
                    <a:pos x="36" y="22"/>
                  </a:cxn>
                  <a:cxn ang="0">
                    <a:pos x="59" y="0"/>
                  </a:cxn>
                </a:cxnLst>
                <a:rect l="0" t="0" r="r" b="b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185"/>
              <p:cNvSpPr>
                <a:spLocks/>
              </p:cNvSpPr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8" y="20"/>
                  </a:cxn>
                  <a:cxn ang="0">
                    <a:pos x="26" y="25"/>
                  </a:cxn>
                  <a:cxn ang="0">
                    <a:pos x="34" y="30"/>
                  </a:cxn>
                  <a:cxn ang="0">
                    <a:pos x="41" y="32"/>
                  </a:cxn>
                  <a:cxn ang="0">
                    <a:pos x="47" y="33"/>
                  </a:cxn>
                  <a:cxn ang="0">
                    <a:pos x="49" y="32"/>
                  </a:cxn>
                  <a:cxn ang="0">
                    <a:pos x="49" y="30"/>
                  </a:cxn>
                  <a:cxn ang="0">
                    <a:pos x="44" y="26"/>
                  </a:cxn>
                  <a:cxn ang="0">
                    <a:pos x="39" y="23"/>
                  </a:cxn>
                  <a:cxn ang="0">
                    <a:pos x="32" y="20"/>
                  </a:cxn>
                  <a:cxn ang="0">
                    <a:pos x="23" y="15"/>
                  </a:cxn>
                  <a:cxn ang="0">
                    <a:pos x="15" y="11"/>
                  </a:cxn>
                  <a:cxn ang="0">
                    <a:pos x="7" y="6"/>
                  </a:cxn>
                  <a:cxn ang="0">
                    <a:pos x="0" y="0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86"/>
              <p:cNvSpPr>
                <a:spLocks/>
              </p:cNvSpPr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54" y="48"/>
                  </a:cxn>
                  <a:cxn ang="0">
                    <a:pos x="49" y="46"/>
                  </a:cxn>
                  <a:cxn ang="0">
                    <a:pos x="41" y="41"/>
                  </a:cxn>
                  <a:cxn ang="0">
                    <a:pos x="30" y="36"/>
                  </a:cxn>
                  <a:cxn ang="0">
                    <a:pos x="20" y="28"/>
                  </a:cxn>
                  <a:cxn ang="0">
                    <a:pos x="11" y="19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5" y="12"/>
                  </a:cxn>
                  <a:cxn ang="0">
                    <a:pos x="25" y="20"/>
                  </a:cxn>
                  <a:cxn ang="0">
                    <a:pos x="35" y="27"/>
                  </a:cxn>
                  <a:cxn ang="0">
                    <a:pos x="44" y="34"/>
                  </a:cxn>
                  <a:cxn ang="0">
                    <a:pos x="52" y="40"/>
                  </a:cxn>
                  <a:cxn ang="0">
                    <a:pos x="56" y="45"/>
                  </a:cxn>
                  <a:cxn ang="0">
                    <a:pos x="58" y="48"/>
                  </a:cxn>
                </a:cxnLst>
                <a:rect l="0" t="0" r="r" b="b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187"/>
              <p:cNvSpPr>
                <a:spLocks/>
              </p:cNvSpPr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/>
                <a:ahLst/>
                <a:cxnLst>
                  <a:cxn ang="0">
                    <a:pos x="69" y="62"/>
                  </a:cxn>
                  <a:cxn ang="0">
                    <a:pos x="65" y="64"/>
                  </a:cxn>
                  <a:cxn ang="0">
                    <a:pos x="57" y="60"/>
                  </a:cxn>
                  <a:cxn ang="0">
                    <a:pos x="47" y="53"/>
                  </a:cxn>
                  <a:cxn ang="0">
                    <a:pos x="36" y="44"/>
                  </a:cxn>
                  <a:cxn ang="0">
                    <a:pos x="25" y="33"/>
                  </a:cxn>
                  <a:cxn ang="0">
                    <a:pos x="13" y="22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14" y="13"/>
                  </a:cxn>
                  <a:cxn ang="0">
                    <a:pos x="26" y="22"/>
                  </a:cxn>
                  <a:cxn ang="0">
                    <a:pos x="39" y="32"/>
                  </a:cxn>
                  <a:cxn ang="0">
                    <a:pos x="51" y="42"/>
                  </a:cxn>
                  <a:cxn ang="0">
                    <a:pos x="61" y="51"/>
                  </a:cxn>
                  <a:cxn ang="0">
                    <a:pos x="68" y="58"/>
                  </a:cxn>
                  <a:cxn ang="0">
                    <a:pos x="69" y="62"/>
                  </a:cxn>
                </a:cxnLst>
                <a:rect l="0" t="0" r="r" b="b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188"/>
              <p:cNvSpPr>
                <a:spLocks/>
              </p:cNvSpPr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/>
                <a:ahLst/>
                <a:cxnLst>
                  <a:cxn ang="0">
                    <a:pos x="75" y="57"/>
                  </a:cxn>
                  <a:cxn ang="0">
                    <a:pos x="70" y="58"/>
                  </a:cxn>
                  <a:cxn ang="0">
                    <a:pos x="61" y="54"/>
                  </a:cxn>
                  <a:cxn ang="0">
                    <a:pos x="50" y="49"/>
                  </a:cxn>
                  <a:cxn ang="0">
                    <a:pos x="38" y="40"/>
                  </a:cxn>
                  <a:cxn ang="0">
                    <a:pos x="25" y="29"/>
                  </a:cxn>
                  <a:cxn ang="0">
                    <a:pos x="14" y="19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6" y="10"/>
                  </a:cxn>
                  <a:cxn ang="0">
                    <a:pos x="29" y="18"/>
                  </a:cxn>
                  <a:cxn ang="0">
                    <a:pos x="42" y="28"/>
                  </a:cxn>
                  <a:cxn ang="0">
                    <a:pos x="55" y="37"/>
                  </a:cxn>
                  <a:cxn ang="0">
                    <a:pos x="66" y="46"/>
                  </a:cxn>
                  <a:cxn ang="0">
                    <a:pos x="73" y="53"/>
                  </a:cxn>
                  <a:cxn ang="0">
                    <a:pos x="75" y="57"/>
                  </a:cxn>
                </a:cxnLst>
                <a:rect l="0" t="0" r="r" b="b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189"/>
              <p:cNvSpPr>
                <a:spLocks/>
              </p:cNvSpPr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/>
                <a:ahLst/>
                <a:cxnLst>
                  <a:cxn ang="0">
                    <a:pos x="68" y="50"/>
                  </a:cxn>
                  <a:cxn ang="0">
                    <a:pos x="65" y="50"/>
                  </a:cxn>
                  <a:cxn ang="0">
                    <a:pos x="57" y="46"/>
                  </a:cxn>
                  <a:cxn ang="0">
                    <a:pos x="47" y="41"/>
                  </a:cxn>
                  <a:cxn ang="0">
                    <a:pos x="34" y="33"/>
                  </a:cxn>
                  <a:cxn ang="0">
                    <a:pos x="22" y="25"/>
                  </a:cxn>
                  <a:cxn ang="0">
                    <a:pos x="12" y="16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7" y="4"/>
                  </a:cxn>
                  <a:cxn ang="0">
                    <a:pos x="16" y="10"/>
                  </a:cxn>
                  <a:cxn ang="0">
                    <a:pos x="29" y="17"/>
                  </a:cxn>
                  <a:cxn ang="0">
                    <a:pos x="41" y="24"/>
                  </a:cxn>
                  <a:cxn ang="0">
                    <a:pos x="52" y="32"/>
                  </a:cxn>
                  <a:cxn ang="0">
                    <a:pos x="61" y="38"/>
                  </a:cxn>
                  <a:cxn ang="0">
                    <a:pos x="67" y="45"/>
                  </a:cxn>
                  <a:cxn ang="0">
                    <a:pos x="68" y="50"/>
                  </a:cxn>
                </a:cxnLst>
                <a:rect l="0" t="0" r="r" b="b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190"/>
              <p:cNvSpPr>
                <a:spLocks/>
              </p:cNvSpPr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/>
                <a:ahLst/>
                <a:cxnLst>
                  <a:cxn ang="0">
                    <a:pos x="58" y="40"/>
                  </a:cxn>
                  <a:cxn ang="0">
                    <a:pos x="55" y="42"/>
                  </a:cxn>
                  <a:cxn ang="0">
                    <a:pos x="48" y="40"/>
                  </a:cxn>
                  <a:cxn ang="0">
                    <a:pos x="40" y="37"/>
                  </a:cxn>
                  <a:cxn ang="0">
                    <a:pos x="30" y="31"/>
                  </a:cxn>
                  <a:cxn ang="0">
                    <a:pos x="21" y="26"/>
                  </a:cxn>
                  <a:cxn ang="0">
                    <a:pos x="12" y="18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5" y="9"/>
                  </a:cxn>
                  <a:cxn ang="0">
                    <a:pos x="25" y="16"/>
                  </a:cxn>
                  <a:cxn ang="0">
                    <a:pos x="35" y="21"/>
                  </a:cxn>
                  <a:cxn ang="0">
                    <a:pos x="45" y="28"/>
                  </a:cxn>
                  <a:cxn ang="0">
                    <a:pos x="52" y="33"/>
                  </a:cxn>
                  <a:cxn ang="0">
                    <a:pos x="57" y="37"/>
                  </a:cxn>
                  <a:cxn ang="0">
                    <a:pos x="58" y="40"/>
                  </a:cxn>
                </a:cxnLst>
                <a:rect l="0" t="0" r="r" b="b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191"/>
              <p:cNvSpPr>
                <a:spLocks/>
              </p:cNvSpPr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32" y="10"/>
                  </a:cxn>
                  <a:cxn ang="0">
                    <a:pos x="28" y="11"/>
                  </a:cxn>
                  <a:cxn ang="0">
                    <a:pos x="23" y="11"/>
                  </a:cxn>
                  <a:cxn ang="0">
                    <a:pos x="16" y="11"/>
                  </a:cxn>
                  <a:cxn ang="0">
                    <a:pos x="11" y="10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4" y="6"/>
                  </a:cxn>
                  <a:cxn ang="0">
                    <a:pos x="34" y="8"/>
                  </a:cxn>
                </a:cxnLst>
                <a:rect l="0" t="0" r="r" b="b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192"/>
              <p:cNvSpPr>
                <a:spLocks/>
              </p:cNvSpPr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/>
                <a:ahLst/>
                <a:cxnLst>
                  <a:cxn ang="0">
                    <a:pos x="65" y="54"/>
                  </a:cxn>
                  <a:cxn ang="0">
                    <a:pos x="62" y="55"/>
                  </a:cxn>
                  <a:cxn ang="0">
                    <a:pos x="55" y="52"/>
                  </a:cxn>
                  <a:cxn ang="0">
                    <a:pos x="45" y="47"/>
                  </a:cxn>
                  <a:cxn ang="0">
                    <a:pos x="34" y="39"/>
                  </a:cxn>
                  <a:cxn ang="0">
                    <a:pos x="23" y="30"/>
                  </a:cxn>
                  <a:cxn ang="0">
                    <a:pos x="14" y="20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4" y="10"/>
                  </a:cxn>
                  <a:cxn ang="0">
                    <a:pos x="25" y="18"/>
                  </a:cxn>
                  <a:cxn ang="0">
                    <a:pos x="37" y="27"/>
                  </a:cxn>
                  <a:cxn ang="0">
                    <a:pos x="48" y="36"/>
                  </a:cxn>
                  <a:cxn ang="0">
                    <a:pos x="57" y="44"/>
                  </a:cxn>
                  <a:cxn ang="0">
                    <a:pos x="64" y="49"/>
                  </a:cxn>
                  <a:cxn ang="0">
                    <a:pos x="65" y="54"/>
                  </a:cxn>
                </a:cxnLst>
                <a:rect l="0" t="0" r="r" b="b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193"/>
              <p:cNvSpPr>
                <a:spLocks/>
              </p:cNvSpPr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69" y="55"/>
                  </a:cxn>
                  <a:cxn ang="0">
                    <a:pos x="60" y="52"/>
                  </a:cxn>
                  <a:cxn ang="0">
                    <a:pos x="50" y="46"/>
                  </a:cxn>
                  <a:cxn ang="0">
                    <a:pos x="37" y="38"/>
                  </a:cxn>
                  <a:cxn ang="0">
                    <a:pos x="24" y="29"/>
                  </a:cxn>
                  <a:cxn ang="0">
                    <a:pos x="13" y="1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6" y="9"/>
                  </a:cxn>
                  <a:cxn ang="0">
                    <a:pos x="27" y="18"/>
                  </a:cxn>
                  <a:cxn ang="0">
                    <a:pos x="41" y="27"/>
                  </a:cxn>
                  <a:cxn ang="0">
                    <a:pos x="54" y="36"/>
                  </a:cxn>
                  <a:cxn ang="0">
                    <a:pos x="64" y="44"/>
                  </a:cxn>
                  <a:cxn ang="0">
                    <a:pos x="71" y="51"/>
                  </a:cxn>
                  <a:cxn ang="0">
                    <a:pos x="73" y="54"/>
                  </a:cxn>
                </a:cxnLst>
                <a:rect l="0" t="0" r="r" b="b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194"/>
              <p:cNvSpPr>
                <a:spLocks/>
              </p:cNvSpPr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/>
                <a:ahLst/>
                <a:cxnLst>
                  <a:cxn ang="0">
                    <a:pos x="71" y="40"/>
                  </a:cxn>
                  <a:cxn ang="0">
                    <a:pos x="67" y="42"/>
                  </a:cxn>
                  <a:cxn ang="0">
                    <a:pos x="59" y="40"/>
                  </a:cxn>
                  <a:cxn ang="0">
                    <a:pos x="49" y="37"/>
                  </a:cxn>
                  <a:cxn ang="0">
                    <a:pos x="38" y="31"/>
                  </a:cxn>
                  <a:cxn ang="0">
                    <a:pos x="25" y="25"/>
                  </a:cxn>
                  <a:cxn ang="0">
                    <a:pos x="14" y="18"/>
                  </a:cxn>
                  <a:cxn ang="0">
                    <a:pos x="6" y="9"/>
                  </a:cxn>
                  <a:cxn ang="0">
                    <a:pos x="0" y="0"/>
                  </a:cxn>
                  <a:cxn ang="0">
                    <a:pos x="7" y="4"/>
                  </a:cxn>
                  <a:cxn ang="0">
                    <a:pos x="17" y="9"/>
                  </a:cxn>
                  <a:cxn ang="0">
                    <a:pos x="30" y="14"/>
                  </a:cxn>
                  <a:cxn ang="0">
                    <a:pos x="42" y="21"/>
                  </a:cxn>
                  <a:cxn ang="0">
                    <a:pos x="54" y="27"/>
                  </a:cxn>
                  <a:cxn ang="0">
                    <a:pos x="64" y="33"/>
                  </a:cxn>
                  <a:cxn ang="0">
                    <a:pos x="69" y="37"/>
                  </a:cxn>
                  <a:cxn ang="0">
                    <a:pos x="71" y="40"/>
                  </a:cxn>
                </a:cxnLst>
                <a:rect l="0" t="0" r="r" b="b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195"/>
              <p:cNvSpPr>
                <a:spLocks/>
              </p:cNvSpPr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/>
                <a:ahLst/>
                <a:cxnLst>
                  <a:cxn ang="0">
                    <a:pos x="53" y="42"/>
                  </a:cxn>
                  <a:cxn ang="0">
                    <a:pos x="49" y="43"/>
                  </a:cxn>
                  <a:cxn ang="0">
                    <a:pos x="42" y="40"/>
                  </a:cxn>
                  <a:cxn ang="0">
                    <a:pos x="34" y="34"/>
                  </a:cxn>
                  <a:cxn ang="0">
                    <a:pos x="25" y="27"/>
                  </a:cxn>
                  <a:cxn ang="0">
                    <a:pos x="15" y="19"/>
                  </a:cxn>
                  <a:cxn ang="0">
                    <a:pos x="7" y="11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3" y="8"/>
                  </a:cxn>
                  <a:cxn ang="0">
                    <a:pos x="22" y="14"/>
                  </a:cxn>
                  <a:cxn ang="0">
                    <a:pos x="30" y="20"/>
                  </a:cxn>
                  <a:cxn ang="0">
                    <a:pos x="39" y="27"/>
                  </a:cxn>
                  <a:cxn ang="0">
                    <a:pos x="46" y="33"/>
                  </a:cxn>
                  <a:cxn ang="0">
                    <a:pos x="50" y="39"/>
                  </a:cxn>
                  <a:cxn ang="0">
                    <a:pos x="53" y="42"/>
                  </a:cxn>
                </a:cxnLst>
                <a:rect l="0" t="0" r="r" b="b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196"/>
              <p:cNvSpPr>
                <a:spLocks/>
              </p:cNvSpPr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6" y="16"/>
                  </a:cxn>
                  <a:cxn ang="0">
                    <a:pos x="32" y="17"/>
                  </a:cxn>
                  <a:cxn ang="0">
                    <a:pos x="26" y="16"/>
                  </a:cxn>
                  <a:cxn ang="0">
                    <a:pos x="19" y="15"/>
                  </a:cxn>
                  <a:cxn ang="0">
                    <a:pos x="13" y="13"/>
                  </a:cxn>
                  <a:cxn ang="0">
                    <a:pos x="7" y="9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8" y="7"/>
                  </a:cxn>
                  <a:cxn ang="0">
                    <a:pos x="25" y="8"/>
                  </a:cxn>
                  <a:cxn ang="0">
                    <a:pos x="32" y="9"/>
                  </a:cxn>
                  <a:cxn ang="0">
                    <a:pos x="36" y="11"/>
                  </a:cxn>
                  <a:cxn ang="0">
                    <a:pos x="39" y="13"/>
                  </a:cxn>
                  <a:cxn ang="0">
                    <a:pos x="39" y="15"/>
                  </a:cxn>
                </a:cxnLst>
                <a:rect l="0" t="0" r="r" b="b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197"/>
              <p:cNvSpPr>
                <a:spLocks/>
              </p:cNvSpPr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8" y="5"/>
                  </a:cxn>
                  <a:cxn ang="0">
                    <a:pos x="13" y="10"/>
                  </a:cxn>
                  <a:cxn ang="0">
                    <a:pos x="19" y="14"/>
                  </a:cxn>
                  <a:cxn ang="0">
                    <a:pos x="25" y="20"/>
                  </a:cxn>
                  <a:cxn ang="0">
                    <a:pos x="28" y="25"/>
                  </a:cxn>
                  <a:cxn ang="0">
                    <a:pos x="30" y="29"/>
                  </a:cxn>
                  <a:cxn ang="0">
                    <a:pos x="29" y="32"/>
                  </a:cxn>
                  <a:cxn ang="0">
                    <a:pos x="22" y="31"/>
                  </a:cxn>
                  <a:cxn ang="0">
                    <a:pos x="13" y="21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198"/>
              <p:cNvSpPr>
                <a:spLocks/>
              </p:cNvSpPr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7" y="36"/>
                  </a:cxn>
                  <a:cxn ang="0">
                    <a:pos x="7" y="24"/>
                  </a:cxn>
                  <a:cxn ang="0">
                    <a:pos x="4" y="11"/>
                  </a:cxn>
                  <a:cxn ang="0">
                    <a:pos x="2" y="0"/>
                  </a:cxn>
                </a:cxnLst>
                <a:rect l="0" t="0" r="r" b="b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199"/>
              <p:cNvSpPr>
                <a:spLocks/>
              </p:cNvSpPr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5" y="12"/>
                  </a:cxn>
                  <a:cxn ang="0">
                    <a:pos x="15" y="25"/>
                  </a:cxn>
                  <a:cxn ang="0">
                    <a:pos x="6" y="37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7" y="25"/>
                  </a:cxn>
                  <a:cxn ang="0">
                    <a:pos x="12" y="19"/>
                  </a:cxn>
                  <a:cxn ang="0">
                    <a:pos x="19" y="13"/>
                  </a:cxn>
                  <a:cxn ang="0">
                    <a:pos x="25" y="8"/>
                  </a:cxn>
                  <a:cxn ang="0">
                    <a:pos x="29" y="4"/>
                  </a:cxn>
                  <a:cxn ang="0">
                    <a:pos x="33" y="0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200"/>
              <p:cNvSpPr>
                <a:spLocks/>
              </p:cNvSpPr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45" y="10"/>
                  </a:cxn>
                  <a:cxn ang="0">
                    <a:pos x="37" y="12"/>
                  </a:cxn>
                  <a:cxn ang="0">
                    <a:pos x="29" y="12"/>
                  </a:cxn>
                  <a:cxn ang="0">
                    <a:pos x="21" y="12"/>
                  </a:cxn>
                  <a:cxn ang="0">
                    <a:pos x="13" y="12"/>
                  </a:cxn>
                  <a:cxn ang="0">
                    <a:pos x="7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20" y="2"/>
                  </a:cxn>
                  <a:cxn ang="0">
                    <a:pos x="28" y="5"/>
                  </a:cxn>
                  <a:cxn ang="0">
                    <a:pos x="37" y="7"/>
                  </a:cxn>
                  <a:cxn ang="0">
                    <a:pos x="45" y="8"/>
                  </a:cxn>
                  <a:cxn ang="0">
                    <a:pos x="51" y="9"/>
                  </a:cxn>
                </a:cxnLst>
                <a:rect l="0" t="0" r="r" b="b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201"/>
              <p:cNvSpPr>
                <a:spLocks/>
              </p:cNvSpPr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43" y="21"/>
                  </a:cxn>
                  <a:cxn ang="0">
                    <a:pos x="36" y="20"/>
                  </a:cxn>
                  <a:cxn ang="0">
                    <a:pos x="28" y="18"/>
                  </a:cxn>
                  <a:cxn ang="0">
                    <a:pos x="20" y="16"/>
                  </a:cxn>
                  <a:cxn ang="0">
                    <a:pos x="14" y="12"/>
                  </a:cxn>
                  <a:cxn ang="0">
                    <a:pos x="7" y="9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6"/>
                  </a:cxn>
                  <a:cxn ang="0">
                    <a:pos x="30" y="11"/>
                  </a:cxn>
                  <a:cxn ang="0">
                    <a:pos x="37" y="16"/>
                  </a:cxn>
                  <a:cxn ang="0">
                    <a:pos x="44" y="19"/>
                  </a:cxn>
                  <a:cxn ang="0">
                    <a:pos x="48" y="21"/>
                  </a:cxn>
                </a:cxnLst>
                <a:rect l="0" t="0" r="r" b="b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202"/>
              <p:cNvSpPr>
                <a:spLocks/>
              </p:cNvSpPr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5" y="6"/>
                  </a:cxn>
                  <a:cxn ang="0">
                    <a:pos x="41" y="9"/>
                  </a:cxn>
                  <a:cxn ang="0">
                    <a:pos x="33" y="10"/>
                  </a:cxn>
                  <a:cxn ang="0">
                    <a:pos x="25" y="11"/>
                  </a:cxn>
                  <a:cxn ang="0">
                    <a:pos x="17" y="11"/>
                  </a:cxn>
                  <a:cxn ang="0">
                    <a:pos x="9" y="10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6" y="2"/>
                  </a:cxn>
                  <a:cxn ang="0">
                    <a:pos x="34" y="3"/>
                  </a:cxn>
                  <a:cxn ang="0">
                    <a:pos x="42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203"/>
              <p:cNvSpPr>
                <a:spLocks/>
              </p:cNvSpPr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2"/>
                  </a:cxn>
                  <a:cxn ang="0">
                    <a:pos x="41" y="3"/>
                  </a:cxn>
                  <a:cxn ang="0">
                    <a:pos x="33" y="6"/>
                  </a:cxn>
                  <a:cxn ang="0">
                    <a:pos x="24" y="7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43" y="1"/>
                  </a:cxn>
                  <a:cxn ang="0">
                    <a:pos x="51" y="0"/>
                  </a:cxn>
                </a:cxnLst>
                <a:rect l="0" t="0" r="r" b="b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204"/>
              <p:cNvSpPr>
                <a:spLocks/>
              </p:cNvSpPr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1"/>
                  </a:cxn>
                  <a:cxn ang="0">
                    <a:pos x="40" y="3"/>
                  </a:cxn>
                  <a:cxn ang="0">
                    <a:pos x="31" y="7"/>
                  </a:cxn>
                  <a:cxn ang="0">
                    <a:pos x="23" y="9"/>
                  </a:cxn>
                  <a:cxn ang="0">
                    <a:pos x="14" y="10"/>
                  </a:cxn>
                  <a:cxn ang="0">
                    <a:pos x="7" y="11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6" y="3"/>
                  </a:cxn>
                  <a:cxn ang="0">
                    <a:pos x="13" y="2"/>
                  </a:cxn>
                  <a:cxn ang="0">
                    <a:pos x="21" y="1"/>
                  </a:cxn>
                  <a:cxn ang="0">
                    <a:pos x="29" y="1"/>
                  </a:cxn>
                  <a:cxn ang="0">
                    <a:pos x="36" y="1"/>
                  </a:cxn>
                  <a:cxn ang="0">
                    <a:pos x="44" y="1"/>
                  </a:cxn>
                  <a:cxn ang="0">
                    <a:pos x="51" y="0"/>
                  </a:cxn>
                </a:cxnLst>
                <a:rect l="0" t="0" r="r" b="b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205"/>
              <p:cNvSpPr>
                <a:spLocks/>
              </p:cNvSpPr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0" y="4"/>
                  </a:cxn>
                  <a:cxn ang="0">
                    <a:pos x="42" y="7"/>
                  </a:cxn>
                  <a:cxn ang="0">
                    <a:pos x="33" y="9"/>
                  </a:cxn>
                  <a:cxn ang="0">
                    <a:pos x="24" y="13"/>
                  </a:cxn>
                  <a:cxn ang="0">
                    <a:pos x="15" y="14"/>
                  </a:cxn>
                  <a:cxn ang="0">
                    <a:pos x="7" y="14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4" y="0"/>
                  </a:cxn>
                  <a:cxn ang="0">
                    <a:pos x="34" y="1"/>
                  </a:cxn>
                  <a:cxn ang="0">
                    <a:pos x="43" y="1"/>
                  </a:cxn>
                  <a:cxn ang="0">
                    <a:pos x="51" y="1"/>
                  </a:cxn>
                  <a:cxn ang="0">
                    <a:pos x="57" y="0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206"/>
              <p:cNvSpPr>
                <a:spLocks/>
              </p:cNvSpPr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2"/>
                  </a:cxn>
                  <a:cxn ang="0">
                    <a:pos x="48" y="6"/>
                  </a:cxn>
                  <a:cxn ang="0">
                    <a:pos x="36" y="11"/>
                  </a:cxn>
                  <a:cxn ang="0">
                    <a:pos x="26" y="14"/>
                  </a:cxn>
                  <a:cxn ang="0">
                    <a:pos x="15" y="18"/>
                  </a:cxn>
                  <a:cxn ang="0">
                    <a:pos x="7" y="19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3" y="11"/>
                  </a:cxn>
                  <a:cxn ang="0">
                    <a:pos x="9" y="9"/>
                  </a:cxn>
                  <a:cxn ang="0">
                    <a:pos x="18" y="6"/>
                  </a:cxn>
                  <a:cxn ang="0">
                    <a:pos x="29" y="4"/>
                  </a:cxn>
                  <a:cxn ang="0">
                    <a:pos x="40" y="3"/>
                  </a:cxn>
                  <a:cxn ang="0">
                    <a:pos x="50" y="2"/>
                  </a:cxn>
                  <a:cxn ang="0">
                    <a:pos x="58" y="1"/>
                  </a:cxn>
                  <a:cxn ang="0">
                    <a:pos x="62" y="0"/>
                  </a:cxn>
                </a:cxnLst>
                <a:rect l="0" t="0" r="r" b="b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207"/>
              <p:cNvSpPr>
                <a:spLocks/>
              </p:cNvSpPr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1" y="6"/>
                  </a:cxn>
                  <a:cxn ang="0">
                    <a:pos x="52" y="13"/>
                  </a:cxn>
                  <a:cxn ang="0">
                    <a:pos x="41" y="17"/>
                  </a:cxn>
                  <a:cxn ang="0">
                    <a:pos x="30" y="22"/>
                  </a:cxn>
                  <a:cxn ang="0">
                    <a:pos x="18" y="25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8" y="13"/>
                  </a:cxn>
                  <a:cxn ang="0">
                    <a:pos x="16" y="10"/>
                  </a:cxn>
                  <a:cxn ang="0">
                    <a:pos x="27" y="7"/>
                  </a:cxn>
                  <a:cxn ang="0">
                    <a:pos x="39" y="5"/>
                  </a:cxn>
                  <a:cxn ang="0">
                    <a:pos x="50" y="3"/>
                  </a:cxn>
                  <a:cxn ang="0">
                    <a:pos x="60" y="2"/>
                  </a:cxn>
                  <a:cxn ang="0">
                    <a:pos x="67" y="0"/>
                  </a:cxn>
                </a:cxnLst>
                <a:rect l="0" t="0" r="r" b="b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" name="Freeform 208"/>
            <p:cNvSpPr>
              <a:spLocks/>
            </p:cNvSpPr>
            <p:nvPr/>
          </p:nvSpPr>
          <p:spPr bwMode="auto">
            <a:xfrm>
              <a:off x="168" y="1150"/>
              <a:ext cx="63" cy="4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8" y="6"/>
                </a:cxn>
                <a:cxn ang="0">
                  <a:pos x="50" y="13"/>
                </a:cxn>
                <a:cxn ang="0">
                  <a:pos x="39" y="21"/>
                </a:cxn>
                <a:cxn ang="0">
                  <a:pos x="29" y="29"/>
                </a:cxn>
                <a:cxn ang="0">
                  <a:pos x="19" y="35"/>
                </a:cxn>
                <a:cxn ang="0">
                  <a:pos x="10" y="39"/>
                </a:cxn>
                <a:cxn ang="0">
                  <a:pos x="3" y="41"/>
                </a:cxn>
                <a:cxn ang="0">
                  <a:pos x="0" y="39"/>
                </a:cxn>
                <a:cxn ang="0">
                  <a:pos x="1" y="35"/>
                </a:cxn>
                <a:cxn ang="0">
                  <a:pos x="5" y="29"/>
                </a:cxn>
                <a:cxn ang="0">
                  <a:pos x="12" y="23"/>
                </a:cxn>
                <a:cxn ang="0">
                  <a:pos x="22" y="17"/>
                </a:cxn>
                <a:cxn ang="0">
                  <a:pos x="33" y="11"/>
                </a:cxn>
                <a:cxn ang="0">
                  <a:pos x="44" y="5"/>
                </a:cxn>
                <a:cxn ang="0">
                  <a:pos x="54" y="2"/>
                </a:cxn>
                <a:cxn ang="0">
                  <a:pos x="63" y="0"/>
                </a:cxn>
              </a:cxnLst>
              <a:rect l="0" t="0" r="r" b="b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209"/>
            <p:cNvSpPr>
              <a:spLocks/>
            </p:cNvSpPr>
            <p:nvPr/>
          </p:nvSpPr>
          <p:spPr bwMode="auto">
            <a:xfrm>
              <a:off x="178" y="1173"/>
              <a:ext cx="53" cy="5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0" y="7"/>
                </a:cxn>
                <a:cxn ang="0">
                  <a:pos x="43" y="15"/>
                </a:cxn>
                <a:cxn ang="0">
                  <a:pos x="35" y="25"/>
                </a:cxn>
                <a:cxn ang="0">
                  <a:pos x="27" y="34"/>
                </a:cxn>
                <a:cxn ang="0">
                  <a:pos x="18" y="43"/>
                </a:cxn>
                <a:cxn ang="0">
                  <a:pos x="10" y="50"/>
                </a:cxn>
                <a:cxn ang="0">
                  <a:pos x="3" y="54"/>
                </a:cxn>
                <a:cxn ang="0">
                  <a:pos x="0" y="52"/>
                </a:cxn>
                <a:cxn ang="0">
                  <a:pos x="0" y="47"/>
                </a:cxn>
                <a:cxn ang="0">
                  <a:pos x="5" y="40"/>
                </a:cxn>
                <a:cxn ang="0">
                  <a:pos x="11" y="31"/>
                </a:cxn>
                <a:cxn ang="0">
                  <a:pos x="20" y="23"/>
                </a:cxn>
                <a:cxn ang="0">
                  <a:pos x="31" y="14"/>
                </a:cxn>
                <a:cxn ang="0">
                  <a:pos x="40" y="7"/>
                </a:cxn>
                <a:cxn ang="0">
                  <a:pos x="48" y="3"/>
                </a:cxn>
                <a:cxn ang="0">
                  <a:pos x="53" y="0"/>
                </a:cxn>
              </a:cxnLst>
              <a:rect l="0" t="0" r="r" b="b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210"/>
            <p:cNvSpPr>
              <a:spLocks/>
            </p:cNvSpPr>
            <p:nvPr/>
          </p:nvSpPr>
          <p:spPr bwMode="auto">
            <a:xfrm>
              <a:off x="185" y="1196"/>
              <a:ext cx="49" cy="4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" y="42"/>
                </a:cxn>
                <a:cxn ang="0">
                  <a:pos x="5" y="37"/>
                </a:cxn>
                <a:cxn ang="0">
                  <a:pos x="12" y="33"/>
                </a:cxn>
                <a:cxn ang="0">
                  <a:pos x="20" y="26"/>
                </a:cxn>
                <a:cxn ang="0">
                  <a:pos x="29" y="19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49" y="0"/>
                </a:cxn>
                <a:cxn ang="0">
                  <a:pos x="46" y="8"/>
                </a:cxn>
                <a:cxn ang="0">
                  <a:pos x="41" y="17"/>
                </a:cxn>
                <a:cxn ang="0">
                  <a:pos x="34" y="26"/>
                </a:cxn>
                <a:cxn ang="0">
                  <a:pos x="26" y="35"/>
                </a:cxn>
                <a:cxn ang="0">
                  <a:pos x="18" y="42"/>
                </a:cxn>
                <a:cxn ang="0">
                  <a:pos x="11" y="46"/>
                </a:cxn>
                <a:cxn ang="0">
                  <a:pos x="4" y="48"/>
                </a:cxn>
                <a:cxn ang="0">
                  <a:pos x="0" y="45"/>
                </a:cxn>
              </a:cxnLst>
              <a:rect l="0" t="0" r="r" b="b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211"/>
            <p:cNvSpPr>
              <a:spLocks/>
            </p:cNvSpPr>
            <p:nvPr/>
          </p:nvSpPr>
          <p:spPr bwMode="auto">
            <a:xfrm>
              <a:off x="279" y="1246"/>
              <a:ext cx="58" cy="23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3" y="0"/>
                </a:cxn>
                <a:cxn ang="0">
                  <a:pos x="55" y="1"/>
                </a:cxn>
                <a:cxn ang="0">
                  <a:pos x="56" y="3"/>
                </a:cxn>
                <a:cxn ang="0">
                  <a:pos x="58" y="5"/>
                </a:cxn>
                <a:cxn ang="0">
                  <a:pos x="35" y="34"/>
                </a:cxn>
                <a:cxn ang="0">
                  <a:pos x="20" y="64"/>
                </a:cxn>
                <a:cxn ang="0">
                  <a:pos x="12" y="96"/>
                </a:cxn>
                <a:cxn ang="0">
                  <a:pos x="11" y="127"/>
                </a:cxn>
                <a:cxn ang="0">
                  <a:pos x="12" y="157"/>
                </a:cxn>
                <a:cxn ang="0">
                  <a:pos x="17" y="184"/>
                </a:cxn>
                <a:cxn ang="0">
                  <a:pos x="22" y="211"/>
                </a:cxn>
                <a:cxn ang="0">
                  <a:pos x="28" y="232"/>
                </a:cxn>
                <a:cxn ang="0">
                  <a:pos x="16" y="217"/>
                </a:cxn>
                <a:cxn ang="0">
                  <a:pos x="7" y="192"/>
                </a:cxn>
                <a:cxn ang="0">
                  <a:pos x="1" y="161"/>
                </a:cxn>
                <a:cxn ang="0">
                  <a:pos x="0" y="124"/>
                </a:cxn>
                <a:cxn ang="0">
                  <a:pos x="4" y="87"/>
                </a:cxn>
                <a:cxn ang="0">
                  <a:pos x="13" y="51"/>
                </a:cxn>
                <a:cxn ang="0">
                  <a:pos x="29" y="21"/>
                </a:cxn>
                <a:cxn ang="0">
                  <a:pos x="52" y="0"/>
                </a:cxn>
              </a:cxnLst>
              <a:rect l="0" t="0" r="r" b="b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92" y="1446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3" y="12"/>
                </a:cxn>
                <a:cxn ang="0">
                  <a:pos x="21" y="17"/>
                </a:cxn>
                <a:cxn ang="0">
                  <a:pos x="29" y="22"/>
                </a:cxn>
                <a:cxn ang="0">
                  <a:pos x="37" y="25"/>
                </a:cxn>
                <a:cxn ang="0">
                  <a:pos x="43" y="29"/>
                </a:cxn>
                <a:cxn ang="0">
                  <a:pos x="48" y="29"/>
                </a:cxn>
                <a:cxn ang="0">
                  <a:pos x="50" y="27"/>
                </a:cxn>
                <a:cxn ang="0">
                  <a:pos x="50" y="25"/>
                </a:cxn>
                <a:cxn ang="0">
                  <a:pos x="46" y="23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4" y="13"/>
                </a:cxn>
                <a:cxn ang="0">
                  <a:pos x="15" y="9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87" y="1426"/>
              <a:ext cx="56" cy="34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4" y="34"/>
                </a:cxn>
                <a:cxn ang="0">
                  <a:pos x="48" y="33"/>
                </a:cxn>
                <a:cxn ang="0">
                  <a:pos x="42" y="31"/>
                </a:cxn>
                <a:cxn ang="0">
                  <a:pos x="33" y="26"/>
                </a:cxn>
                <a:cxn ang="0">
                  <a:pos x="24" y="21"/>
                </a:cxn>
                <a:cxn ang="0">
                  <a:pos x="14" y="16"/>
                </a:cxn>
                <a:cxn ang="0">
                  <a:pos x="7" y="8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8"/>
                </a:cxn>
                <a:cxn ang="0">
                  <a:pos x="25" y="12"/>
                </a:cxn>
                <a:cxn ang="0">
                  <a:pos x="35" y="18"/>
                </a:cxn>
                <a:cxn ang="0">
                  <a:pos x="43" y="23"/>
                </a:cxn>
                <a:cxn ang="0">
                  <a:pos x="51" y="26"/>
                </a:cxn>
                <a:cxn ang="0">
                  <a:pos x="55" y="31"/>
                </a:cxn>
                <a:cxn ang="0">
                  <a:pos x="56" y="33"/>
                </a:cxn>
              </a:cxnLst>
              <a:rect l="0" t="0" r="r" b="b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214"/>
            <p:cNvSpPr>
              <a:spLocks/>
            </p:cNvSpPr>
            <p:nvPr/>
          </p:nvSpPr>
          <p:spPr bwMode="auto">
            <a:xfrm>
              <a:off x="282" y="1379"/>
              <a:ext cx="73" cy="4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69" y="46"/>
                </a:cxn>
                <a:cxn ang="0">
                  <a:pos x="61" y="44"/>
                </a:cxn>
                <a:cxn ang="0">
                  <a:pos x="51" y="40"/>
                </a:cxn>
                <a:cxn ang="0">
                  <a:pos x="40" y="34"/>
                </a:cxn>
                <a:cxn ang="0">
                  <a:pos x="27" y="27"/>
                </a:cxn>
                <a:cxn ang="0">
                  <a:pos x="16" y="19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5" y="10"/>
                </a:cxn>
                <a:cxn ang="0">
                  <a:pos x="27" y="16"/>
                </a:cxn>
                <a:cxn ang="0">
                  <a:pos x="41" y="23"/>
                </a:cxn>
                <a:cxn ang="0">
                  <a:pos x="53" y="30"/>
                </a:cxn>
                <a:cxn ang="0">
                  <a:pos x="64" y="36"/>
                </a:cxn>
                <a:cxn ang="0">
                  <a:pos x="70" y="41"/>
                </a:cxn>
                <a:cxn ang="0">
                  <a:pos x="73" y="45"/>
                </a:cxn>
              </a:cxnLst>
              <a:rect l="0" t="0" r="r" b="b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215"/>
            <p:cNvSpPr>
              <a:spLocks/>
            </p:cNvSpPr>
            <p:nvPr/>
          </p:nvSpPr>
          <p:spPr bwMode="auto">
            <a:xfrm>
              <a:off x="286" y="1336"/>
              <a:ext cx="79" cy="50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74" y="50"/>
                </a:cxn>
                <a:cxn ang="0">
                  <a:pos x="65" y="48"/>
                </a:cxn>
                <a:cxn ang="0">
                  <a:pos x="54" y="42"/>
                </a:cxn>
                <a:cxn ang="0">
                  <a:pos x="40" y="36"/>
                </a:cxn>
                <a:cxn ang="0">
                  <a:pos x="27" y="28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7" y="9"/>
                </a:cxn>
                <a:cxn ang="0">
                  <a:pos x="29" y="16"/>
                </a:cxn>
                <a:cxn ang="0">
                  <a:pos x="44" y="24"/>
                </a:cxn>
                <a:cxn ang="0">
                  <a:pos x="57" y="33"/>
                </a:cxn>
                <a:cxn ang="0">
                  <a:pos x="69" y="40"/>
                </a:cxn>
                <a:cxn ang="0">
                  <a:pos x="77" y="46"/>
                </a:cxn>
                <a:cxn ang="0">
                  <a:pos x="79" y="49"/>
                </a:cxn>
              </a:cxnLst>
              <a:rect l="0" t="0" r="r" b="b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216"/>
            <p:cNvSpPr>
              <a:spLocks/>
            </p:cNvSpPr>
            <p:nvPr/>
          </p:nvSpPr>
          <p:spPr bwMode="auto">
            <a:xfrm>
              <a:off x="294" y="1308"/>
              <a:ext cx="63" cy="53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60" y="53"/>
                </a:cxn>
                <a:cxn ang="0">
                  <a:pos x="53" y="50"/>
                </a:cxn>
                <a:cxn ang="0">
                  <a:pos x="43" y="43"/>
                </a:cxn>
                <a:cxn ang="0">
                  <a:pos x="31" y="35"/>
                </a:cxn>
                <a:cxn ang="0">
                  <a:pos x="20" y="25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4" y="11"/>
                </a:cxn>
                <a:cxn ang="0">
                  <a:pos x="26" y="19"/>
                </a:cxn>
                <a:cxn ang="0">
                  <a:pos x="38" y="27"/>
                </a:cxn>
                <a:cxn ang="0">
                  <a:pos x="48" y="35"/>
                </a:cxn>
                <a:cxn ang="0">
                  <a:pos x="57" y="43"/>
                </a:cxn>
                <a:cxn ang="0">
                  <a:pos x="63" y="49"/>
                </a:cxn>
                <a:cxn ang="0">
                  <a:pos x="63" y="53"/>
                </a:cxn>
              </a:cxnLst>
              <a:rect l="0" t="0" r="r" b="b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217"/>
            <p:cNvSpPr>
              <a:spLocks/>
            </p:cNvSpPr>
            <p:nvPr/>
          </p:nvSpPr>
          <p:spPr bwMode="auto">
            <a:xfrm>
              <a:off x="301" y="1287"/>
              <a:ext cx="54" cy="45"/>
            </a:xfrm>
            <a:custGeom>
              <a:avLst/>
              <a:gdLst/>
              <a:ahLst/>
              <a:cxnLst>
                <a:cxn ang="0">
                  <a:pos x="54" y="45"/>
                </a:cxn>
                <a:cxn ang="0">
                  <a:pos x="50" y="45"/>
                </a:cxn>
                <a:cxn ang="0">
                  <a:pos x="45" y="44"/>
                </a:cxn>
                <a:cxn ang="0">
                  <a:pos x="37" y="39"/>
                </a:cxn>
                <a:cxn ang="0">
                  <a:pos x="28" y="34"/>
                </a:cxn>
                <a:cxn ang="0">
                  <a:pos x="19" y="26"/>
                </a:cxn>
                <a:cxn ang="0">
                  <a:pos x="11" y="18"/>
                </a:cxn>
                <a:cxn ang="0">
                  <a:pos x="4" y="9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4" y="11"/>
                </a:cxn>
                <a:cxn ang="0">
                  <a:pos x="23" y="18"/>
                </a:cxn>
                <a:cxn ang="0">
                  <a:pos x="33" y="25"/>
                </a:cxn>
                <a:cxn ang="0">
                  <a:pos x="42" y="31"/>
                </a:cxn>
                <a:cxn ang="0">
                  <a:pos x="49" y="37"/>
                </a:cxn>
                <a:cxn ang="0">
                  <a:pos x="54" y="41"/>
                </a:cxn>
                <a:cxn ang="0">
                  <a:pos x="54" y="45"/>
                </a:cxn>
              </a:cxnLst>
              <a:rect l="0" t="0" r="r" b="b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218"/>
            <p:cNvSpPr>
              <a:spLocks/>
            </p:cNvSpPr>
            <p:nvPr/>
          </p:nvSpPr>
          <p:spPr bwMode="auto">
            <a:xfrm>
              <a:off x="317" y="1265"/>
              <a:ext cx="38" cy="40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4" y="40"/>
                </a:cxn>
                <a:cxn ang="0">
                  <a:pos x="30" y="36"/>
                </a:cxn>
                <a:cxn ang="0">
                  <a:pos x="23" y="32"/>
                </a:cxn>
                <a:cxn ang="0">
                  <a:pos x="16" y="25"/>
                </a:cxn>
                <a:cxn ang="0">
                  <a:pos x="11" y="18"/>
                </a:cxn>
                <a:cxn ang="0">
                  <a:pos x="5" y="1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9" y="9"/>
                </a:cxn>
                <a:cxn ang="0">
                  <a:pos x="16" y="15"/>
                </a:cxn>
                <a:cxn ang="0">
                  <a:pos x="22" y="20"/>
                </a:cxn>
                <a:cxn ang="0">
                  <a:pos x="28" y="26"/>
                </a:cxn>
                <a:cxn ang="0">
                  <a:pos x="33" y="32"/>
                </a:cxn>
                <a:cxn ang="0">
                  <a:pos x="37" y="36"/>
                </a:cxn>
                <a:cxn ang="0">
                  <a:pos x="38" y="40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219"/>
            <p:cNvSpPr>
              <a:spLocks/>
            </p:cNvSpPr>
            <p:nvPr/>
          </p:nvSpPr>
          <p:spPr bwMode="auto">
            <a:xfrm>
              <a:off x="326" y="1253"/>
              <a:ext cx="23" cy="26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7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5" y="15"/>
                </a:cxn>
                <a:cxn ang="0">
                  <a:pos x="23" y="21"/>
                </a:cxn>
                <a:cxn ang="0">
                  <a:pos x="23" y="26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220"/>
            <p:cNvSpPr>
              <a:spLocks/>
            </p:cNvSpPr>
            <p:nvPr/>
          </p:nvSpPr>
          <p:spPr bwMode="auto">
            <a:xfrm>
              <a:off x="301" y="1464"/>
              <a:ext cx="3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7" y="5"/>
                </a:cxn>
                <a:cxn ang="0">
                  <a:pos x="14" y="9"/>
                </a:cxn>
                <a:cxn ang="0">
                  <a:pos x="20" y="13"/>
                </a:cxn>
                <a:cxn ang="0">
                  <a:pos x="27" y="17"/>
                </a:cxn>
                <a:cxn ang="0">
                  <a:pos x="31" y="22"/>
                </a:cxn>
                <a:cxn ang="0">
                  <a:pos x="33" y="25"/>
                </a:cxn>
                <a:cxn ang="0">
                  <a:pos x="32" y="29"/>
                </a:cxn>
                <a:cxn ang="0">
                  <a:pos x="25" y="29"/>
                </a:cxn>
                <a:cxn ang="0">
                  <a:pos x="16" y="20"/>
                </a:cxn>
                <a:cxn ang="0">
                  <a:pos x="7" y="8"/>
                </a:cxn>
                <a:cxn ang="0">
                  <a:pos x="0" y="0"/>
                </a:cxn>
              </a:cxnLst>
              <a:rect l="0" t="0" r="r" b="b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221"/>
            <p:cNvSpPr>
              <a:spLocks/>
            </p:cNvSpPr>
            <p:nvPr/>
          </p:nvSpPr>
          <p:spPr bwMode="auto">
            <a:xfrm>
              <a:off x="284" y="1463"/>
              <a:ext cx="16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33"/>
                </a:cxn>
                <a:cxn ang="0">
                  <a:pos x="11" y="23"/>
                </a:cxn>
                <a:cxn ang="0">
                  <a:pos x="14" y="9"/>
                </a:cxn>
                <a:cxn ang="0">
                  <a:pos x="16" y="0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222"/>
            <p:cNvSpPr>
              <a:spLocks/>
            </p:cNvSpPr>
            <p:nvPr/>
          </p:nvSpPr>
          <p:spPr bwMode="auto">
            <a:xfrm>
              <a:off x="303" y="1470"/>
              <a:ext cx="1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"/>
                </a:cxn>
                <a:cxn ang="0">
                  <a:pos x="1" y="22"/>
                </a:cxn>
                <a:cxn ang="0">
                  <a:pos x="2" y="34"/>
                </a:cxn>
                <a:cxn ang="0">
                  <a:pos x="6" y="40"/>
                </a:cxn>
                <a:cxn ang="0">
                  <a:pos x="10" y="35"/>
                </a:cxn>
                <a:cxn ang="0">
                  <a:pos x="8" y="23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223"/>
            <p:cNvSpPr>
              <a:spLocks/>
            </p:cNvSpPr>
            <p:nvPr/>
          </p:nvSpPr>
          <p:spPr bwMode="auto">
            <a:xfrm>
              <a:off x="265" y="1451"/>
              <a:ext cx="30" cy="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3" y="11"/>
                </a:cxn>
                <a:cxn ang="0">
                  <a:pos x="15" y="24"/>
                </a:cxn>
                <a:cxn ang="0">
                  <a:pos x="6" y="34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3" y="28"/>
                </a:cxn>
                <a:cxn ang="0">
                  <a:pos x="6" y="22"/>
                </a:cxn>
                <a:cxn ang="0">
                  <a:pos x="12" y="17"/>
                </a:cxn>
                <a:cxn ang="0">
                  <a:pos x="17" y="12"/>
                </a:cxn>
                <a:cxn ang="0">
                  <a:pos x="23" y="7"/>
                </a:cxn>
                <a:cxn ang="0">
                  <a:pos x="27" y="3"/>
                </a:cxn>
                <a:cxn ang="0">
                  <a:pos x="30" y="0"/>
                </a:cxn>
              </a:cxnLst>
              <a:rect l="0" t="0" r="r" b="b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224"/>
            <p:cNvSpPr>
              <a:spLocks/>
            </p:cNvSpPr>
            <p:nvPr/>
          </p:nvSpPr>
          <p:spPr bwMode="auto">
            <a:xfrm>
              <a:off x="269" y="1259"/>
              <a:ext cx="51" cy="11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45" y="9"/>
                </a:cxn>
                <a:cxn ang="0">
                  <a:pos x="37" y="11"/>
                </a:cxn>
                <a:cxn ang="0">
                  <a:pos x="29" y="11"/>
                </a:cxn>
                <a:cxn ang="0">
                  <a:pos x="21" y="11"/>
                </a:cxn>
                <a:cxn ang="0">
                  <a:pos x="13" y="11"/>
                </a:cxn>
                <a:cxn ang="0">
                  <a:pos x="6" y="9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28" y="5"/>
                </a:cxn>
                <a:cxn ang="0">
                  <a:pos x="37" y="7"/>
                </a:cxn>
                <a:cxn ang="0">
                  <a:pos x="45" y="8"/>
                </a:cxn>
                <a:cxn ang="0">
                  <a:pos x="51" y="9"/>
                </a:cxn>
              </a:cxnLst>
              <a:rect l="0" t="0" r="r" b="b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25"/>
            <p:cNvSpPr>
              <a:spLocks/>
            </p:cNvSpPr>
            <p:nvPr/>
          </p:nvSpPr>
          <p:spPr bwMode="auto">
            <a:xfrm>
              <a:off x="278" y="1239"/>
              <a:ext cx="48" cy="17"/>
            </a:xfrm>
            <a:custGeom>
              <a:avLst/>
              <a:gdLst/>
              <a:ahLst/>
              <a:cxnLst>
                <a:cxn ang="0">
                  <a:pos x="48" y="17"/>
                </a:cxn>
                <a:cxn ang="0">
                  <a:pos x="44" y="17"/>
                </a:cxn>
                <a:cxn ang="0">
                  <a:pos x="37" y="16"/>
                </a:cxn>
                <a:cxn ang="0">
                  <a:pos x="29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6" y="9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1" y="6"/>
                </a:cxn>
                <a:cxn ang="0">
                  <a:pos x="30" y="9"/>
                </a:cxn>
                <a:cxn ang="0">
                  <a:pos x="38" y="12"/>
                </a:cxn>
                <a:cxn ang="0">
                  <a:pos x="45" y="16"/>
                </a:cxn>
                <a:cxn ang="0">
                  <a:pos x="48" y="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226"/>
            <p:cNvSpPr>
              <a:spLocks/>
            </p:cNvSpPr>
            <p:nvPr/>
          </p:nvSpPr>
          <p:spPr bwMode="auto">
            <a:xfrm>
              <a:off x="255" y="1284"/>
              <a:ext cx="48" cy="11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5" y="7"/>
                </a:cxn>
                <a:cxn ang="0">
                  <a:pos x="41" y="8"/>
                </a:cxn>
                <a:cxn ang="0">
                  <a:pos x="34" y="11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0" y="9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7" y="1"/>
                </a:cxn>
                <a:cxn ang="0">
                  <a:pos x="26" y="3"/>
                </a:cxn>
                <a:cxn ang="0">
                  <a:pos x="34" y="4"/>
                </a:cxn>
                <a:cxn ang="0">
                  <a:pos x="42" y="5"/>
                </a:cxn>
                <a:cxn ang="0">
                  <a:pos x="48" y="5"/>
                </a:cxn>
              </a:cxnLst>
              <a:rect l="0" t="0" r="r" b="b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27"/>
            <p:cNvSpPr>
              <a:spLocks/>
            </p:cNvSpPr>
            <p:nvPr/>
          </p:nvSpPr>
          <p:spPr bwMode="auto">
            <a:xfrm>
              <a:off x="241" y="1308"/>
              <a:ext cx="56" cy="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0" y="4"/>
                </a:cxn>
                <a:cxn ang="0">
                  <a:pos x="42" y="7"/>
                </a:cxn>
                <a:cxn ang="0">
                  <a:pos x="33" y="10"/>
                </a:cxn>
                <a:cxn ang="0">
                  <a:pos x="25" y="14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7" y="7"/>
                </a:cxn>
                <a:cxn ang="0">
                  <a:pos x="14" y="5"/>
                </a:cxn>
                <a:cxn ang="0">
                  <a:pos x="23" y="4"/>
                </a:cxn>
                <a:cxn ang="0">
                  <a:pos x="33" y="4"/>
                </a:cxn>
                <a:cxn ang="0">
                  <a:pos x="42" y="2"/>
                </a:cxn>
                <a:cxn ang="0">
                  <a:pos x="50" y="1"/>
                </a:cxn>
                <a:cxn ang="0">
                  <a:pos x="56" y="0"/>
                </a:cxn>
              </a:cxnLst>
              <a:rect l="0" t="0" r="r" b="b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28"/>
            <p:cNvSpPr>
              <a:spLocks/>
            </p:cNvSpPr>
            <p:nvPr/>
          </p:nvSpPr>
          <p:spPr bwMode="auto">
            <a:xfrm>
              <a:off x="228" y="1333"/>
              <a:ext cx="60" cy="1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4" y="2"/>
                </a:cxn>
                <a:cxn ang="0">
                  <a:pos x="46" y="7"/>
                </a:cxn>
                <a:cxn ang="0">
                  <a:pos x="36" y="10"/>
                </a:cxn>
                <a:cxn ang="0">
                  <a:pos x="26" y="15"/>
                </a:cxn>
                <a:cxn ang="0">
                  <a:pos x="16" y="17"/>
                </a:cxn>
                <a:cxn ang="0">
                  <a:pos x="8" y="19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9"/>
                </a:cxn>
                <a:cxn ang="0">
                  <a:pos x="18" y="7"/>
                </a:cxn>
                <a:cxn ang="0">
                  <a:pos x="28" y="5"/>
                </a:cxn>
                <a:cxn ang="0">
                  <a:pos x="38" y="3"/>
                </a:cxn>
                <a:cxn ang="0">
                  <a:pos x="47" y="2"/>
                </a:cxn>
                <a:cxn ang="0">
                  <a:pos x="55" y="1"/>
                </a:cxn>
                <a:cxn ang="0">
                  <a:pos x="60" y="0"/>
                </a:cxn>
              </a:cxnLst>
              <a:rect l="0" t="0" r="r" b="b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29"/>
            <p:cNvSpPr>
              <a:spLocks/>
            </p:cNvSpPr>
            <p:nvPr/>
          </p:nvSpPr>
          <p:spPr bwMode="auto">
            <a:xfrm>
              <a:off x="223" y="1378"/>
              <a:ext cx="65" cy="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9" y="6"/>
                </a:cxn>
                <a:cxn ang="0">
                  <a:pos x="50" y="13"/>
                </a:cxn>
                <a:cxn ang="0">
                  <a:pos x="41" y="18"/>
                </a:cxn>
                <a:cxn ang="0">
                  <a:pos x="30" y="24"/>
                </a:cxn>
                <a:cxn ang="0">
                  <a:pos x="20" y="30"/>
                </a:cxn>
                <a:cxn ang="0">
                  <a:pos x="11" y="33"/>
                </a:cxn>
                <a:cxn ang="0">
                  <a:pos x="4" y="34"/>
                </a:cxn>
                <a:cxn ang="0">
                  <a:pos x="0" y="32"/>
                </a:cxn>
                <a:cxn ang="0">
                  <a:pos x="1" y="29"/>
                </a:cxn>
                <a:cxn ang="0">
                  <a:pos x="8" y="25"/>
                </a:cxn>
                <a:cxn ang="0">
                  <a:pos x="17" y="21"/>
                </a:cxn>
                <a:cxn ang="0">
                  <a:pos x="29" y="16"/>
                </a:cxn>
                <a:cxn ang="0">
                  <a:pos x="41" y="13"/>
                </a:cxn>
                <a:cxn ang="0">
                  <a:pos x="51" y="8"/>
                </a:cxn>
                <a:cxn ang="0">
                  <a:pos x="60" y="4"/>
                </a:cxn>
                <a:cxn ang="0">
                  <a:pos x="65" y="0"/>
                </a:cxn>
              </a:cxnLst>
              <a:rect l="0" t="0" r="r" b="b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30"/>
            <p:cNvSpPr>
              <a:spLocks/>
            </p:cNvSpPr>
            <p:nvPr/>
          </p:nvSpPr>
          <p:spPr bwMode="auto">
            <a:xfrm>
              <a:off x="234" y="1430"/>
              <a:ext cx="60" cy="3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5" y="5"/>
                </a:cxn>
                <a:cxn ang="0">
                  <a:pos x="47" y="12"/>
                </a:cxn>
                <a:cxn ang="0">
                  <a:pos x="38" y="19"/>
                </a:cxn>
                <a:cxn ang="0">
                  <a:pos x="28" y="25"/>
                </a:cxn>
                <a:cxn ang="0">
                  <a:pos x="18" y="32"/>
                </a:cxn>
                <a:cxn ang="0">
                  <a:pos x="10" y="37"/>
                </a:cxn>
                <a:cxn ang="0">
                  <a:pos x="3" y="39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6" y="28"/>
                </a:cxn>
                <a:cxn ang="0">
                  <a:pos x="15" y="22"/>
                </a:cxn>
                <a:cxn ang="0">
                  <a:pos x="27" y="16"/>
                </a:cxn>
                <a:cxn ang="0">
                  <a:pos x="37" y="12"/>
                </a:cxn>
                <a:cxn ang="0">
                  <a:pos x="47" y="7"/>
                </a:cxn>
                <a:cxn ang="0">
                  <a:pos x="55" y="3"/>
                </a:cxn>
                <a:cxn ang="0">
                  <a:pos x="60" y="0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31"/>
            <p:cNvSpPr>
              <a:spLocks/>
            </p:cNvSpPr>
            <p:nvPr/>
          </p:nvSpPr>
          <p:spPr bwMode="auto">
            <a:xfrm>
              <a:off x="231" y="1356"/>
              <a:ext cx="55" cy="3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0" y="4"/>
                </a:cxn>
                <a:cxn ang="0">
                  <a:pos x="42" y="10"/>
                </a:cxn>
                <a:cxn ang="0">
                  <a:pos x="34" y="16"/>
                </a:cxn>
                <a:cxn ang="0">
                  <a:pos x="24" y="22"/>
                </a:cxn>
                <a:cxn ang="0">
                  <a:pos x="16" y="28"/>
                </a:cxn>
                <a:cxn ang="0">
                  <a:pos x="8" y="31"/>
                </a:cxn>
                <a:cxn ang="0">
                  <a:pos x="3" y="33"/>
                </a:cxn>
                <a:cxn ang="0">
                  <a:pos x="0" y="30"/>
                </a:cxn>
                <a:cxn ang="0">
                  <a:pos x="3" y="26"/>
                </a:cxn>
                <a:cxn ang="0">
                  <a:pos x="7" y="21"/>
                </a:cxn>
                <a:cxn ang="0">
                  <a:pos x="15" y="17"/>
                </a:cxn>
                <a:cxn ang="0">
                  <a:pos x="25" y="12"/>
                </a:cxn>
                <a:cxn ang="0">
                  <a:pos x="34" y="8"/>
                </a:cxn>
                <a:cxn ang="0">
                  <a:pos x="43" y="4"/>
                </a:cxn>
                <a:cxn ang="0">
                  <a:pos x="50" y="2"/>
                </a:cxn>
                <a:cxn ang="0">
                  <a:pos x="55" y="0"/>
                </a:cxn>
              </a:cxnLst>
              <a:rect l="0" t="0" r="r" b="b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32"/>
            <p:cNvSpPr>
              <a:spLocks/>
            </p:cNvSpPr>
            <p:nvPr/>
          </p:nvSpPr>
          <p:spPr bwMode="auto">
            <a:xfrm>
              <a:off x="281" y="1358"/>
              <a:ext cx="79" cy="50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75" y="50"/>
                </a:cxn>
                <a:cxn ang="0">
                  <a:pos x="66" y="48"/>
                </a:cxn>
                <a:cxn ang="0">
                  <a:pos x="54" y="42"/>
                </a:cxn>
                <a:cxn ang="0">
                  <a:pos x="41" y="35"/>
                </a:cxn>
                <a:cxn ang="0">
                  <a:pos x="27" y="27"/>
                </a:cxn>
                <a:cxn ang="0">
                  <a:pos x="15" y="18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7" y="9"/>
                </a:cxn>
                <a:cxn ang="0">
                  <a:pos x="30" y="16"/>
                </a:cxn>
                <a:cxn ang="0">
                  <a:pos x="44" y="24"/>
                </a:cxn>
                <a:cxn ang="0">
                  <a:pos x="58" y="33"/>
                </a:cxn>
                <a:cxn ang="0">
                  <a:pos x="69" y="40"/>
                </a:cxn>
                <a:cxn ang="0">
                  <a:pos x="77" y="45"/>
                </a:cxn>
                <a:cxn ang="0">
                  <a:pos x="79" y="49"/>
                </a:cxn>
              </a:cxnLst>
              <a:rect l="0" t="0" r="r" b="b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33"/>
            <p:cNvSpPr>
              <a:spLocks/>
            </p:cNvSpPr>
            <p:nvPr/>
          </p:nvSpPr>
          <p:spPr bwMode="auto">
            <a:xfrm>
              <a:off x="284" y="1399"/>
              <a:ext cx="63" cy="43"/>
            </a:xfrm>
            <a:custGeom>
              <a:avLst/>
              <a:gdLst/>
              <a:ahLst/>
              <a:cxnLst>
                <a:cxn ang="0">
                  <a:pos x="63" y="43"/>
                </a:cxn>
                <a:cxn ang="0">
                  <a:pos x="59" y="43"/>
                </a:cxn>
                <a:cxn ang="0">
                  <a:pos x="54" y="42"/>
                </a:cxn>
                <a:cxn ang="0">
                  <a:pos x="45" y="38"/>
                </a:cxn>
                <a:cxn ang="0">
                  <a:pos x="34" y="33"/>
                </a:cxn>
                <a:cxn ang="0">
                  <a:pos x="24" y="26"/>
                </a:cxn>
                <a:cxn ang="0">
                  <a:pos x="14" y="18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1"/>
                </a:cxn>
                <a:cxn ang="0">
                  <a:pos x="28" y="18"/>
                </a:cxn>
                <a:cxn ang="0">
                  <a:pos x="38" y="25"/>
                </a:cxn>
                <a:cxn ang="0">
                  <a:pos x="48" y="30"/>
                </a:cxn>
                <a:cxn ang="0">
                  <a:pos x="56" y="36"/>
                </a:cxn>
                <a:cxn ang="0">
                  <a:pos x="62" y="41"/>
                </a:cxn>
                <a:cxn ang="0">
                  <a:pos x="63" y="43"/>
                </a:cxn>
              </a:cxnLst>
              <a:rect l="0" t="0" r="r" b="b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34"/>
            <p:cNvSpPr>
              <a:spLocks/>
            </p:cNvSpPr>
            <p:nvPr/>
          </p:nvSpPr>
          <p:spPr bwMode="auto">
            <a:xfrm>
              <a:off x="230" y="1404"/>
              <a:ext cx="59" cy="39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4" y="5"/>
                </a:cxn>
                <a:cxn ang="0">
                  <a:pos x="47" y="12"/>
                </a:cxn>
                <a:cxn ang="0">
                  <a:pos x="38" y="19"/>
                </a:cxn>
                <a:cxn ang="0">
                  <a:pos x="28" y="26"/>
                </a:cxn>
                <a:cxn ang="0">
                  <a:pos x="18" y="32"/>
                </a:cxn>
                <a:cxn ang="0">
                  <a:pos x="10" y="37"/>
                </a:cxn>
                <a:cxn ang="0">
                  <a:pos x="4" y="39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6" y="28"/>
                </a:cxn>
                <a:cxn ang="0">
                  <a:pos x="15" y="23"/>
                </a:cxn>
                <a:cxn ang="0">
                  <a:pos x="26" y="17"/>
                </a:cxn>
                <a:cxn ang="0">
                  <a:pos x="36" y="12"/>
                </a:cxn>
                <a:cxn ang="0">
                  <a:pos x="47" y="7"/>
                </a:cxn>
                <a:cxn ang="0">
                  <a:pos x="54" y="4"/>
                </a:cxn>
                <a:cxn ang="0">
                  <a:pos x="59" y="0"/>
                </a:cxn>
              </a:cxnLst>
              <a:rect l="0" t="0" r="r" b="b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235"/>
            <p:cNvSpPr>
              <a:spLocks/>
            </p:cNvSpPr>
            <p:nvPr/>
          </p:nvSpPr>
          <p:spPr bwMode="auto">
            <a:xfrm>
              <a:off x="366" y="1450"/>
              <a:ext cx="48" cy="19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4" y="0"/>
                </a:cxn>
                <a:cxn ang="0">
                  <a:pos x="47" y="1"/>
                </a:cxn>
                <a:cxn ang="0">
                  <a:pos x="48" y="3"/>
                </a:cxn>
                <a:cxn ang="0">
                  <a:pos x="48" y="4"/>
                </a:cxn>
                <a:cxn ang="0">
                  <a:pos x="28" y="28"/>
                </a:cxn>
                <a:cxn ang="0">
                  <a:pos x="16" y="54"/>
                </a:cxn>
                <a:cxn ang="0">
                  <a:pos x="10" y="81"/>
                </a:cxn>
                <a:cxn ang="0">
                  <a:pos x="8" y="107"/>
                </a:cxn>
                <a:cxn ang="0">
                  <a:pos x="10" y="133"/>
                </a:cxn>
                <a:cxn ang="0">
                  <a:pos x="14" y="157"/>
                </a:cxn>
                <a:cxn ang="0">
                  <a:pos x="19" y="179"/>
                </a:cxn>
                <a:cxn ang="0">
                  <a:pos x="24" y="197"/>
                </a:cxn>
                <a:cxn ang="0">
                  <a:pos x="14" y="184"/>
                </a:cxn>
                <a:cxn ang="0">
                  <a:pos x="6" y="164"/>
                </a:cxn>
                <a:cxn ang="0">
                  <a:pos x="1" y="136"/>
                </a:cxn>
                <a:cxn ang="0">
                  <a:pos x="0" y="105"/>
                </a:cxn>
                <a:cxn ang="0">
                  <a:pos x="3" y="73"/>
                </a:cxn>
                <a:cxn ang="0">
                  <a:pos x="11" y="43"/>
                </a:cxn>
                <a:cxn ang="0">
                  <a:pos x="24" y="18"/>
                </a:cxn>
                <a:cxn ang="0">
                  <a:pos x="43" y="0"/>
                </a:cxn>
              </a:cxnLst>
              <a:rect l="0" t="0" r="r" b="b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36"/>
            <p:cNvSpPr>
              <a:spLocks/>
            </p:cNvSpPr>
            <p:nvPr/>
          </p:nvSpPr>
          <p:spPr bwMode="auto">
            <a:xfrm>
              <a:off x="376" y="1620"/>
              <a:ext cx="4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10" y="10"/>
                </a:cxn>
                <a:cxn ang="0">
                  <a:pos x="17" y="14"/>
                </a:cxn>
                <a:cxn ang="0">
                  <a:pos x="25" y="18"/>
                </a:cxn>
                <a:cxn ang="0">
                  <a:pos x="31" y="21"/>
                </a:cxn>
                <a:cxn ang="0">
                  <a:pos x="37" y="23"/>
                </a:cxn>
                <a:cxn ang="0">
                  <a:pos x="41" y="25"/>
                </a:cxn>
                <a:cxn ang="0">
                  <a:pos x="43" y="23"/>
                </a:cxn>
                <a:cxn ang="0">
                  <a:pos x="43" y="21"/>
                </a:cxn>
                <a:cxn ang="0">
                  <a:pos x="40" y="19"/>
                </a:cxn>
                <a:cxn ang="0">
                  <a:pos x="35" y="17"/>
                </a:cxn>
                <a:cxn ang="0">
                  <a:pos x="29" y="13"/>
                </a:cxn>
                <a:cxn ang="0">
                  <a:pos x="22" y="11"/>
                </a:cxn>
                <a:cxn ang="0">
                  <a:pos x="14" y="8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37"/>
            <p:cNvSpPr>
              <a:spLocks/>
            </p:cNvSpPr>
            <p:nvPr/>
          </p:nvSpPr>
          <p:spPr bwMode="auto">
            <a:xfrm>
              <a:off x="373" y="1603"/>
              <a:ext cx="46" cy="28"/>
            </a:xfrm>
            <a:custGeom>
              <a:avLst/>
              <a:gdLst/>
              <a:ahLst/>
              <a:cxnLst>
                <a:cxn ang="0">
                  <a:pos x="46" y="27"/>
                </a:cxn>
                <a:cxn ang="0">
                  <a:pos x="44" y="28"/>
                </a:cxn>
                <a:cxn ang="0">
                  <a:pos x="41" y="27"/>
                </a:cxn>
                <a:cxn ang="0">
                  <a:pos x="34" y="26"/>
                </a:cxn>
                <a:cxn ang="0">
                  <a:pos x="27" y="22"/>
                </a:cxn>
                <a:cxn ang="0">
                  <a:pos x="19" y="18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2" y="6"/>
                </a:cxn>
                <a:cxn ang="0">
                  <a:pos x="20" y="11"/>
                </a:cxn>
                <a:cxn ang="0">
                  <a:pos x="28" y="14"/>
                </a:cxn>
                <a:cxn ang="0">
                  <a:pos x="36" y="19"/>
                </a:cxn>
                <a:cxn ang="0">
                  <a:pos x="42" y="22"/>
                </a:cxn>
                <a:cxn ang="0">
                  <a:pos x="45" y="25"/>
                </a:cxn>
                <a:cxn ang="0">
                  <a:pos x="46" y="27"/>
                </a:cxn>
              </a:cxnLst>
              <a:rect l="0" t="0" r="r" b="b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238"/>
            <p:cNvSpPr>
              <a:spLocks/>
            </p:cNvSpPr>
            <p:nvPr/>
          </p:nvSpPr>
          <p:spPr bwMode="auto">
            <a:xfrm>
              <a:off x="368" y="1563"/>
              <a:ext cx="62" cy="39"/>
            </a:xfrm>
            <a:custGeom>
              <a:avLst/>
              <a:gdLst/>
              <a:ahLst/>
              <a:cxnLst>
                <a:cxn ang="0">
                  <a:pos x="62" y="37"/>
                </a:cxn>
                <a:cxn ang="0">
                  <a:pos x="58" y="39"/>
                </a:cxn>
                <a:cxn ang="0">
                  <a:pos x="51" y="37"/>
                </a:cxn>
                <a:cxn ang="0">
                  <a:pos x="43" y="34"/>
                </a:cxn>
                <a:cxn ang="0">
                  <a:pos x="33" y="28"/>
                </a:cxn>
                <a:cxn ang="0">
                  <a:pos x="23" y="23"/>
                </a:cxn>
                <a:cxn ang="0">
                  <a:pos x="13" y="1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3" y="8"/>
                </a:cxn>
                <a:cxn ang="0">
                  <a:pos x="24" y="14"/>
                </a:cxn>
                <a:cxn ang="0">
                  <a:pos x="34" y="19"/>
                </a:cxn>
                <a:cxn ang="0">
                  <a:pos x="46" y="25"/>
                </a:cxn>
                <a:cxn ang="0">
                  <a:pos x="55" y="31"/>
                </a:cxn>
                <a:cxn ang="0">
                  <a:pos x="60" y="34"/>
                </a:cxn>
                <a:cxn ang="0">
                  <a:pos x="62" y="37"/>
                </a:cxn>
              </a:cxnLst>
              <a:rect l="0" t="0" r="r" b="b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239"/>
            <p:cNvSpPr>
              <a:spLocks/>
            </p:cNvSpPr>
            <p:nvPr/>
          </p:nvSpPr>
          <p:spPr bwMode="auto">
            <a:xfrm>
              <a:off x="372" y="1527"/>
              <a:ext cx="67" cy="43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3" y="43"/>
                </a:cxn>
                <a:cxn ang="0">
                  <a:pos x="55" y="41"/>
                </a:cxn>
                <a:cxn ang="0">
                  <a:pos x="45" y="36"/>
                </a:cxn>
                <a:cxn ang="0">
                  <a:pos x="34" y="29"/>
                </a:cxn>
                <a:cxn ang="0">
                  <a:pos x="22" y="22"/>
                </a:cxn>
                <a:cxn ang="0">
                  <a:pos x="12" y="1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13" y="8"/>
                </a:cxn>
                <a:cxn ang="0">
                  <a:pos x="25" y="13"/>
                </a:cxn>
                <a:cxn ang="0">
                  <a:pos x="37" y="20"/>
                </a:cxn>
                <a:cxn ang="0">
                  <a:pos x="48" y="28"/>
                </a:cxn>
                <a:cxn ang="0">
                  <a:pos x="58" y="34"/>
                </a:cxn>
                <a:cxn ang="0">
                  <a:pos x="64" y="38"/>
                </a:cxn>
                <a:cxn ang="0">
                  <a:pos x="67" y="42"/>
                </a:cxn>
              </a:cxnLst>
              <a:rect l="0" t="0" r="r" b="b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240"/>
            <p:cNvSpPr>
              <a:spLocks/>
            </p:cNvSpPr>
            <p:nvPr/>
          </p:nvSpPr>
          <p:spPr bwMode="auto">
            <a:xfrm>
              <a:off x="377" y="1503"/>
              <a:ext cx="55" cy="45"/>
            </a:xfrm>
            <a:custGeom>
              <a:avLst/>
              <a:gdLst/>
              <a:ahLst/>
              <a:cxnLst>
                <a:cxn ang="0">
                  <a:pos x="55" y="45"/>
                </a:cxn>
                <a:cxn ang="0">
                  <a:pos x="51" y="45"/>
                </a:cxn>
                <a:cxn ang="0">
                  <a:pos x="46" y="42"/>
                </a:cxn>
                <a:cxn ang="0">
                  <a:pos x="37" y="36"/>
                </a:cxn>
                <a:cxn ang="0">
                  <a:pos x="28" y="29"/>
                </a:cxn>
                <a:cxn ang="0">
                  <a:pos x="17" y="21"/>
                </a:cxn>
                <a:cxn ang="0">
                  <a:pos x="9" y="14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4" y="9"/>
                </a:cxn>
                <a:cxn ang="0">
                  <a:pos x="23" y="16"/>
                </a:cxn>
                <a:cxn ang="0">
                  <a:pos x="33" y="23"/>
                </a:cxn>
                <a:cxn ang="0">
                  <a:pos x="42" y="31"/>
                </a:cxn>
                <a:cxn ang="0">
                  <a:pos x="50" y="36"/>
                </a:cxn>
                <a:cxn ang="0">
                  <a:pos x="55" y="42"/>
                </a:cxn>
                <a:cxn ang="0">
                  <a:pos x="55" y="45"/>
                </a:cxn>
              </a:cxnLst>
              <a:rect l="0" t="0" r="r" b="b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241"/>
            <p:cNvSpPr>
              <a:spLocks/>
            </p:cNvSpPr>
            <p:nvPr/>
          </p:nvSpPr>
          <p:spPr bwMode="auto">
            <a:xfrm>
              <a:off x="385" y="1485"/>
              <a:ext cx="45" cy="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42" y="37"/>
                </a:cxn>
                <a:cxn ang="0">
                  <a:pos x="37" y="36"/>
                </a:cxn>
                <a:cxn ang="0">
                  <a:pos x="30" y="33"/>
                </a:cxn>
                <a:cxn ang="0">
                  <a:pos x="23" y="28"/>
                </a:cxn>
                <a:cxn ang="0">
                  <a:pos x="15" y="21"/>
                </a:cxn>
                <a:cxn ang="0">
                  <a:pos x="8" y="15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2" y="9"/>
                </a:cxn>
                <a:cxn ang="0">
                  <a:pos x="18" y="15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41" y="32"/>
                </a:cxn>
                <a:cxn ang="0">
                  <a:pos x="45" y="35"/>
                </a:cxn>
                <a:cxn ang="0">
                  <a:pos x="45" y="37"/>
                </a:cxn>
              </a:cxnLst>
              <a:rect l="0" t="0" r="r" b="b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242"/>
            <p:cNvSpPr>
              <a:spLocks/>
            </p:cNvSpPr>
            <p:nvPr/>
          </p:nvSpPr>
          <p:spPr bwMode="auto">
            <a:xfrm>
              <a:off x="398" y="1467"/>
              <a:ext cx="32" cy="33"/>
            </a:xfrm>
            <a:custGeom>
              <a:avLst/>
              <a:gdLst/>
              <a:ahLst/>
              <a:cxnLst>
                <a:cxn ang="0">
                  <a:pos x="32" y="33"/>
                </a:cxn>
                <a:cxn ang="0">
                  <a:pos x="29" y="33"/>
                </a:cxn>
                <a:cxn ang="0">
                  <a:pos x="25" y="30"/>
                </a:cxn>
                <a:cxn ang="0">
                  <a:pos x="19" y="26"/>
                </a:cxn>
                <a:cxn ang="0">
                  <a:pos x="13" y="20"/>
                </a:cxn>
                <a:cxn ang="0">
                  <a:pos x="8" y="14"/>
                </a:cxn>
                <a:cxn ang="0">
                  <a:pos x="3" y="9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18" y="17"/>
                </a:cxn>
                <a:cxn ang="0">
                  <a:pos x="27" y="26"/>
                </a:cxn>
                <a:cxn ang="0">
                  <a:pos x="32" y="33"/>
                </a:cxn>
              </a:cxnLst>
              <a:rect l="0" t="0" r="r" b="b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243"/>
            <p:cNvSpPr>
              <a:spLocks/>
            </p:cNvSpPr>
            <p:nvPr/>
          </p:nvSpPr>
          <p:spPr bwMode="auto">
            <a:xfrm>
              <a:off x="406" y="1455"/>
              <a:ext cx="19" cy="22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3" y="21"/>
                </a:cxn>
                <a:cxn ang="0">
                  <a:pos x="7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3" y="14"/>
                </a:cxn>
                <a:cxn ang="0">
                  <a:pos x="19" y="18"/>
                </a:cxn>
                <a:cxn ang="0">
                  <a:pos x="19" y="22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244"/>
            <p:cNvSpPr>
              <a:spLocks/>
            </p:cNvSpPr>
            <p:nvPr/>
          </p:nvSpPr>
          <p:spPr bwMode="auto">
            <a:xfrm>
              <a:off x="384" y="1635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  <a:cxn ang="0">
                  <a:pos x="17" y="11"/>
                </a:cxn>
                <a:cxn ang="0">
                  <a:pos x="26" y="19"/>
                </a:cxn>
                <a:cxn ang="0">
                  <a:pos x="27" y="25"/>
                </a:cxn>
                <a:cxn ang="0">
                  <a:pos x="22" y="24"/>
                </a:cxn>
                <a:cxn ang="0">
                  <a:pos x="14" y="17"/>
                </a:cxn>
                <a:cxn ang="0">
                  <a:pos x="6" y="7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245"/>
            <p:cNvSpPr>
              <a:spLocks/>
            </p:cNvSpPr>
            <p:nvPr/>
          </p:nvSpPr>
          <p:spPr bwMode="auto">
            <a:xfrm>
              <a:off x="369" y="1634"/>
              <a:ext cx="14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6"/>
                </a:cxn>
                <a:cxn ang="0">
                  <a:pos x="5" y="15"/>
                </a:cxn>
                <a:cxn ang="0">
                  <a:pos x="0" y="24"/>
                </a:cxn>
                <a:cxn ang="0">
                  <a:pos x="2" y="30"/>
                </a:cxn>
                <a:cxn ang="0">
                  <a:pos x="6" y="28"/>
                </a:cxn>
                <a:cxn ang="0">
                  <a:pos x="10" y="20"/>
                </a:cxn>
                <a:cxn ang="0">
                  <a:pos x="13" y="8"/>
                </a:cxn>
                <a:cxn ang="0">
                  <a:pos x="14" y="0"/>
                </a:cxn>
              </a:cxnLst>
              <a:rect l="0" t="0" r="r" b="b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246"/>
            <p:cNvSpPr>
              <a:spLocks/>
            </p:cNvSpPr>
            <p:nvPr/>
          </p:nvSpPr>
          <p:spPr bwMode="auto">
            <a:xfrm>
              <a:off x="386" y="1641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2" y="28"/>
                </a:cxn>
                <a:cxn ang="0">
                  <a:pos x="5" y="33"/>
                </a:cxn>
                <a:cxn ang="0">
                  <a:pos x="8" y="28"/>
                </a:cxn>
                <a:cxn ang="0">
                  <a:pos x="6" y="18"/>
                </a:cxn>
                <a:cxn ang="0">
                  <a:pos x="3" y="8"/>
                </a:cxn>
                <a:cxn ang="0">
                  <a:pos x="0" y="0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247"/>
            <p:cNvSpPr>
              <a:spLocks/>
            </p:cNvSpPr>
            <p:nvPr/>
          </p:nvSpPr>
          <p:spPr bwMode="auto">
            <a:xfrm>
              <a:off x="354" y="1624"/>
              <a:ext cx="25" cy="3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9" y="9"/>
                </a:cxn>
                <a:cxn ang="0">
                  <a:pos x="12" y="21"/>
                </a:cxn>
                <a:cxn ang="0">
                  <a:pos x="5" y="28"/>
                </a:cxn>
                <a:cxn ang="0">
                  <a:pos x="0" y="30"/>
                </a:cxn>
                <a:cxn ang="0">
                  <a:pos x="1" y="24"/>
                </a:cxn>
                <a:cxn ang="0">
                  <a:pos x="9" y="15"/>
                </a:cxn>
                <a:cxn ang="0">
                  <a:pos x="18" y="6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248"/>
            <p:cNvSpPr>
              <a:spLocks/>
            </p:cNvSpPr>
            <p:nvPr/>
          </p:nvSpPr>
          <p:spPr bwMode="auto">
            <a:xfrm>
              <a:off x="357" y="1461"/>
              <a:ext cx="43" cy="9"/>
            </a:xfrm>
            <a:custGeom>
              <a:avLst/>
              <a:gdLst/>
              <a:ahLst/>
              <a:cxnLst>
                <a:cxn ang="0">
                  <a:pos x="43" y="8"/>
                </a:cxn>
                <a:cxn ang="0">
                  <a:pos x="39" y="8"/>
                </a:cxn>
                <a:cxn ang="0">
                  <a:pos x="32" y="9"/>
                </a:cxn>
                <a:cxn ang="0">
                  <a:pos x="25" y="9"/>
                </a:cxn>
                <a:cxn ang="0">
                  <a:pos x="18" y="9"/>
                </a:cxn>
                <a:cxn ang="0">
                  <a:pos x="11" y="9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2"/>
                </a:cxn>
                <a:cxn ang="0">
                  <a:pos x="24" y="3"/>
                </a:cxn>
                <a:cxn ang="0">
                  <a:pos x="32" y="6"/>
                </a:cxn>
                <a:cxn ang="0">
                  <a:pos x="37" y="7"/>
                </a:cxn>
                <a:cxn ang="0">
                  <a:pos x="43" y="8"/>
                </a:cxn>
              </a:cxnLst>
              <a:rect l="0" t="0" r="r" b="b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249"/>
            <p:cNvSpPr>
              <a:spLocks/>
            </p:cNvSpPr>
            <p:nvPr/>
          </p:nvSpPr>
          <p:spPr bwMode="auto">
            <a:xfrm>
              <a:off x="364" y="1444"/>
              <a:ext cx="42" cy="15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37" y="15"/>
                </a:cxn>
                <a:cxn ang="0">
                  <a:pos x="32" y="14"/>
                </a:cxn>
                <a:cxn ang="0">
                  <a:pos x="25" y="13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8" y="5"/>
                </a:cxn>
                <a:cxn ang="0">
                  <a:pos x="26" y="8"/>
                </a:cxn>
                <a:cxn ang="0">
                  <a:pos x="33" y="10"/>
                </a:cxn>
                <a:cxn ang="0">
                  <a:pos x="38" y="14"/>
                </a:cxn>
                <a:cxn ang="0">
                  <a:pos x="42" y="15"/>
                </a:cxn>
              </a:cxnLst>
              <a:rect l="0" t="0" r="r" b="b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250"/>
            <p:cNvSpPr>
              <a:spLocks/>
            </p:cNvSpPr>
            <p:nvPr/>
          </p:nvSpPr>
          <p:spPr bwMode="auto">
            <a:xfrm>
              <a:off x="346" y="1483"/>
              <a:ext cx="39" cy="9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8" y="5"/>
                </a:cxn>
                <a:cxn ang="0">
                  <a:pos x="34" y="6"/>
                </a:cxn>
                <a:cxn ang="0">
                  <a:pos x="28" y="7"/>
                </a:cxn>
                <a:cxn ang="0">
                  <a:pos x="21" y="9"/>
                </a:cxn>
                <a:cxn ang="0">
                  <a:pos x="13" y="9"/>
                </a:cxn>
                <a:cxn ang="0">
                  <a:pos x="8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34" y="3"/>
                </a:cxn>
                <a:cxn ang="0">
                  <a:pos x="39" y="3"/>
                </a:cxn>
              </a:cxnLst>
              <a:rect l="0" t="0" r="r" b="b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251"/>
            <p:cNvSpPr>
              <a:spLocks/>
            </p:cNvSpPr>
            <p:nvPr/>
          </p:nvSpPr>
          <p:spPr bwMode="auto">
            <a:xfrm>
              <a:off x="334" y="1502"/>
              <a:ext cx="47" cy="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1" y="3"/>
                </a:cxn>
                <a:cxn ang="0">
                  <a:pos x="35" y="7"/>
                </a:cxn>
                <a:cxn ang="0">
                  <a:pos x="28" y="9"/>
                </a:cxn>
                <a:cxn ang="0">
                  <a:pos x="20" y="12"/>
                </a:cxn>
                <a:cxn ang="0">
                  <a:pos x="13" y="13"/>
                </a:cxn>
                <a:cxn ang="0">
                  <a:pos x="6" y="15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5" y="5"/>
                </a:cxn>
                <a:cxn ang="0">
                  <a:pos x="12" y="4"/>
                </a:cxn>
                <a:cxn ang="0">
                  <a:pos x="20" y="3"/>
                </a:cxn>
                <a:cxn ang="0">
                  <a:pos x="28" y="3"/>
                </a:cxn>
                <a:cxn ang="0">
                  <a:pos x="35" y="2"/>
                </a:cxn>
                <a:cxn ang="0">
                  <a:pos x="42" y="1"/>
                </a:cxn>
                <a:cxn ang="0">
                  <a:pos x="47" y="0"/>
                </a:cxn>
              </a:cxnLst>
              <a:rect l="0" t="0" r="r" b="b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252"/>
            <p:cNvSpPr>
              <a:spLocks/>
            </p:cNvSpPr>
            <p:nvPr/>
          </p:nvSpPr>
          <p:spPr bwMode="auto">
            <a:xfrm>
              <a:off x="322" y="1523"/>
              <a:ext cx="51" cy="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6" y="3"/>
                </a:cxn>
                <a:cxn ang="0">
                  <a:pos x="38" y="6"/>
                </a:cxn>
                <a:cxn ang="0">
                  <a:pos x="30" y="9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8" y="8"/>
                </a:cxn>
                <a:cxn ang="0">
                  <a:pos x="15" y="6"/>
                </a:cxn>
                <a:cxn ang="0">
                  <a:pos x="24" y="5"/>
                </a:cxn>
                <a:cxn ang="0">
                  <a:pos x="33" y="4"/>
                </a:cxn>
                <a:cxn ang="0">
                  <a:pos x="41" y="3"/>
                </a:cxn>
                <a:cxn ang="0">
                  <a:pos x="47" y="1"/>
                </a:cxn>
                <a:cxn ang="0">
                  <a:pos x="51" y="0"/>
                </a:cxn>
              </a:cxnLst>
              <a:rect l="0" t="0" r="r" b="b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253"/>
            <p:cNvSpPr>
              <a:spLocks/>
            </p:cNvSpPr>
            <p:nvPr/>
          </p:nvSpPr>
          <p:spPr bwMode="auto">
            <a:xfrm>
              <a:off x="318" y="1563"/>
              <a:ext cx="55" cy="2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9" y="5"/>
                </a:cxn>
                <a:cxn ang="0">
                  <a:pos x="42" y="10"/>
                </a:cxn>
                <a:cxn ang="0">
                  <a:pos x="34" y="16"/>
                </a:cxn>
                <a:cxn ang="0">
                  <a:pos x="25" y="20"/>
                </a:cxn>
                <a:cxn ang="0">
                  <a:pos x="16" y="24"/>
                </a:cxn>
                <a:cxn ang="0">
                  <a:pos x="10" y="27"/>
                </a:cxn>
                <a:cxn ang="0">
                  <a:pos x="4" y="27"/>
                </a:cxn>
                <a:cxn ang="0">
                  <a:pos x="0" y="26"/>
                </a:cxn>
                <a:cxn ang="0">
                  <a:pos x="2" y="23"/>
                </a:cxn>
                <a:cxn ang="0">
                  <a:pos x="7" y="19"/>
                </a:cxn>
                <a:cxn ang="0">
                  <a:pos x="15" y="16"/>
                </a:cxn>
                <a:cxn ang="0">
                  <a:pos x="24" y="12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0" y="3"/>
                </a:cxn>
                <a:cxn ang="0">
                  <a:pos x="55" y="0"/>
                </a:cxn>
              </a:cxnLst>
              <a:rect l="0" t="0" r="r" b="b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254"/>
            <p:cNvSpPr>
              <a:spLocks/>
            </p:cNvSpPr>
            <p:nvPr/>
          </p:nvSpPr>
          <p:spPr bwMode="auto">
            <a:xfrm>
              <a:off x="328" y="1606"/>
              <a:ext cx="49" cy="3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6" y="5"/>
                </a:cxn>
                <a:cxn ang="0">
                  <a:pos x="39" y="10"/>
                </a:cxn>
                <a:cxn ang="0">
                  <a:pos x="31" y="16"/>
                </a:cxn>
                <a:cxn ang="0">
                  <a:pos x="23" y="23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3" y="33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5" y="24"/>
                </a:cxn>
                <a:cxn ang="0">
                  <a:pos x="12" y="19"/>
                </a:cxn>
                <a:cxn ang="0">
                  <a:pos x="21" y="15"/>
                </a:cxn>
                <a:cxn ang="0">
                  <a:pos x="31" y="10"/>
                </a:cxn>
                <a:cxn ang="0">
                  <a:pos x="39" y="6"/>
                </a:cxn>
                <a:cxn ang="0">
                  <a:pos x="46" y="2"/>
                </a:cxn>
                <a:cxn ang="0">
                  <a:pos x="49" y="0"/>
                </a:cxn>
              </a:cxnLst>
              <a:rect l="0" t="0" r="r" b="b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255"/>
            <p:cNvSpPr>
              <a:spLocks/>
            </p:cNvSpPr>
            <p:nvPr/>
          </p:nvSpPr>
          <p:spPr bwMode="auto">
            <a:xfrm>
              <a:off x="325" y="1543"/>
              <a:ext cx="46" cy="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2" y="3"/>
                </a:cxn>
                <a:cxn ang="0">
                  <a:pos x="35" y="8"/>
                </a:cxn>
                <a:cxn ang="0">
                  <a:pos x="29" y="13"/>
                </a:cxn>
                <a:cxn ang="0">
                  <a:pos x="21" y="19"/>
                </a:cxn>
                <a:cxn ang="0">
                  <a:pos x="14" y="23"/>
                </a:cxn>
                <a:cxn ang="0">
                  <a:pos x="7" y="27"/>
                </a:cxn>
                <a:cxn ang="0">
                  <a:pos x="3" y="28"/>
                </a:cxn>
                <a:cxn ang="0">
                  <a:pos x="0" y="26"/>
                </a:cxn>
                <a:cxn ang="0">
                  <a:pos x="1" y="22"/>
                </a:cxn>
                <a:cxn ang="0">
                  <a:pos x="6" y="18"/>
                </a:cxn>
                <a:cxn ang="0">
                  <a:pos x="13" y="14"/>
                </a:cxn>
                <a:cxn ang="0">
                  <a:pos x="21" y="11"/>
                </a:cxn>
                <a:cxn ang="0">
                  <a:pos x="29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6" y="0"/>
                </a:cxn>
              </a:cxnLst>
              <a:rect l="0" t="0" r="r" b="b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256"/>
            <p:cNvSpPr>
              <a:spLocks/>
            </p:cNvSpPr>
            <p:nvPr/>
          </p:nvSpPr>
          <p:spPr bwMode="auto">
            <a:xfrm>
              <a:off x="367" y="1545"/>
              <a:ext cx="67" cy="43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4" y="43"/>
                </a:cxn>
                <a:cxn ang="0">
                  <a:pos x="56" y="41"/>
                </a:cxn>
                <a:cxn ang="0">
                  <a:pos x="46" y="36"/>
                </a:cxn>
                <a:cxn ang="0">
                  <a:pos x="34" y="30"/>
                </a:cxn>
                <a:cxn ang="0">
                  <a:pos x="23" y="23"/>
                </a:cxn>
                <a:cxn ang="0">
                  <a:pos x="13" y="1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4" y="8"/>
                </a:cxn>
                <a:cxn ang="0">
                  <a:pos x="25" y="13"/>
                </a:cxn>
                <a:cxn ang="0">
                  <a:pos x="38" y="20"/>
                </a:cxn>
                <a:cxn ang="0">
                  <a:pos x="49" y="28"/>
                </a:cxn>
                <a:cxn ang="0">
                  <a:pos x="59" y="34"/>
                </a:cxn>
                <a:cxn ang="0">
                  <a:pos x="65" y="38"/>
                </a:cxn>
                <a:cxn ang="0">
                  <a:pos x="67" y="42"/>
                </a:cxn>
              </a:cxnLst>
              <a:rect l="0" t="0" r="r" b="b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257"/>
            <p:cNvSpPr>
              <a:spLocks/>
            </p:cNvSpPr>
            <p:nvPr/>
          </p:nvSpPr>
          <p:spPr bwMode="auto">
            <a:xfrm>
              <a:off x="371" y="1580"/>
              <a:ext cx="52" cy="36"/>
            </a:xfrm>
            <a:custGeom>
              <a:avLst/>
              <a:gdLst/>
              <a:ahLst/>
              <a:cxnLst>
                <a:cxn ang="0">
                  <a:pos x="52" y="36"/>
                </a:cxn>
                <a:cxn ang="0">
                  <a:pos x="49" y="36"/>
                </a:cxn>
                <a:cxn ang="0">
                  <a:pos x="44" y="35"/>
                </a:cxn>
                <a:cxn ang="0">
                  <a:pos x="36" y="32"/>
                </a:cxn>
                <a:cxn ang="0">
                  <a:pos x="28" y="27"/>
                </a:cxn>
                <a:cxn ang="0">
                  <a:pos x="19" y="22"/>
                </a:cxn>
                <a:cxn ang="0">
                  <a:pos x="11" y="15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3" y="9"/>
                </a:cxn>
                <a:cxn ang="0">
                  <a:pos x="21" y="15"/>
                </a:cxn>
                <a:cxn ang="0">
                  <a:pos x="31" y="20"/>
                </a:cxn>
                <a:cxn ang="0">
                  <a:pos x="39" y="26"/>
                </a:cxn>
                <a:cxn ang="0">
                  <a:pos x="46" y="31"/>
                </a:cxn>
                <a:cxn ang="0">
                  <a:pos x="51" y="34"/>
                </a:cxn>
                <a:cxn ang="0">
                  <a:pos x="52" y="36"/>
                </a:cxn>
              </a:cxnLst>
              <a:rect l="0" t="0" r="r" b="b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258"/>
            <p:cNvSpPr>
              <a:spLocks/>
            </p:cNvSpPr>
            <p:nvPr/>
          </p:nvSpPr>
          <p:spPr bwMode="auto">
            <a:xfrm>
              <a:off x="323" y="1585"/>
              <a:ext cx="51" cy="31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8" y="4"/>
                </a:cxn>
                <a:cxn ang="0">
                  <a:pos x="41" y="10"/>
                </a:cxn>
                <a:cxn ang="0">
                  <a:pos x="33" y="15"/>
                </a:cxn>
                <a:cxn ang="0">
                  <a:pos x="25" y="21"/>
                </a:cxn>
                <a:cxn ang="0">
                  <a:pos x="16" y="27"/>
                </a:cxn>
                <a:cxn ang="0">
                  <a:pos x="9" y="30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" y="27"/>
                </a:cxn>
                <a:cxn ang="0">
                  <a:pos x="6" y="23"/>
                </a:cxn>
                <a:cxn ang="0">
                  <a:pos x="14" y="19"/>
                </a:cxn>
                <a:cxn ang="0">
                  <a:pos x="23" y="14"/>
                </a:cxn>
                <a:cxn ang="0">
                  <a:pos x="33" y="10"/>
                </a:cxn>
                <a:cxn ang="0">
                  <a:pos x="41" y="5"/>
                </a:cxn>
                <a:cxn ang="0">
                  <a:pos x="48" y="2"/>
                </a:cxn>
                <a:cxn ang="0">
                  <a:pos x="51" y="0"/>
                </a:cxn>
              </a:cxnLst>
              <a:rect l="0" t="0" r="r" b="b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259"/>
            <p:cNvSpPr>
              <a:spLocks/>
            </p:cNvSpPr>
            <p:nvPr/>
          </p:nvSpPr>
          <p:spPr bwMode="auto">
            <a:xfrm>
              <a:off x="144" y="130"/>
              <a:ext cx="500" cy="493"/>
            </a:xfrm>
            <a:custGeom>
              <a:avLst/>
              <a:gdLst/>
              <a:ahLst/>
              <a:cxnLst>
                <a:cxn ang="0">
                  <a:pos x="198" y="114"/>
                </a:cxn>
                <a:cxn ang="0">
                  <a:pos x="137" y="72"/>
                </a:cxn>
                <a:cxn ang="0">
                  <a:pos x="58" y="55"/>
                </a:cxn>
                <a:cxn ang="0">
                  <a:pos x="29" y="46"/>
                </a:cxn>
                <a:cxn ang="0">
                  <a:pos x="49" y="113"/>
                </a:cxn>
                <a:cxn ang="0">
                  <a:pos x="80" y="172"/>
                </a:cxn>
                <a:cxn ang="0">
                  <a:pos x="140" y="208"/>
                </a:cxn>
                <a:cxn ang="0">
                  <a:pos x="186" y="234"/>
                </a:cxn>
                <a:cxn ang="0">
                  <a:pos x="166" y="244"/>
                </a:cxn>
                <a:cxn ang="0">
                  <a:pos x="127" y="236"/>
                </a:cxn>
                <a:cxn ang="0">
                  <a:pos x="76" y="259"/>
                </a:cxn>
                <a:cxn ang="0">
                  <a:pos x="42" y="304"/>
                </a:cxn>
                <a:cxn ang="0">
                  <a:pos x="8" y="327"/>
                </a:cxn>
                <a:cxn ang="0">
                  <a:pos x="13" y="343"/>
                </a:cxn>
                <a:cxn ang="0">
                  <a:pos x="42" y="357"/>
                </a:cxn>
                <a:cxn ang="0">
                  <a:pos x="104" y="365"/>
                </a:cxn>
                <a:cxn ang="0">
                  <a:pos x="173" y="323"/>
                </a:cxn>
                <a:cxn ang="0">
                  <a:pos x="188" y="289"/>
                </a:cxn>
                <a:cxn ang="0">
                  <a:pos x="209" y="258"/>
                </a:cxn>
                <a:cxn ang="0">
                  <a:pos x="222" y="272"/>
                </a:cxn>
                <a:cxn ang="0">
                  <a:pos x="201" y="315"/>
                </a:cxn>
                <a:cxn ang="0">
                  <a:pos x="165" y="341"/>
                </a:cxn>
                <a:cxn ang="0">
                  <a:pos x="142" y="394"/>
                </a:cxn>
                <a:cxn ang="0">
                  <a:pos x="145" y="438"/>
                </a:cxn>
                <a:cxn ang="0">
                  <a:pos x="140" y="485"/>
                </a:cxn>
                <a:cxn ang="0">
                  <a:pos x="184" y="486"/>
                </a:cxn>
                <a:cxn ang="0">
                  <a:pos x="270" y="379"/>
                </a:cxn>
                <a:cxn ang="0">
                  <a:pos x="246" y="296"/>
                </a:cxn>
                <a:cxn ang="0">
                  <a:pos x="261" y="280"/>
                </a:cxn>
                <a:cxn ang="0">
                  <a:pos x="280" y="343"/>
                </a:cxn>
                <a:cxn ang="0">
                  <a:pos x="306" y="394"/>
                </a:cxn>
                <a:cxn ang="0">
                  <a:pos x="377" y="426"/>
                </a:cxn>
                <a:cxn ang="0">
                  <a:pos x="425" y="464"/>
                </a:cxn>
                <a:cxn ang="0">
                  <a:pos x="424" y="353"/>
                </a:cxn>
                <a:cxn ang="0">
                  <a:pos x="356" y="300"/>
                </a:cxn>
                <a:cxn ang="0">
                  <a:pos x="324" y="292"/>
                </a:cxn>
                <a:cxn ang="0">
                  <a:pos x="330" y="275"/>
                </a:cxn>
                <a:cxn ang="0">
                  <a:pos x="411" y="298"/>
                </a:cxn>
                <a:cxn ang="0">
                  <a:pos x="466" y="284"/>
                </a:cxn>
                <a:cxn ang="0">
                  <a:pos x="496" y="275"/>
                </a:cxn>
                <a:cxn ang="0">
                  <a:pos x="464" y="253"/>
                </a:cxn>
                <a:cxn ang="0">
                  <a:pos x="430" y="211"/>
                </a:cxn>
                <a:cxn ang="0">
                  <a:pos x="362" y="183"/>
                </a:cxn>
                <a:cxn ang="0">
                  <a:pos x="318" y="202"/>
                </a:cxn>
                <a:cxn ang="0">
                  <a:pos x="300" y="210"/>
                </a:cxn>
                <a:cxn ang="0">
                  <a:pos x="302" y="189"/>
                </a:cxn>
                <a:cxn ang="0">
                  <a:pos x="322" y="183"/>
                </a:cxn>
                <a:cxn ang="0">
                  <a:pos x="360" y="144"/>
                </a:cxn>
                <a:cxn ang="0">
                  <a:pos x="365" y="68"/>
                </a:cxn>
                <a:cxn ang="0">
                  <a:pos x="347" y="10"/>
                </a:cxn>
                <a:cxn ang="0">
                  <a:pos x="306" y="48"/>
                </a:cxn>
                <a:cxn ang="0">
                  <a:pos x="252" y="84"/>
                </a:cxn>
                <a:cxn ang="0">
                  <a:pos x="236" y="179"/>
                </a:cxn>
              </a:cxnLst>
              <a:rect l="0" t="0" r="r" b="b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260"/>
            <p:cNvSpPr>
              <a:spLocks/>
            </p:cNvSpPr>
            <p:nvPr/>
          </p:nvSpPr>
          <p:spPr bwMode="auto">
            <a:xfrm>
              <a:off x="287" y="96"/>
              <a:ext cx="152" cy="214"/>
            </a:xfrm>
            <a:custGeom>
              <a:avLst/>
              <a:gdLst/>
              <a:ahLst/>
              <a:cxnLst>
                <a:cxn ang="0">
                  <a:pos x="152" y="88"/>
                </a:cxn>
                <a:cxn ang="0">
                  <a:pos x="143" y="92"/>
                </a:cxn>
                <a:cxn ang="0">
                  <a:pos x="133" y="97"/>
                </a:cxn>
                <a:cxn ang="0">
                  <a:pos x="124" y="104"/>
                </a:cxn>
                <a:cxn ang="0">
                  <a:pos x="115" y="112"/>
                </a:cxn>
                <a:cxn ang="0">
                  <a:pos x="109" y="121"/>
                </a:cxn>
                <a:cxn ang="0">
                  <a:pos x="102" y="133"/>
                </a:cxn>
                <a:cxn ang="0">
                  <a:pos x="96" y="144"/>
                </a:cxn>
                <a:cxn ang="0">
                  <a:pos x="93" y="156"/>
                </a:cxn>
                <a:cxn ang="0">
                  <a:pos x="92" y="161"/>
                </a:cxn>
                <a:cxn ang="0">
                  <a:pos x="92" y="164"/>
                </a:cxn>
                <a:cxn ang="0">
                  <a:pos x="90" y="169"/>
                </a:cxn>
                <a:cxn ang="0">
                  <a:pos x="90" y="173"/>
                </a:cxn>
                <a:cxn ang="0">
                  <a:pos x="90" y="182"/>
                </a:cxn>
                <a:cxn ang="0">
                  <a:pos x="92" y="193"/>
                </a:cxn>
                <a:cxn ang="0">
                  <a:pos x="93" y="203"/>
                </a:cxn>
                <a:cxn ang="0">
                  <a:pos x="96" y="213"/>
                </a:cxn>
                <a:cxn ang="0">
                  <a:pos x="93" y="212"/>
                </a:cxn>
                <a:cxn ang="0">
                  <a:pos x="87" y="212"/>
                </a:cxn>
                <a:cxn ang="0">
                  <a:pos x="81" y="212"/>
                </a:cxn>
                <a:cxn ang="0">
                  <a:pos x="78" y="214"/>
                </a:cxn>
                <a:cxn ang="0">
                  <a:pos x="77" y="197"/>
                </a:cxn>
                <a:cxn ang="0">
                  <a:pos x="72" y="180"/>
                </a:cxn>
                <a:cxn ang="0">
                  <a:pos x="67" y="164"/>
                </a:cxn>
                <a:cxn ang="0">
                  <a:pos x="58" y="148"/>
                </a:cxn>
                <a:cxn ang="0">
                  <a:pos x="47" y="135"/>
                </a:cxn>
                <a:cxn ang="0">
                  <a:pos x="36" y="123"/>
                </a:cxn>
                <a:cxn ang="0">
                  <a:pos x="24" y="114"/>
                </a:cxn>
                <a:cxn ang="0">
                  <a:pos x="11" y="110"/>
                </a:cxn>
                <a:cxn ang="0">
                  <a:pos x="12" y="100"/>
                </a:cxn>
                <a:cxn ang="0">
                  <a:pos x="12" y="89"/>
                </a:cxn>
                <a:cxn ang="0">
                  <a:pos x="8" y="82"/>
                </a:cxn>
                <a:cxn ang="0">
                  <a:pos x="0" y="76"/>
                </a:cxn>
                <a:cxn ang="0">
                  <a:pos x="9" y="61"/>
                </a:cxn>
                <a:cxn ang="0">
                  <a:pos x="17" y="41"/>
                </a:cxn>
                <a:cxn ang="0">
                  <a:pos x="20" y="18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8" y="12"/>
                </a:cxn>
                <a:cxn ang="0">
                  <a:pos x="36" y="19"/>
                </a:cxn>
                <a:cxn ang="0">
                  <a:pos x="45" y="25"/>
                </a:cxn>
                <a:cxn ang="0">
                  <a:pos x="55" y="29"/>
                </a:cxn>
                <a:cxn ang="0">
                  <a:pos x="67" y="33"/>
                </a:cxn>
                <a:cxn ang="0">
                  <a:pos x="79" y="34"/>
                </a:cxn>
                <a:cxn ang="0">
                  <a:pos x="93" y="33"/>
                </a:cxn>
                <a:cxn ang="0">
                  <a:pos x="93" y="43"/>
                </a:cxn>
                <a:cxn ang="0">
                  <a:pos x="94" y="54"/>
                </a:cxn>
                <a:cxn ang="0">
                  <a:pos x="96" y="66"/>
                </a:cxn>
                <a:cxn ang="0">
                  <a:pos x="101" y="76"/>
                </a:cxn>
                <a:cxn ang="0">
                  <a:pos x="109" y="85"/>
                </a:cxn>
                <a:cxn ang="0">
                  <a:pos x="119" y="89"/>
                </a:cxn>
                <a:cxn ang="0">
                  <a:pos x="133" y="92"/>
                </a:cxn>
                <a:cxn ang="0">
                  <a:pos x="152" y="88"/>
                </a:cxn>
              </a:cxnLst>
              <a:rect l="0" t="0" r="r" b="b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261"/>
            <p:cNvSpPr>
              <a:spLocks/>
            </p:cNvSpPr>
            <p:nvPr/>
          </p:nvSpPr>
          <p:spPr bwMode="auto">
            <a:xfrm>
              <a:off x="150" y="453"/>
              <a:ext cx="171" cy="199"/>
            </a:xfrm>
            <a:custGeom>
              <a:avLst/>
              <a:gdLst/>
              <a:ahLst/>
              <a:cxnLst>
                <a:cxn ang="0">
                  <a:pos x="61" y="39"/>
                </a:cxn>
                <a:cxn ang="0">
                  <a:pos x="71" y="42"/>
                </a:cxn>
                <a:cxn ang="0">
                  <a:pos x="81" y="42"/>
                </a:cxn>
                <a:cxn ang="0">
                  <a:pos x="93" y="42"/>
                </a:cxn>
                <a:cxn ang="0">
                  <a:pos x="104" y="42"/>
                </a:cxn>
                <a:cxn ang="0">
                  <a:pos x="114" y="39"/>
                </a:cxn>
                <a:cxn ang="0">
                  <a:pos x="127" y="36"/>
                </a:cxn>
                <a:cxn ang="0">
                  <a:pos x="140" y="29"/>
                </a:cxn>
                <a:cxn ang="0">
                  <a:pos x="153" y="20"/>
                </a:cxn>
                <a:cxn ang="0">
                  <a:pos x="164" y="8"/>
                </a:cxn>
                <a:cxn ang="0">
                  <a:pos x="171" y="2"/>
                </a:cxn>
                <a:cxn ang="0">
                  <a:pos x="171" y="8"/>
                </a:cxn>
                <a:cxn ang="0">
                  <a:pos x="162" y="18"/>
                </a:cxn>
                <a:cxn ang="0">
                  <a:pos x="149" y="37"/>
                </a:cxn>
                <a:cxn ang="0">
                  <a:pos x="141" y="59"/>
                </a:cxn>
                <a:cxn ang="0">
                  <a:pos x="138" y="83"/>
                </a:cxn>
                <a:cxn ang="0">
                  <a:pos x="140" y="102"/>
                </a:cxn>
                <a:cxn ang="0">
                  <a:pos x="142" y="115"/>
                </a:cxn>
                <a:cxn ang="0">
                  <a:pos x="138" y="120"/>
                </a:cxn>
                <a:cxn ang="0">
                  <a:pos x="124" y="127"/>
                </a:cxn>
                <a:cxn ang="0">
                  <a:pos x="112" y="141"/>
                </a:cxn>
                <a:cxn ang="0">
                  <a:pos x="105" y="167"/>
                </a:cxn>
                <a:cxn ang="0">
                  <a:pos x="98" y="179"/>
                </a:cxn>
                <a:cxn ang="0">
                  <a:pos x="78" y="173"/>
                </a:cxn>
                <a:cxn ang="0">
                  <a:pos x="54" y="175"/>
                </a:cxn>
                <a:cxn ang="0">
                  <a:pos x="35" y="188"/>
                </a:cxn>
                <a:cxn ang="0">
                  <a:pos x="29" y="178"/>
                </a:cxn>
                <a:cxn ang="0">
                  <a:pos x="16" y="136"/>
                </a:cxn>
                <a:cxn ang="0">
                  <a:pos x="10" y="113"/>
                </a:cxn>
                <a:cxn ang="0">
                  <a:pos x="18" y="81"/>
                </a:cxn>
                <a:cxn ang="0">
                  <a:pos x="21" y="69"/>
                </a:cxn>
                <a:cxn ang="0">
                  <a:pos x="34" y="63"/>
                </a:cxn>
                <a:cxn ang="0">
                  <a:pos x="45" y="55"/>
                </a:cxn>
                <a:cxn ang="0">
                  <a:pos x="54" y="45"/>
                </a:cxn>
              </a:cxnLst>
              <a:rect l="0" t="0" r="r" b="b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62"/>
            <p:cNvSpPr>
              <a:spLocks/>
            </p:cNvSpPr>
            <p:nvPr/>
          </p:nvSpPr>
          <p:spPr bwMode="auto">
            <a:xfrm>
              <a:off x="295" y="120"/>
              <a:ext cx="105" cy="149"/>
            </a:xfrm>
            <a:custGeom>
              <a:avLst/>
              <a:gdLst/>
              <a:ahLst/>
              <a:cxnLst>
                <a:cxn ang="0">
                  <a:pos x="84" y="137"/>
                </a:cxn>
                <a:cxn ang="0">
                  <a:pos x="82" y="145"/>
                </a:cxn>
                <a:cxn ang="0">
                  <a:pos x="78" y="141"/>
                </a:cxn>
                <a:cxn ang="0">
                  <a:pos x="69" y="121"/>
                </a:cxn>
                <a:cxn ang="0">
                  <a:pos x="64" y="113"/>
                </a:cxn>
                <a:cxn ang="0">
                  <a:pos x="55" y="109"/>
                </a:cxn>
                <a:cxn ang="0">
                  <a:pos x="44" y="105"/>
                </a:cxn>
                <a:cxn ang="0">
                  <a:pos x="34" y="102"/>
                </a:cxn>
                <a:cxn ang="0">
                  <a:pos x="29" y="101"/>
                </a:cxn>
                <a:cxn ang="0">
                  <a:pos x="27" y="98"/>
                </a:cxn>
                <a:cxn ang="0">
                  <a:pos x="29" y="97"/>
                </a:cxn>
                <a:cxn ang="0">
                  <a:pos x="40" y="98"/>
                </a:cxn>
                <a:cxn ang="0">
                  <a:pos x="53" y="101"/>
                </a:cxn>
                <a:cxn ang="0">
                  <a:pos x="63" y="102"/>
                </a:cxn>
                <a:cxn ang="0">
                  <a:pos x="63" y="94"/>
                </a:cxn>
                <a:cxn ang="0">
                  <a:pos x="57" y="82"/>
                </a:cxn>
                <a:cxn ang="0">
                  <a:pos x="47" y="75"/>
                </a:cxn>
                <a:cxn ang="0">
                  <a:pos x="31" y="67"/>
                </a:cxn>
                <a:cxn ang="0">
                  <a:pos x="18" y="59"/>
                </a:cxn>
                <a:cxn ang="0">
                  <a:pos x="6" y="53"/>
                </a:cxn>
                <a:cxn ang="0">
                  <a:pos x="1" y="51"/>
                </a:cxn>
                <a:cxn ang="0">
                  <a:pos x="1" y="47"/>
                </a:cxn>
                <a:cxn ang="0">
                  <a:pos x="9" y="51"/>
                </a:cxn>
                <a:cxn ang="0">
                  <a:pos x="20" y="55"/>
                </a:cxn>
                <a:cxn ang="0">
                  <a:pos x="34" y="62"/>
                </a:cxn>
                <a:cxn ang="0">
                  <a:pos x="47" y="68"/>
                </a:cxn>
                <a:cxn ang="0">
                  <a:pos x="50" y="53"/>
                </a:cxn>
                <a:cxn ang="0">
                  <a:pos x="31" y="16"/>
                </a:cxn>
                <a:cxn ang="0">
                  <a:pos x="21" y="1"/>
                </a:cxn>
                <a:cxn ang="0">
                  <a:pos x="26" y="1"/>
                </a:cxn>
                <a:cxn ang="0">
                  <a:pos x="39" y="18"/>
                </a:cxn>
                <a:cxn ang="0">
                  <a:pos x="56" y="50"/>
                </a:cxn>
                <a:cxn ang="0">
                  <a:pos x="68" y="54"/>
                </a:cxn>
                <a:cxn ang="0">
                  <a:pos x="78" y="29"/>
                </a:cxn>
                <a:cxn ang="0">
                  <a:pos x="79" y="16"/>
                </a:cxn>
                <a:cxn ang="0">
                  <a:pos x="81" y="18"/>
                </a:cxn>
                <a:cxn ang="0">
                  <a:pos x="81" y="33"/>
                </a:cxn>
                <a:cxn ang="0">
                  <a:pos x="76" y="62"/>
                </a:cxn>
                <a:cxn ang="0">
                  <a:pos x="69" y="82"/>
                </a:cxn>
                <a:cxn ang="0">
                  <a:pos x="73" y="98"/>
                </a:cxn>
                <a:cxn ang="0">
                  <a:pos x="82" y="98"/>
                </a:cxn>
                <a:cxn ang="0">
                  <a:pos x="95" y="88"/>
                </a:cxn>
                <a:cxn ang="0">
                  <a:pos x="102" y="76"/>
                </a:cxn>
                <a:cxn ang="0">
                  <a:pos x="105" y="77"/>
                </a:cxn>
                <a:cxn ang="0">
                  <a:pos x="102" y="89"/>
                </a:cxn>
                <a:cxn ang="0">
                  <a:pos x="86" y="109"/>
                </a:cxn>
                <a:cxn ang="0">
                  <a:pos x="80" y="119"/>
                </a:cxn>
                <a:cxn ang="0">
                  <a:pos x="84" y="129"/>
                </a:cxn>
              </a:cxnLst>
              <a:rect l="0" t="0" r="r" b="b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63"/>
            <p:cNvSpPr>
              <a:spLocks/>
            </p:cNvSpPr>
            <p:nvPr/>
          </p:nvSpPr>
          <p:spPr bwMode="auto">
            <a:xfrm>
              <a:off x="166" y="491"/>
              <a:ext cx="104" cy="135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88" y="4"/>
                </a:cxn>
                <a:cxn ang="0">
                  <a:pos x="81" y="9"/>
                </a:cxn>
                <a:cxn ang="0">
                  <a:pos x="73" y="22"/>
                </a:cxn>
                <a:cxn ang="0">
                  <a:pos x="62" y="25"/>
                </a:cxn>
                <a:cxn ang="0">
                  <a:pos x="48" y="28"/>
                </a:cxn>
                <a:cxn ang="0">
                  <a:pos x="32" y="31"/>
                </a:cxn>
                <a:cxn ang="0">
                  <a:pos x="20" y="37"/>
                </a:cxn>
                <a:cxn ang="0">
                  <a:pos x="15" y="42"/>
                </a:cxn>
                <a:cxn ang="0">
                  <a:pos x="15" y="42"/>
                </a:cxn>
                <a:cxn ang="0">
                  <a:pos x="22" y="40"/>
                </a:cxn>
                <a:cxn ang="0">
                  <a:pos x="32" y="37"/>
                </a:cxn>
                <a:cxn ang="0">
                  <a:pos x="45" y="33"/>
                </a:cxn>
                <a:cxn ang="0">
                  <a:pos x="58" y="33"/>
                </a:cxn>
                <a:cxn ang="0">
                  <a:pos x="60" y="43"/>
                </a:cxn>
                <a:cxn ang="0">
                  <a:pos x="51" y="63"/>
                </a:cxn>
                <a:cxn ang="0">
                  <a:pos x="43" y="68"/>
                </a:cxn>
                <a:cxn ang="0">
                  <a:pos x="31" y="72"/>
                </a:cxn>
                <a:cxn ang="0">
                  <a:pos x="18" y="75"/>
                </a:cxn>
                <a:cxn ang="0">
                  <a:pos x="6" y="77"/>
                </a:cxn>
                <a:cxn ang="0">
                  <a:pos x="1" y="80"/>
                </a:cxn>
                <a:cxn ang="0">
                  <a:pos x="1" y="81"/>
                </a:cxn>
                <a:cxn ang="0">
                  <a:pos x="9" y="81"/>
                </a:cxn>
                <a:cxn ang="0">
                  <a:pos x="18" y="80"/>
                </a:cxn>
                <a:cxn ang="0">
                  <a:pos x="28" y="77"/>
                </a:cxn>
                <a:cxn ang="0">
                  <a:pos x="39" y="76"/>
                </a:cxn>
                <a:cxn ang="0">
                  <a:pos x="37" y="84"/>
                </a:cxn>
                <a:cxn ang="0">
                  <a:pos x="24" y="109"/>
                </a:cxn>
                <a:cxn ang="0">
                  <a:pos x="28" y="123"/>
                </a:cxn>
                <a:cxn ang="0">
                  <a:pos x="44" y="90"/>
                </a:cxn>
                <a:cxn ang="0">
                  <a:pos x="54" y="91"/>
                </a:cxn>
                <a:cxn ang="0">
                  <a:pos x="64" y="114"/>
                </a:cxn>
                <a:cxn ang="0">
                  <a:pos x="73" y="125"/>
                </a:cxn>
                <a:cxn ang="0">
                  <a:pos x="72" y="122"/>
                </a:cxn>
                <a:cxn ang="0">
                  <a:pos x="65" y="106"/>
                </a:cxn>
                <a:cxn ang="0">
                  <a:pos x="60" y="82"/>
                </a:cxn>
                <a:cxn ang="0">
                  <a:pos x="62" y="64"/>
                </a:cxn>
                <a:cxn ang="0">
                  <a:pos x="73" y="42"/>
                </a:cxn>
                <a:cxn ang="0">
                  <a:pos x="83" y="43"/>
                </a:cxn>
                <a:cxn ang="0">
                  <a:pos x="97" y="65"/>
                </a:cxn>
                <a:cxn ang="0">
                  <a:pos x="100" y="86"/>
                </a:cxn>
                <a:cxn ang="0">
                  <a:pos x="104" y="83"/>
                </a:cxn>
                <a:cxn ang="0">
                  <a:pos x="102" y="64"/>
                </a:cxn>
                <a:cxn ang="0">
                  <a:pos x="92" y="37"/>
                </a:cxn>
                <a:cxn ang="0">
                  <a:pos x="92" y="23"/>
                </a:cxn>
                <a:cxn ang="0">
                  <a:pos x="102" y="7"/>
                </a:cxn>
                <a:cxn ang="0">
                  <a:pos x="104" y="0"/>
                </a:cxn>
              </a:cxnLst>
              <a:rect l="0" t="0" r="r" b="b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64"/>
            <p:cNvSpPr>
              <a:spLocks/>
            </p:cNvSpPr>
            <p:nvPr/>
          </p:nvSpPr>
          <p:spPr bwMode="auto">
            <a:xfrm>
              <a:off x="329" y="308"/>
              <a:ext cx="148" cy="11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103" y="7"/>
                </a:cxn>
                <a:cxn ang="0">
                  <a:pos x="116" y="15"/>
                </a:cxn>
                <a:cxn ang="0">
                  <a:pos x="119" y="22"/>
                </a:cxn>
                <a:cxn ang="0">
                  <a:pos x="115" y="35"/>
                </a:cxn>
                <a:cxn ang="0">
                  <a:pos x="95" y="41"/>
                </a:cxn>
                <a:cxn ang="0">
                  <a:pos x="86" y="49"/>
                </a:cxn>
                <a:cxn ang="0">
                  <a:pos x="85" y="52"/>
                </a:cxn>
                <a:cxn ang="0">
                  <a:pos x="89" y="50"/>
                </a:cxn>
                <a:cxn ang="0">
                  <a:pos x="104" y="46"/>
                </a:cxn>
                <a:cxn ang="0">
                  <a:pos x="111" y="52"/>
                </a:cxn>
                <a:cxn ang="0">
                  <a:pos x="114" y="56"/>
                </a:cxn>
                <a:cxn ang="0">
                  <a:pos x="114" y="63"/>
                </a:cxn>
                <a:cxn ang="0">
                  <a:pos x="110" y="71"/>
                </a:cxn>
                <a:cxn ang="0">
                  <a:pos x="114" y="75"/>
                </a:cxn>
                <a:cxn ang="0">
                  <a:pos x="130" y="72"/>
                </a:cxn>
                <a:cxn ang="0">
                  <a:pos x="146" y="86"/>
                </a:cxn>
                <a:cxn ang="0">
                  <a:pos x="142" y="107"/>
                </a:cxn>
                <a:cxn ang="0">
                  <a:pos x="121" y="114"/>
                </a:cxn>
                <a:cxn ang="0">
                  <a:pos x="107" y="100"/>
                </a:cxn>
                <a:cxn ang="0">
                  <a:pos x="104" y="85"/>
                </a:cxn>
                <a:cxn ang="0">
                  <a:pos x="85" y="71"/>
                </a:cxn>
                <a:cxn ang="0">
                  <a:pos x="82" y="71"/>
                </a:cxn>
                <a:cxn ang="0">
                  <a:pos x="86" y="88"/>
                </a:cxn>
                <a:cxn ang="0">
                  <a:pos x="77" y="104"/>
                </a:cxn>
                <a:cxn ang="0">
                  <a:pos x="62" y="110"/>
                </a:cxn>
                <a:cxn ang="0">
                  <a:pos x="46" y="103"/>
                </a:cxn>
                <a:cxn ang="0">
                  <a:pos x="38" y="89"/>
                </a:cxn>
                <a:cxn ang="0">
                  <a:pos x="40" y="75"/>
                </a:cxn>
                <a:cxn ang="0">
                  <a:pos x="48" y="67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8" y="63"/>
                </a:cxn>
                <a:cxn ang="0">
                  <a:pos x="0" y="51"/>
                </a:cxn>
                <a:cxn ang="0">
                  <a:pos x="6" y="34"/>
                </a:cxn>
                <a:cxn ang="0">
                  <a:pos x="12" y="28"/>
                </a:cxn>
                <a:cxn ang="0">
                  <a:pos x="20" y="26"/>
                </a:cxn>
                <a:cxn ang="0">
                  <a:pos x="26" y="25"/>
                </a:cxn>
                <a:cxn ang="0">
                  <a:pos x="29" y="7"/>
                </a:cxn>
                <a:cxn ang="0">
                  <a:pos x="45" y="0"/>
                </a:cxn>
                <a:cxn ang="0">
                  <a:pos x="61" y="4"/>
                </a:cxn>
                <a:cxn ang="0">
                  <a:pos x="59" y="27"/>
                </a:cxn>
                <a:cxn ang="0">
                  <a:pos x="72" y="36"/>
                </a:cxn>
                <a:cxn ang="0">
                  <a:pos x="72" y="45"/>
                </a:cxn>
                <a:cxn ang="0">
                  <a:pos x="77" y="43"/>
                </a:cxn>
                <a:cxn ang="0">
                  <a:pos x="82" y="34"/>
                </a:cxn>
                <a:cxn ang="0">
                  <a:pos x="79" y="18"/>
                </a:cxn>
              </a:cxnLst>
              <a:rect l="0" t="0" r="r" b="b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265"/>
            <p:cNvSpPr>
              <a:spLocks/>
            </p:cNvSpPr>
            <p:nvPr/>
          </p:nvSpPr>
          <p:spPr bwMode="auto">
            <a:xfrm>
              <a:off x="207" y="204"/>
              <a:ext cx="139" cy="134"/>
            </a:xfrm>
            <a:custGeom>
              <a:avLst/>
              <a:gdLst/>
              <a:ahLst/>
              <a:cxnLst>
                <a:cxn ang="0">
                  <a:pos x="134" y="132"/>
                </a:cxn>
                <a:cxn ang="0">
                  <a:pos x="127" y="129"/>
                </a:cxn>
                <a:cxn ang="0">
                  <a:pos x="113" y="125"/>
                </a:cxn>
                <a:cxn ang="0">
                  <a:pos x="99" y="126"/>
                </a:cxn>
                <a:cxn ang="0">
                  <a:pos x="83" y="126"/>
                </a:cxn>
                <a:cxn ang="0">
                  <a:pos x="73" y="122"/>
                </a:cxn>
                <a:cxn ang="0">
                  <a:pos x="79" y="120"/>
                </a:cxn>
                <a:cxn ang="0">
                  <a:pos x="104" y="116"/>
                </a:cxn>
                <a:cxn ang="0">
                  <a:pos x="97" y="100"/>
                </a:cxn>
                <a:cxn ang="0">
                  <a:pos x="82" y="93"/>
                </a:cxn>
                <a:cxn ang="0">
                  <a:pos x="58" y="96"/>
                </a:cxn>
                <a:cxn ang="0">
                  <a:pos x="36" y="94"/>
                </a:cxn>
                <a:cxn ang="0">
                  <a:pos x="28" y="86"/>
                </a:cxn>
                <a:cxn ang="0">
                  <a:pos x="39" y="88"/>
                </a:cxn>
                <a:cxn ang="0">
                  <a:pos x="55" y="87"/>
                </a:cxn>
                <a:cxn ang="0">
                  <a:pos x="71" y="83"/>
                </a:cxn>
                <a:cxn ang="0">
                  <a:pos x="67" y="70"/>
                </a:cxn>
                <a:cxn ang="0">
                  <a:pos x="49" y="64"/>
                </a:cxn>
                <a:cxn ang="0">
                  <a:pos x="24" y="65"/>
                </a:cxn>
                <a:cxn ang="0">
                  <a:pos x="5" y="57"/>
                </a:cxn>
                <a:cxn ang="0">
                  <a:pos x="0" y="49"/>
                </a:cxn>
                <a:cxn ang="0">
                  <a:pos x="10" y="54"/>
                </a:cxn>
                <a:cxn ang="0">
                  <a:pos x="24" y="56"/>
                </a:cxn>
                <a:cxn ang="0">
                  <a:pos x="41" y="55"/>
                </a:cxn>
                <a:cxn ang="0">
                  <a:pos x="34" y="43"/>
                </a:cxn>
                <a:cxn ang="0">
                  <a:pos x="16" y="23"/>
                </a:cxn>
                <a:cxn ang="0">
                  <a:pos x="4" y="8"/>
                </a:cxn>
                <a:cxn ang="0">
                  <a:pos x="5" y="1"/>
                </a:cxn>
                <a:cxn ang="0">
                  <a:pos x="15" y="12"/>
                </a:cxn>
                <a:cxn ang="0">
                  <a:pos x="33" y="31"/>
                </a:cxn>
                <a:cxn ang="0">
                  <a:pos x="48" y="45"/>
                </a:cxn>
                <a:cxn ang="0">
                  <a:pos x="55" y="22"/>
                </a:cxn>
                <a:cxn ang="0">
                  <a:pos x="54" y="8"/>
                </a:cxn>
                <a:cxn ang="0">
                  <a:pos x="61" y="23"/>
                </a:cxn>
                <a:cxn ang="0">
                  <a:pos x="63" y="52"/>
                </a:cxn>
                <a:cxn ang="0">
                  <a:pos x="79" y="69"/>
                </a:cxn>
                <a:cxn ang="0">
                  <a:pos x="96" y="63"/>
                </a:cxn>
                <a:cxn ang="0">
                  <a:pos x="98" y="36"/>
                </a:cxn>
                <a:cxn ang="0">
                  <a:pos x="102" y="38"/>
                </a:cxn>
                <a:cxn ang="0">
                  <a:pos x="106" y="74"/>
                </a:cxn>
                <a:cxn ang="0">
                  <a:pos x="114" y="96"/>
                </a:cxn>
                <a:cxn ang="0">
                  <a:pos x="125" y="103"/>
                </a:cxn>
                <a:cxn ang="0">
                  <a:pos x="131" y="90"/>
                </a:cxn>
                <a:cxn ang="0">
                  <a:pos x="136" y="88"/>
                </a:cxn>
                <a:cxn ang="0">
                  <a:pos x="134" y="105"/>
                </a:cxn>
                <a:cxn ang="0">
                  <a:pos x="132" y="119"/>
                </a:cxn>
                <a:cxn ang="0">
                  <a:pos x="139" y="130"/>
                </a:cxn>
              </a:cxnLst>
              <a:rect l="0" t="0" r="r" b="b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266"/>
            <p:cNvSpPr>
              <a:spLocks/>
            </p:cNvSpPr>
            <p:nvPr/>
          </p:nvSpPr>
          <p:spPr bwMode="auto">
            <a:xfrm>
              <a:off x="388" y="171"/>
              <a:ext cx="111" cy="148"/>
            </a:xfrm>
            <a:custGeom>
              <a:avLst/>
              <a:gdLst/>
              <a:ahLst/>
              <a:cxnLst>
                <a:cxn ang="0">
                  <a:pos x="14" y="141"/>
                </a:cxn>
                <a:cxn ang="0">
                  <a:pos x="0" y="112"/>
                </a:cxn>
                <a:cxn ang="0">
                  <a:pos x="2" y="89"/>
                </a:cxn>
                <a:cxn ang="0">
                  <a:pos x="5" y="90"/>
                </a:cxn>
                <a:cxn ang="0">
                  <a:pos x="6" y="106"/>
                </a:cxn>
                <a:cxn ang="0">
                  <a:pos x="15" y="131"/>
                </a:cxn>
                <a:cxn ang="0">
                  <a:pos x="28" y="136"/>
                </a:cxn>
                <a:cxn ang="0">
                  <a:pos x="31" y="128"/>
                </a:cxn>
                <a:cxn ang="0">
                  <a:pos x="29" y="112"/>
                </a:cxn>
                <a:cxn ang="0">
                  <a:pos x="23" y="80"/>
                </a:cxn>
                <a:cxn ang="0">
                  <a:pos x="25" y="64"/>
                </a:cxn>
                <a:cxn ang="0">
                  <a:pos x="28" y="64"/>
                </a:cxn>
                <a:cxn ang="0">
                  <a:pos x="29" y="80"/>
                </a:cxn>
                <a:cxn ang="0">
                  <a:pos x="35" y="105"/>
                </a:cxn>
                <a:cxn ang="0">
                  <a:pos x="44" y="106"/>
                </a:cxn>
                <a:cxn ang="0">
                  <a:pos x="52" y="88"/>
                </a:cxn>
                <a:cxn ang="0">
                  <a:pos x="48" y="64"/>
                </a:cxn>
                <a:cxn ang="0">
                  <a:pos x="48" y="31"/>
                </a:cxn>
                <a:cxn ang="0">
                  <a:pos x="57" y="17"/>
                </a:cxn>
                <a:cxn ang="0">
                  <a:pos x="60" y="18"/>
                </a:cxn>
                <a:cxn ang="0">
                  <a:pos x="55" y="35"/>
                </a:cxn>
                <a:cxn ang="0">
                  <a:pos x="56" y="60"/>
                </a:cxn>
                <a:cxn ang="0">
                  <a:pos x="66" y="59"/>
                </a:cxn>
                <a:cxn ang="0">
                  <a:pos x="74" y="42"/>
                </a:cxn>
                <a:cxn ang="0">
                  <a:pos x="78" y="26"/>
                </a:cxn>
                <a:cxn ang="0">
                  <a:pos x="87" y="9"/>
                </a:cxn>
                <a:cxn ang="0">
                  <a:pos x="95" y="1"/>
                </a:cxn>
                <a:cxn ang="0">
                  <a:pos x="100" y="1"/>
                </a:cxn>
                <a:cxn ang="0">
                  <a:pos x="91" y="14"/>
                </a:cxn>
                <a:cxn ang="0">
                  <a:pos x="80" y="33"/>
                </a:cxn>
                <a:cxn ang="0">
                  <a:pos x="78" y="47"/>
                </a:cxn>
                <a:cxn ang="0">
                  <a:pos x="72" y="64"/>
                </a:cxn>
                <a:cxn ang="0">
                  <a:pos x="74" y="69"/>
                </a:cxn>
                <a:cxn ang="0">
                  <a:pos x="86" y="64"/>
                </a:cxn>
                <a:cxn ang="0">
                  <a:pos x="97" y="59"/>
                </a:cxn>
                <a:cxn ang="0">
                  <a:pos x="104" y="53"/>
                </a:cxn>
                <a:cxn ang="0">
                  <a:pos x="108" y="48"/>
                </a:cxn>
                <a:cxn ang="0">
                  <a:pos x="111" y="50"/>
                </a:cxn>
                <a:cxn ang="0">
                  <a:pos x="105" y="60"/>
                </a:cxn>
                <a:cxn ang="0">
                  <a:pos x="94" y="70"/>
                </a:cxn>
                <a:cxn ang="0">
                  <a:pos x="81" y="76"/>
                </a:cxn>
                <a:cxn ang="0">
                  <a:pos x="71" y="79"/>
                </a:cxn>
                <a:cxn ang="0">
                  <a:pos x="63" y="88"/>
                </a:cxn>
                <a:cxn ang="0">
                  <a:pos x="52" y="111"/>
                </a:cxn>
                <a:cxn ang="0">
                  <a:pos x="54" y="120"/>
                </a:cxn>
                <a:cxn ang="0">
                  <a:pos x="65" y="121"/>
                </a:cxn>
                <a:cxn ang="0">
                  <a:pos x="77" y="119"/>
                </a:cxn>
                <a:cxn ang="0">
                  <a:pos x="87" y="113"/>
                </a:cxn>
                <a:cxn ang="0">
                  <a:pos x="94" y="104"/>
                </a:cxn>
                <a:cxn ang="0">
                  <a:pos x="96" y="104"/>
                </a:cxn>
                <a:cxn ang="0">
                  <a:pos x="91" y="114"/>
                </a:cxn>
                <a:cxn ang="0">
                  <a:pos x="81" y="124"/>
                </a:cxn>
                <a:cxn ang="0">
                  <a:pos x="68" y="129"/>
                </a:cxn>
                <a:cxn ang="0">
                  <a:pos x="54" y="130"/>
                </a:cxn>
                <a:cxn ang="0">
                  <a:pos x="45" y="132"/>
                </a:cxn>
                <a:cxn ang="0">
                  <a:pos x="40" y="140"/>
                </a:cxn>
                <a:cxn ang="0">
                  <a:pos x="34" y="142"/>
                </a:cxn>
                <a:cxn ang="0">
                  <a:pos x="25" y="146"/>
                </a:cxn>
              </a:cxnLst>
              <a:rect l="0" t="0" r="r" b="b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67"/>
            <p:cNvSpPr>
              <a:spLocks/>
            </p:cNvSpPr>
            <p:nvPr/>
          </p:nvSpPr>
          <p:spPr bwMode="auto">
            <a:xfrm>
              <a:off x="442" y="337"/>
              <a:ext cx="178" cy="82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30"/>
                </a:cxn>
                <a:cxn ang="0">
                  <a:pos x="8" y="31"/>
                </a:cxn>
                <a:cxn ang="0">
                  <a:pos x="23" y="31"/>
                </a:cxn>
                <a:cxn ang="0">
                  <a:pos x="39" y="33"/>
                </a:cxn>
                <a:cxn ang="0">
                  <a:pos x="49" y="37"/>
                </a:cxn>
                <a:cxn ang="0">
                  <a:pos x="56" y="46"/>
                </a:cxn>
                <a:cxn ang="0">
                  <a:pos x="68" y="66"/>
                </a:cxn>
                <a:cxn ang="0">
                  <a:pos x="84" y="75"/>
                </a:cxn>
                <a:cxn ang="0">
                  <a:pos x="84" y="72"/>
                </a:cxn>
                <a:cxn ang="0">
                  <a:pos x="74" y="60"/>
                </a:cxn>
                <a:cxn ang="0">
                  <a:pos x="68" y="46"/>
                </a:cxn>
                <a:cxn ang="0">
                  <a:pos x="75" y="40"/>
                </a:cxn>
                <a:cxn ang="0">
                  <a:pos x="93" y="43"/>
                </a:cxn>
                <a:cxn ang="0">
                  <a:pos x="102" y="55"/>
                </a:cxn>
                <a:cxn ang="0">
                  <a:pos x="118" y="73"/>
                </a:cxn>
                <a:cxn ang="0">
                  <a:pos x="136" y="82"/>
                </a:cxn>
                <a:cxn ang="0">
                  <a:pos x="143" y="81"/>
                </a:cxn>
                <a:cxn ang="0">
                  <a:pos x="128" y="71"/>
                </a:cxn>
                <a:cxn ang="0">
                  <a:pos x="112" y="56"/>
                </a:cxn>
                <a:cxn ang="0">
                  <a:pos x="117" y="52"/>
                </a:cxn>
                <a:cxn ang="0">
                  <a:pos x="135" y="57"/>
                </a:cxn>
                <a:cxn ang="0">
                  <a:pos x="154" y="60"/>
                </a:cxn>
                <a:cxn ang="0">
                  <a:pos x="169" y="63"/>
                </a:cxn>
                <a:cxn ang="0">
                  <a:pos x="177" y="63"/>
                </a:cxn>
                <a:cxn ang="0">
                  <a:pos x="174" y="58"/>
                </a:cxn>
                <a:cxn ang="0">
                  <a:pos x="163" y="56"/>
                </a:cxn>
                <a:cxn ang="0">
                  <a:pos x="147" y="52"/>
                </a:cxn>
                <a:cxn ang="0">
                  <a:pos x="131" y="47"/>
                </a:cxn>
                <a:cxn ang="0">
                  <a:pos x="119" y="42"/>
                </a:cxn>
                <a:cxn ang="0">
                  <a:pos x="121" y="35"/>
                </a:cxn>
                <a:cxn ang="0">
                  <a:pos x="133" y="30"/>
                </a:cxn>
                <a:cxn ang="0">
                  <a:pos x="143" y="27"/>
                </a:cxn>
                <a:cxn ang="0">
                  <a:pos x="142" y="24"/>
                </a:cxn>
                <a:cxn ang="0">
                  <a:pos x="129" y="22"/>
                </a:cxn>
                <a:cxn ang="0">
                  <a:pos x="112" y="30"/>
                </a:cxn>
                <a:cxn ang="0">
                  <a:pos x="103" y="35"/>
                </a:cxn>
                <a:cxn ang="0">
                  <a:pos x="92" y="33"/>
                </a:cxn>
                <a:cxn ang="0">
                  <a:pos x="82" y="32"/>
                </a:cxn>
                <a:cxn ang="0">
                  <a:pos x="74" y="32"/>
                </a:cxn>
                <a:cxn ang="0">
                  <a:pos x="70" y="25"/>
                </a:cxn>
                <a:cxn ang="0">
                  <a:pos x="78" y="10"/>
                </a:cxn>
                <a:cxn ang="0">
                  <a:pos x="92" y="3"/>
                </a:cxn>
                <a:cxn ang="0">
                  <a:pos x="91" y="0"/>
                </a:cxn>
                <a:cxn ang="0">
                  <a:pos x="83" y="1"/>
                </a:cxn>
                <a:cxn ang="0">
                  <a:pos x="73" y="7"/>
                </a:cxn>
                <a:cxn ang="0">
                  <a:pos x="62" y="15"/>
                </a:cxn>
                <a:cxn ang="0">
                  <a:pos x="54" y="22"/>
                </a:cxn>
                <a:cxn ang="0">
                  <a:pos x="48" y="24"/>
                </a:cxn>
                <a:cxn ang="0">
                  <a:pos x="34" y="24"/>
                </a:cxn>
                <a:cxn ang="0">
                  <a:pos x="18" y="24"/>
                </a:cxn>
                <a:cxn ang="0">
                  <a:pos x="5" y="24"/>
                </a:cxn>
              </a:cxnLst>
              <a:rect l="0" t="0" r="r" b="b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268"/>
            <p:cNvSpPr>
              <a:spLocks/>
            </p:cNvSpPr>
            <p:nvPr/>
          </p:nvSpPr>
          <p:spPr bwMode="auto">
            <a:xfrm>
              <a:off x="424" y="410"/>
              <a:ext cx="145" cy="16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9" y="21"/>
                </a:cxn>
                <a:cxn ang="0">
                  <a:pos x="20" y="38"/>
                </a:cxn>
                <a:cxn ang="0">
                  <a:pos x="21" y="75"/>
                </a:cxn>
                <a:cxn ang="0">
                  <a:pos x="26" y="72"/>
                </a:cxn>
                <a:cxn ang="0">
                  <a:pos x="29" y="44"/>
                </a:cxn>
                <a:cxn ang="0">
                  <a:pos x="36" y="34"/>
                </a:cxn>
                <a:cxn ang="0">
                  <a:pos x="40" y="37"/>
                </a:cxn>
                <a:cxn ang="0">
                  <a:pos x="47" y="46"/>
                </a:cxn>
                <a:cxn ang="0">
                  <a:pos x="61" y="62"/>
                </a:cxn>
                <a:cxn ang="0">
                  <a:pos x="63" y="81"/>
                </a:cxn>
                <a:cxn ang="0">
                  <a:pos x="63" y="112"/>
                </a:cxn>
                <a:cxn ang="0">
                  <a:pos x="70" y="110"/>
                </a:cxn>
                <a:cxn ang="0">
                  <a:pos x="72" y="82"/>
                </a:cxn>
                <a:cxn ang="0">
                  <a:pos x="84" y="80"/>
                </a:cxn>
                <a:cxn ang="0">
                  <a:pos x="100" y="101"/>
                </a:cxn>
                <a:cxn ang="0">
                  <a:pos x="119" y="127"/>
                </a:cxn>
                <a:cxn ang="0">
                  <a:pos x="135" y="150"/>
                </a:cxn>
                <a:cxn ang="0">
                  <a:pos x="143" y="164"/>
                </a:cxn>
                <a:cxn ang="0">
                  <a:pos x="145" y="162"/>
                </a:cxn>
                <a:cxn ang="0">
                  <a:pos x="140" y="149"/>
                </a:cxn>
                <a:cxn ang="0">
                  <a:pos x="127" y="126"/>
                </a:cxn>
                <a:cxn ang="0">
                  <a:pos x="109" y="98"/>
                </a:cxn>
                <a:cxn ang="0">
                  <a:pos x="93" y="77"/>
                </a:cxn>
                <a:cxn ang="0">
                  <a:pos x="91" y="69"/>
                </a:cxn>
                <a:cxn ang="0">
                  <a:pos x="100" y="64"/>
                </a:cxn>
                <a:cxn ang="0">
                  <a:pos x="108" y="62"/>
                </a:cxn>
                <a:cxn ang="0">
                  <a:pos x="117" y="63"/>
                </a:cxn>
                <a:cxn ang="0">
                  <a:pos x="128" y="69"/>
                </a:cxn>
                <a:cxn ang="0">
                  <a:pos x="131" y="69"/>
                </a:cxn>
                <a:cxn ang="0">
                  <a:pos x="126" y="61"/>
                </a:cxn>
                <a:cxn ang="0">
                  <a:pos x="113" y="56"/>
                </a:cxn>
                <a:cxn ang="0">
                  <a:pos x="98" y="55"/>
                </a:cxn>
                <a:cxn ang="0">
                  <a:pos x="85" y="58"/>
                </a:cxn>
                <a:cxn ang="0">
                  <a:pos x="71" y="54"/>
                </a:cxn>
                <a:cxn ang="0">
                  <a:pos x="55" y="39"/>
                </a:cxn>
                <a:cxn ang="0">
                  <a:pos x="57" y="32"/>
                </a:cxn>
                <a:cxn ang="0">
                  <a:pos x="74" y="29"/>
                </a:cxn>
                <a:cxn ang="0">
                  <a:pos x="85" y="32"/>
                </a:cxn>
                <a:cxn ang="0">
                  <a:pos x="84" y="28"/>
                </a:cxn>
                <a:cxn ang="0">
                  <a:pos x="76" y="27"/>
                </a:cxn>
                <a:cxn ang="0">
                  <a:pos x="66" y="25"/>
                </a:cxn>
                <a:cxn ang="0">
                  <a:pos x="54" y="24"/>
                </a:cxn>
                <a:cxn ang="0">
                  <a:pos x="44" y="24"/>
                </a:cxn>
                <a:cxn ang="0">
                  <a:pos x="36" y="22"/>
                </a:cxn>
                <a:cxn ang="0">
                  <a:pos x="25" y="15"/>
                </a:cxn>
                <a:cxn ang="0">
                  <a:pos x="13" y="5"/>
                </a:cxn>
                <a:cxn ang="0">
                  <a:pos x="4" y="0"/>
                </a:cxn>
              </a:cxnLst>
              <a:rect l="0" t="0" r="r" b="b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269"/>
            <p:cNvSpPr>
              <a:spLocks/>
            </p:cNvSpPr>
            <p:nvPr/>
          </p:nvSpPr>
          <p:spPr bwMode="auto">
            <a:xfrm>
              <a:off x="299" y="425"/>
              <a:ext cx="109" cy="191"/>
            </a:xfrm>
            <a:custGeom>
              <a:avLst/>
              <a:gdLst/>
              <a:ahLst/>
              <a:cxnLst>
                <a:cxn ang="0">
                  <a:pos x="72" y="23"/>
                </a:cxn>
                <a:cxn ang="0">
                  <a:pos x="60" y="35"/>
                </a:cxn>
                <a:cxn ang="0">
                  <a:pos x="35" y="47"/>
                </a:cxn>
                <a:cxn ang="0">
                  <a:pos x="14" y="62"/>
                </a:cxn>
                <a:cxn ang="0">
                  <a:pos x="13" y="71"/>
                </a:cxn>
                <a:cxn ang="0">
                  <a:pos x="21" y="64"/>
                </a:cxn>
                <a:cxn ang="0">
                  <a:pos x="36" y="54"/>
                </a:cxn>
                <a:cxn ang="0">
                  <a:pos x="56" y="47"/>
                </a:cxn>
                <a:cxn ang="0">
                  <a:pos x="58" y="66"/>
                </a:cxn>
                <a:cxn ang="0">
                  <a:pos x="44" y="80"/>
                </a:cxn>
                <a:cxn ang="0">
                  <a:pos x="22" y="90"/>
                </a:cxn>
                <a:cxn ang="0">
                  <a:pos x="8" y="105"/>
                </a:cxn>
                <a:cxn ang="0">
                  <a:pos x="8" y="115"/>
                </a:cxn>
                <a:cxn ang="0">
                  <a:pos x="14" y="106"/>
                </a:cxn>
                <a:cxn ang="0">
                  <a:pos x="29" y="96"/>
                </a:cxn>
                <a:cxn ang="0">
                  <a:pos x="48" y="89"/>
                </a:cxn>
                <a:cxn ang="0">
                  <a:pos x="51" y="108"/>
                </a:cxn>
                <a:cxn ang="0">
                  <a:pos x="39" y="124"/>
                </a:cxn>
                <a:cxn ang="0">
                  <a:pos x="21" y="133"/>
                </a:cxn>
                <a:cxn ang="0">
                  <a:pos x="10" y="148"/>
                </a:cxn>
                <a:cxn ang="0">
                  <a:pos x="26" y="138"/>
                </a:cxn>
                <a:cxn ang="0">
                  <a:pos x="41" y="135"/>
                </a:cxn>
                <a:cxn ang="0">
                  <a:pos x="31" y="159"/>
                </a:cxn>
                <a:cxn ang="0">
                  <a:pos x="12" y="181"/>
                </a:cxn>
                <a:cxn ang="0">
                  <a:pos x="0" y="190"/>
                </a:cxn>
                <a:cxn ang="0">
                  <a:pos x="10" y="188"/>
                </a:cxn>
                <a:cxn ang="0">
                  <a:pos x="30" y="171"/>
                </a:cxn>
                <a:cxn ang="0">
                  <a:pos x="48" y="141"/>
                </a:cxn>
                <a:cxn ang="0">
                  <a:pos x="66" y="138"/>
                </a:cxn>
                <a:cxn ang="0">
                  <a:pos x="68" y="159"/>
                </a:cxn>
                <a:cxn ang="0">
                  <a:pos x="73" y="162"/>
                </a:cxn>
                <a:cxn ang="0">
                  <a:pos x="77" y="151"/>
                </a:cxn>
                <a:cxn ang="0">
                  <a:pos x="68" y="131"/>
                </a:cxn>
                <a:cxn ang="0">
                  <a:pos x="63" y="113"/>
                </a:cxn>
                <a:cxn ang="0">
                  <a:pos x="66" y="86"/>
                </a:cxn>
                <a:cxn ang="0">
                  <a:pos x="72" y="83"/>
                </a:cxn>
                <a:cxn ang="0">
                  <a:pos x="90" y="96"/>
                </a:cxn>
                <a:cxn ang="0">
                  <a:pos x="99" y="122"/>
                </a:cxn>
                <a:cxn ang="0">
                  <a:pos x="102" y="116"/>
                </a:cxn>
                <a:cxn ang="0">
                  <a:pos x="99" y="98"/>
                </a:cxn>
                <a:cxn ang="0">
                  <a:pos x="84" y="79"/>
                </a:cxn>
                <a:cxn ang="0">
                  <a:pos x="70" y="65"/>
                </a:cxn>
                <a:cxn ang="0">
                  <a:pos x="75" y="46"/>
                </a:cxn>
                <a:cxn ang="0">
                  <a:pos x="101" y="58"/>
                </a:cxn>
                <a:cxn ang="0">
                  <a:pos x="108" y="74"/>
                </a:cxn>
                <a:cxn ang="0">
                  <a:pos x="106" y="57"/>
                </a:cxn>
                <a:cxn ang="0">
                  <a:pos x="81" y="35"/>
                </a:cxn>
                <a:cxn ang="0">
                  <a:pos x="81" y="11"/>
                </a:cxn>
                <a:cxn ang="0">
                  <a:pos x="76" y="0"/>
                </a:cxn>
              </a:cxnLst>
              <a:rect l="0" t="0" r="r" b="b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270"/>
            <p:cNvSpPr>
              <a:spLocks/>
            </p:cNvSpPr>
            <p:nvPr/>
          </p:nvSpPr>
          <p:spPr bwMode="auto">
            <a:xfrm>
              <a:off x="179" y="380"/>
              <a:ext cx="175" cy="99"/>
            </a:xfrm>
            <a:custGeom>
              <a:avLst/>
              <a:gdLst/>
              <a:ahLst/>
              <a:cxnLst>
                <a:cxn ang="0">
                  <a:pos x="150" y="5"/>
                </a:cxn>
                <a:cxn ang="0">
                  <a:pos x="135" y="11"/>
                </a:cxn>
                <a:cxn ang="0">
                  <a:pos x="118" y="18"/>
                </a:cxn>
                <a:cxn ang="0">
                  <a:pos x="105" y="24"/>
                </a:cxn>
                <a:cxn ang="0">
                  <a:pos x="100" y="24"/>
                </a:cxn>
                <a:cxn ang="0">
                  <a:pos x="90" y="20"/>
                </a:cxn>
                <a:cxn ang="0">
                  <a:pos x="77" y="17"/>
                </a:cxn>
                <a:cxn ang="0">
                  <a:pos x="66" y="17"/>
                </a:cxn>
                <a:cxn ang="0">
                  <a:pos x="57" y="21"/>
                </a:cxn>
                <a:cxn ang="0">
                  <a:pos x="60" y="22"/>
                </a:cxn>
                <a:cxn ang="0">
                  <a:pos x="72" y="23"/>
                </a:cxn>
                <a:cxn ang="0">
                  <a:pos x="90" y="31"/>
                </a:cxn>
                <a:cxn ang="0">
                  <a:pos x="92" y="39"/>
                </a:cxn>
                <a:cxn ang="0">
                  <a:pos x="82" y="48"/>
                </a:cxn>
                <a:cxn ang="0">
                  <a:pos x="72" y="49"/>
                </a:cxn>
                <a:cxn ang="0">
                  <a:pos x="57" y="47"/>
                </a:cxn>
                <a:cxn ang="0">
                  <a:pos x="41" y="45"/>
                </a:cxn>
                <a:cxn ang="0">
                  <a:pos x="28" y="46"/>
                </a:cxn>
                <a:cxn ang="0">
                  <a:pos x="28" y="47"/>
                </a:cxn>
                <a:cxn ang="0">
                  <a:pos x="39" y="49"/>
                </a:cxn>
                <a:cxn ang="0">
                  <a:pos x="50" y="51"/>
                </a:cxn>
                <a:cxn ang="0">
                  <a:pos x="60" y="55"/>
                </a:cxn>
                <a:cxn ang="0">
                  <a:pos x="59" y="63"/>
                </a:cxn>
                <a:cxn ang="0">
                  <a:pos x="44" y="72"/>
                </a:cxn>
                <a:cxn ang="0">
                  <a:pos x="28" y="77"/>
                </a:cxn>
                <a:cxn ang="0">
                  <a:pos x="13" y="80"/>
                </a:cxn>
                <a:cxn ang="0">
                  <a:pos x="2" y="80"/>
                </a:cxn>
                <a:cxn ang="0">
                  <a:pos x="1" y="82"/>
                </a:cxn>
                <a:cxn ang="0">
                  <a:pos x="11" y="83"/>
                </a:cxn>
                <a:cxn ang="0">
                  <a:pos x="27" y="82"/>
                </a:cxn>
                <a:cxn ang="0">
                  <a:pos x="47" y="78"/>
                </a:cxn>
                <a:cxn ang="0">
                  <a:pos x="65" y="71"/>
                </a:cxn>
                <a:cxn ang="0">
                  <a:pos x="77" y="72"/>
                </a:cxn>
                <a:cxn ang="0">
                  <a:pos x="76" y="88"/>
                </a:cxn>
                <a:cxn ang="0">
                  <a:pos x="69" y="98"/>
                </a:cxn>
                <a:cxn ang="0">
                  <a:pos x="73" y="99"/>
                </a:cxn>
                <a:cxn ang="0">
                  <a:pos x="81" y="92"/>
                </a:cxn>
                <a:cxn ang="0">
                  <a:pos x="85" y="73"/>
                </a:cxn>
                <a:cxn ang="0">
                  <a:pos x="92" y="55"/>
                </a:cxn>
                <a:cxn ang="0">
                  <a:pos x="108" y="39"/>
                </a:cxn>
                <a:cxn ang="0">
                  <a:pos x="121" y="42"/>
                </a:cxn>
                <a:cxn ang="0">
                  <a:pos x="124" y="63"/>
                </a:cxn>
                <a:cxn ang="0">
                  <a:pos x="120" y="75"/>
                </a:cxn>
                <a:cxn ang="0">
                  <a:pos x="124" y="76"/>
                </a:cxn>
                <a:cxn ang="0">
                  <a:pos x="129" y="65"/>
                </a:cxn>
                <a:cxn ang="0">
                  <a:pos x="130" y="42"/>
                </a:cxn>
                <a:cxn ang="0">
                  <a:pos x="130" y="26"/>
                </a:cxn>
                <a:cxn ang="0">
                  <a:pos x="142" y="18"/>
                </a:cxn>
                <a:cxn ang="0">
                  <a:pos x="158" y="9"/>
                </a:cxn>
                <a:cxn ang="0">
                  <a:pos x="170" y="4"/>
                </a:cxn>
                <a:cxn ang="0">
                  <a:pos x="171" y="0"/>
                </a:cxn>
                <a:cxn ang="0">
                  <a:pos x="159" y="3"/>
                </a:cxn>
              </a:cxnLst>
              <a:rect l="0" t="0" r="r" b="b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271"/>
            <p:cNvSpPr>
              <a:spLocks/>
            </p:cNvSpPr>
            <p:nvPr/>
          </p:nvSpPr>
          <p:spPr bwMode="auto">
            <a:xfrm>
              <a:off x="422" y="326"/>
              <a:ext cx="15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7"/>
                </a:cxn>
                <a:cxn ang="0">
                  <a:pos x="9" y="17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1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272"/>
            <p:cNvSpPr>
              <a:spLocks/>
            </p:cNvSpPr>
            <p:nvPr/>
          </p:nvSpPr>
          <p:spPr bwMode="auto">
            <a:xfrm>
              <a:off x="418" y="366"/>
              <a:ext cx="14" cy="1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273"/>
            <p:cNvSpPr>
              <a:spLocks/>
            </p:cNvSpPr>
            <p:nvPr/>
          </p:nvSpPr>
          <p:spPr bwMode="auto">
            <a:xfrm>
              <a:off x="448" y="393"/>
              <a:ext cx="18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8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3" y="16"/>
                </a:cxn>
                <a:cxn ang="0">
                  <a:pos x="1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</a:cxnLst>
              <a:rect l="0" t="0" r="r" b="b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274"/>
            <p:cNvSpPr>
              <a:spLocks/>
            </p:cNvSpPr>
            <p:nvPr/>
          </p:nvSpPr>
          <p:spPr bwMode="auto">
            <a:xfrm>
              <a:off x="381" y="386"/>
              <a:ext cx="2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1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19" y="14"/>
                </a:cxn>
                <a:cxn ang="0">
                  <a:pos x="18" y="17"/>
                </a:cxn>
                <a:cxn ang="0">
                  <a:pos x="15" y="19"/>
                </a:cxn>
                <a:cxn ang="0">
                  <a:pos x="11" y="19"/>
                </a:cxn>
                <a:cxn ang="0">
                  <a:pos x="7" y="18"/>
                </a:cxn>
                <a:cxn ang="0">
                  <a:pos x="3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10" y="0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275"/>
            <p:cNvSpPr>
              <a:spLocks/>
            </p:cNvSpPr>
            <p:nvPr/>
          </p:nvSpPr>
          <p:spPr bwMode="auto">
            <a:xfrm>
              <a:off x="371" y="344"/>
              <a:ext cx="20" cy="1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19" y="13"/>
                </a:cxn>
                <a:cxn ang="0">
                  <a:pos x="17" y="16"/>
                </a:cxn>
                <a:cxn ang="0">
                  <a:pos x="13" y="18"/>
                </a:cxn>
                <a:cxn ang="0">
                  <a:pos x="10" y="18"/>
                </a:cxn>
                <a:cxn ang="0">
                  <a:pos x="5" y="17"/>
                </a:cxn>
                <a:cxn ang="0">
                  <a:pos x="2" y="14"/>
                </a:cxn>
                <a:cxn ang="0">
                  <a:pos x="0" y="10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276"/>
            <p:cNvSpPr>
              <a:spLocks/>
            </p:cNvSpPr>
            <p:nvPr/>
          </p:nvSpPr>
          <p:spPr bwMode="auto">
            <a:xfrm>
              <a:off x="340" y="343"/>
              <a:ext cx="17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6" y="4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2" y="15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277"/>
            <p:cNvSpPr>
              <a:spLocks/>
            </p:cNvSpPr>
            <p:nvPr/>
          </p:nvSpPr>
          <p:spPr bwMode="auto">
            <a:xfrm>
              <a:off x="365" y="315"/>
              <a:ext cx="18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8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9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278"/>
            <p:cNvSpPr>
              <a:spLocks/>
            </p:cNvSpPr>
            <p:nvPr/>
          </p:nvSpPr>
          <p:spPr bwMode="auto">
            <a:xfrm>
              <a:off x="715" y="310"/>
              <a:ext cx="129" cy="132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0" y="64"/>
                </a:cxn>
                <a:cxn ang="0">
                  <a:pos x="32" y="61"/>
                </a:cxn>
                <a:cxn ang="0">
                  <a:pos x="42" y="70"/>
                </a:cxn>
                <a:cxn ang="0">
                  <a:pos x="45" y="77"/>
                </a:cxn>
                <a:cxn ang="0">
                  <a:pos x="34" y="75"/>
                </a:cxn>
                <a:cxn ang="0">
                  <a:pos x="27" y="73"/>
                </a:cxn>
                <a:cxn ang="0">
                  <a:pos x="18" y="67"/>
                </a:cxn>
                <a:cxn ang="0">
                  <a:pos x="2" y="74"/>
                </a:cxn>
                <a:cxn ang="0">
                  <a:pos x="1" y="91"/>
                </a:cxn>
                <a:cxn ang="0">
                  <a:pos x="5" y="99"/>
                </a:cxn>
                <a:cxn ang="0">
                  <a:pos x="26" y="101"/>
                </a:cxn>
                <a:cxn ang="0">
                  <a:pos x="37" y="95"/>
                </a:cxn>
                <a:cxn ang="0">
                  <a:pos x="37" y="102"/>
                </a:cxn>
                <a:cxn ang="0">
                  <a:pos x="31" y="127"/>
                </a:cxn>
                <a:cxn ang="0">
                  <a:pos x="52" y="129"/>
                </a:cxn>
                <a:cxn ang="0">
                  <a:pos x="61" y="111"/>
                </a:cxn>
                <a:cxn ang="0">
                  <a:pos x="54" y="96"/>
                </a:cxn>
                <a:cxn ang="0">
                  <a:pos x="59" y="92"/>
                </a:cxn>
                <a:cxn ang="0">
                  <a:pos x="62" y="99"/>
                </a:cxn>
                <a:cxn ang="0">
                  <a:pos x="69" y="112"/>
                </a:cxn>
                <a:cxn ang="0">
                  <a:pos x="87" y="111"/>
                </a:cxn>
                <a:cxn ang="0">
                  <a:pos x="103" y="116"/>
                </a:cxn>
                <a:cxn ang="0">
                  <a:pos x="118" y="107"/>
                </a:cxn>
                <a:cxn ang="0">
                  <a:pos x="121" y="98"/>
                </a:cxn>
                <a:cxn ang="0">
                  <a:pos x="118" y="92"/>
                </a:cxn>
                <a:cxn ang="0">
                  <a:pos x="101" y="84"/>
                </a:cxn>
                <a:cxn ang="0">
                  <a:pos x="90" y="81"/>
                </a:cxn>
                <a:cxn ang="0">
                  <a:pos x="95" y="68"/>
                </a:cxn>
                <a:cxn ang="0">
                  <a:pos x="111" y="62"/>
                </a:cxn>
                <a:cxn ang="0">
                  <a:pos x="127" y="53"/>
                </a:cxn>
                <a:cxn ang="0">
                  <a:pos x="127" y="37"/>
                </a:cxn>
                <a:cxn ang="0">
                  <a:pos x="112" y="28"/>
                </a:cxn>
                <a:cxn ang="0">
                  <a:pos x="96" y="36"/>
                </a:cxn>
                <a:cxn ang="0">
                  <a:pos x="96" y="47"/>
                </a:cxn>
                <a:cxn ang="0">
                  <a:pos x="82" y="59"/>
                </a:cxn>
                <a:cxn ang="0">
                  <a:pos x="76" y="58"/>
                </a:cxn>
                <a:cxn ang="0">
                  <a:pos x="74" y="50"/>
                </a:cxn>
                <a:cxn ang="0">
                  <a:pos x="78" y="35"/>
                </a:cxn>
                <a:cxn ang="0">
                  <a:pos x="91" y="19"/>
                </a:cxn>
                <a:cxn ang="0">
                  <a:pos x="83" y="2"/>
                </a:cxn>
                <a:cxn ang="0">
                  <a:pos x="66" y="1"/>
                </a:cxn>
                <a:cxn ang="0">
                  <a:pos x="56" y="8"/>
                </a:cxn>
                <a:cxn ang="0">
                  <a:pos x="51" y="16"/>
                </a:cxn>
                <a:cxn ang="0">
                  <a:pos x="56" y="28"/>
                </a:cxn>
                <a:cxn ang="0">
                  <a:pos x="62" y="40"/>
                </a:cxn>
                <a:cxn ang="0">
                  <a:pos x="61" y="52"/>
                </a:cxn>
                <a:cxn ang="0">
                  <a:pos x="54" y="54"/>
                </a:cxn>
                <a:cxn ang="0">
                  <a:pos x="47" y="40"/>
                </a:cxn>
              </a:cxnLst>
              <a:rect l="0" t="0" r="r" b="b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279"/>
            <p:cNvSpPr>
              <a:spLocks/>
            </p:cNvSpPr>
            <p:nvPr/>
          </p:nvSpPr>
          <p:spPr bwMode="auto">
            <a:xfrm>
              <a:off x="624" y="483"/>
              <a:ext cx="133" cy="23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15"/>
                </a:cxn>
                <a:cxn ang="0">
                  <a:pos x="109" y="28"/>
                </a:cxn>
                <a:cxn ang="0">
                  <a:pos x="96" y="39"/>
                </a:cxn>
                <a:cxn ang="0">
                  <a:pos x="82" y="47"/>
                </a:cxn>
                <a:cxn ang="0">
                  <a:pos x="67" y="53"/>
                </a:cxn>
                <a:cxn ang="0">
                  <a:pos x="53" y="57"/>
                </a:cxn>
                <a:cxn ang="0">
                  <a:pos x="39" y="59"/>
                </a:cxn>
                <a:cxn ang="0">
                  <a:pos x="25" y="59"/>
                </a:cxn>
                <a:cxn ang="0">
                  <a:pos x="25" y="71"/>
                </a:cxn>
                <a:cxn ang="0">
                  <a:pos x="23" y="83"/>
                </a:cxn>
                <a:cxn ang="0">
                  <a:pos x="15" y="97"/>
                </a:cxn>
                <a:cxn ang="0">
                  <a:pos x="0" y="107"/>
                </a:cxn>
                <a:cxn ang="0">
                  <a:pos x="9" y="122"/>
                </a:cxn>
                <a:cxn ang="0">
                  <a:pos x="15" y="140"/>
                </a:cxn>
                <a:cxn ang="0">
                  <a:pos x="16" y="159"/>
                </a:cxn>
                <a:cxn ang="0">
                  <a:pos x="9" y="175"/>
                </a:cxn>
                <a:cxn ang="0">
                  <a:pos x="15" y="177"/>
                </a:cxn>
                <a:cxn ang="0">
                  <a:pos x="22" y="181"/>
                </a:cxn>
                <a:cxn ang="0">
                  <a:pos x="30" y="184"/>
                </a:cxn>
                <a:cxn ang="0">
                  <a:pos x="39" y="190"/>
                </a:cxn>
                <a:cxn ang="0">
                  <a:pos x="47" y="198"/>
                </a:cxn>
                <a:cxn ang="0">
                  <a:pos x="55" y="207"/>
                </a:cxn>
                <a:cxn ang="0">
                  <a:pos x="60" y="218"/>
                </a:cxn>
                <a:cxn ang="0">
                  <a:pos x="65" y="232"/>
                </a:cxn>
                <a:cxn ang="0">
                  <a:pos x="68" y="224"/>
                </a:cxn>
                <a:cxn ang="0">
                  <a:pos x="73" y="215"/>
                </a:cxn>
                <a:cxn ang="0">
                  <a:pos x="79" y="207"/>
                </a:cxn>
                <a:cxn ang="0">
                  <a:pos x="84" y="199"/>
                </a:cxn>
                <a:cxn ang="0">
                  <a:pos x="92" y="191"/>
                </a:cxn>
                <a:cxn ang="0">
                  <a:pos x="101" y="185"/>
                </a:cxn>
                <a:cxn ang="0">
                  <a:pos x="110" y="182"/>
                </a:cxn>
                <a:cxn ang="0">
                  <a:pos x="121" y="179"/>
                </a:cxn>
                <a:cxn ang="0">
                  <a:pos x="116" y="169"/>
                </a:cxn>
                <a:cxn ang="0">
                  <a:pos x="113" y="156"/>
                </a:cxn>
                <a:cxn ang="0">
                  <a:pos x="115" y="142"/>
                </a:cxn>
                <a:cxn ang="0">
                  <a:pos x="124" y="126"/>
                </a:cxn>
                <a:cxn ang="0">
                  <a:pos x="115" y="101"/>
                </a:cxn>
                <a:cxn ang="0">
                  <a:pos x="113" y="77"/>
                </a:cxn>
                <a:cxn ang="0">
                  <a:pos x="114" y="56"/>
                </a:cxn>
                <a:cxn ang="0">
                  <a:pos x="116" y="40"/>
                </a:cxn>
                <a:cxn ang="0">
                  <a:pos x="119" y="31"/>
                </a:cxn>
                <a:cxn ang="0">
                  <a:pos x="124" y="21"/>
                </a:cxn>
                <a:cxn ang="0">
                  <a:pos x="128" y="12"/>
                </a:cxn>
                <a:cxn ang="0">
                  <a:pos x="132" y="7"/>
                </a:cxn>
                <a:cxn ang="0">
                  <a:pos x="133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2" y="3"/>
                </a:cxn>
                <a:cxn ang="0">
                  <a:pos x="132" y="0"/>
                </a:cxn>
              </a:cxnLst>
              <a:rect l="0" t="0" r="r" b="b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280"/>
            <p:cNvSpPr>
              <a:spLocks/>
            </p:cNvSpPr>
            <p:nvPr/>
          </p:nvSpPr>
          <p:spPr bwMode="auto">
            <a:xfrm>
              <a:off x="963" y="426"/>
              <a:ext cx="249" cy="1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2"/>
                </a:cxn>
                <a:cxn ang="0">
                  <a:pos x="94" y="6"/>
                </a:cxn>
                <a:cxn ang="0">
                  <a:pos x="82" y="10"/>
                </a:cxn>
                <a:cxn ang="0">
                  <a:pos x="68" y="14"/>
                </a:cxn>
                <a:cxn ang="0">
                  <a:pos x="53" y="19"/>
                </a:cxn>
                <a:cxn ang="0">
                  <a:pos x="40" y="22"/>
                </a:cxn>
                <a:cxn ang="0">
                  <a:pos x="27" y="25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14" y="31"/>
                </a:cxn>
                <a:cxn ang="0">
                  <a:pos x="26" y="43"/>
                </a:cxn>
                <a:cxn ang="0">
                  <a:pos x="36" y="56"/>
                </a:cxn>
                <a:cxn ang="0">
                  <a:pos x="47" y="71"/>
                </a:cxn>
                <a:cxn ang="0">
                  <a:pos x="55" y="88"/>
                </a:cxn>
                <a:cxn ang="0">
                  <a:pos x="61" y="106"/>
                </a:cxn>
                <a:cxn ang="0">
                  <a:pos x="66" y="124"/>
                </a:cxn>
                <a:cxn ang="0">
                  <a:pos x="69" y="142"/>
                </a:cxn>
                <a:cxn ang="0">
                  <a:pos x="76" y="142"/>
                </a:cxn>
                <a:cxn ang="0">
                  <a:pos x="84" y="145"/>
                </a:cxn>
                <a:cxn ang="0">
                  <a:pos x="93" y="149"/>
                </a:cxn>
                <a:cxn ang="0">
                  <a:pos x="103" y="154"/>
                </a:cxn>
                <a:cxn ang="0">
                  <a:pos x="112" y="162"/>
                </a:cxn>
                <a:cxn ang="0">
                  <a:pos x="121" y="170"/>
                </a:cxn>
                <a:cxn ang="0">
                  <a:pos x="129" y="180"/>
                </a:cxn>
                <a:cxn ang="0">
                  <a:pos x="135" y="190"/>
                </a:cxn>
                <a:cxn ang="0">
                  <a:pos x="142" y="184"/>
                </a:cxn>
                <a:cxn ang="0">
                  <a:pos x="152" y="179"/>
                </a:cxn>
                <a:cxn ang="0">
                  <a:pos x="163" y="174"/>
                </a:cxn>
                <a:cxn ang="0">
                  <a:pos x="177" y="171"/>
                </a:cxn>
                <a:cxn ang="0">
                  <a:pos x="193" y="170"/>
                </a:cxn>
                <a:cxn ang="0">
                  <a:pos x="211" y="171"/>
                </a:cxn>
                <a:cxn ang="0">
                  <a:pos x="229" y="176"/>
                </a:cxn>
                <a:cxn ang="0">
                  <a:pos x="249" y="184"/>
                </a:cxn>
                <a:cxn ang="0">
                  <a:pos x="244" y="176"/>
                </a:cxn>
                <a:cxn ang="0">
                  <a:pos x="237" y="168"/>
                </a:cxn>
                <a:cxn ang="0">
                  <a:pos x="232" y="158"/>
                </a:cxn>
                <a:cxn ang="0">
                  <a:pos x="228" y="146"/>
                </a:cxn>
                <a:cxn ang="0">
                  <a:pos x="227" y="132"/>
                </a:cxn>
                <a:cxn ang="0">
                  <a:pos x="227" y="117"/>
                </a:cxn>
                <a:cxn ang="0">
                  <a:pos x="231" y="100"/>
                </a:cxn>
                <a:cxn ang="0">
                  <a:pos x="239" y="81"/>
                </a:cxn>
                <a:cxn ang="0">
                  <a:pos x="228" y="79"/>
                </a:cxn>
                <a:cxn ang="0">
                  <a:pos x="215" y="76"/>
                </a:cxn>
                <a:cxn ang="0">
                  <a:pos x="204" y="70"/>
                </a:cxn>
                <a:cxn ang="0">
                  <a:pos x="194" y="63"/>
                </a:cxn>
                <a:cxn ang="0">
                  <a:pos x="185" y="55"/>
                </a:cxn>
                <a:cxn ang="0">
                  <a:pos x="178" y="43"/>
                </a:cxn>
                <a:cxn ang="0">
                  <a:pos x="175" y="29"/>
                </a:cxn>
                <a:cxn ang="0">
                  <a:pos x="174" y="11"/>
                </a:cxn>
                <a:cxn ang="0">
                  <a:pos x="167" y="12"/>
                </a:cxn>
                <a:cxn ang="0">
                  <a:pos x="160" y="14"/>
                </a:cxn>
                <a:cxn ang="0">
                  <a:pos x="153" y="14"/>
                </a:cxn>
                <a:cxn ang="0">
                  <a:pos x="146" y="14"/>
                </a:cxn>
                <a:cxn ang="0">
                  <a:pos x="138" y="13"/>
                </a:cxn>
                <a:cxn ang="0">
                  <a:pos x="130" y="10"/>
                </a:cxn>
                <a:cxn ang="0">
                  <a:pos x="123" y="5"/>
                </a:cxn>
                <a:cxn ang="0">
                  <a:pos x="113" y="0"/>
                </a:cxn>
              </a:cxnLst>
              <a:rect l="0" t="0" r="r" b="b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281"/>
            <p:cNvSpPr>
              <a:spLocks/>
            </p:cNvSpPr>
            <p:nvPr/>
          </p:nvSpPr>
          <p:spPr bwMode="auto">
            <a:xfrm>
              <a:off x="835" y="140"/>
              <a:ext cx="219" cy="270"/>
            </a:xfrm>
            <a:custGeom>
              <a:avLst/>
              <a:gdLst/>
              <a:ahLst/>
              <a:cxnLst>
                <a:cxn ang="0">
                  <a:pos x="185" y="130"/>
                </a:cxn>
                <a:cxn ang="0">
                  <a:pos x="157" y="133"/>
                </a:cxn>
                <a:cxn ang="0">
                  <a:pos x="119" y="145"/>
                </a:cxn>
                <a:cxn ang="0">
                  <a:pos x="84" y="176"/>
                </a:cxn>
                <a:cxn ang="0">
                  <a:pos x="64" y="224"/>
                </a:cxn>
                <a:cxn ang="0">
                  <a:pos x="49" y="254"/>
                </a:cxn>
                <a:cxn ang="0">
                  <a:pos x="34" y="261"/>
                </a:cxn>
                <a:cxn ang="0">
                  <a:pos x="24" y="263"/>
                </a:cxn>
                <a:cxn ang="0">
                  <a:pos x="14" y="265"/>
                </a:cxn>
                <a:cxn ang="0">
                  <a:pos x="5" y="269"/>
                </a:cxn>
                <a:cxn ang="0">
                  <a:pos x="1" y="269"/>
                </a:cxn>
                <a:cxn ang="0">
                  <a:pos x="0" y="266"/>
                </a:cxn>
                <a:cxn ang="0">
                  <a:pos x="18" y="257"/>
                </a:cxn>
                <a:cxn ang="0">
                  <a:pos x="42" y="230"/>
                </a:cxn>
                <a:cxn ang="0">
                  <a:pos x="52" y="197"/>
                </a:cxn>
                <a:cxn ang="0">
                  <a:pos x="55" y="169"/>
                </a:cxn>
                <a:cxn ang="0">
                  <a:pos x="53" y="150"/>
                </a:cxn>
                <a:cxn ang="0">
                  <a:pos x="49" y="128"/>
                </a:cxn>
                <a:cxn ang="0">
                  <a:pos x="52" y="115"/>
                </a:cxn>
                <a:cxn ang="0">
                  <a:pos x="69" y="102"/>
                </a:cxn>
                <a:cxn ang="0">
                  <a:pos x="85" y="83"/>
                </a:cxn>
                <a:cxn ang="0">
                  <a:pos x="91" y="60"/>
                </a:cxn>
                <a:cxn ang="0">
                  <a:pos x="96" y="47"/>
                </a:cxn>
                <a:cxn ang="0">
                  <a:pos x="121" y="39"/>
                </a:cxn>
                <a:cxn ang="0">
                  <a:pos x="149" y="25"/>
                </a:cxn>
                <a:cxn ang="0">
                  <a:pos x="171" y="8"/>
                </a:cxn>
                <a:cxn ang="0">
                  <a:pos x="178" y="10"/>
                </a:cxn>
                <a:cxn ang="0">
                  <a:pos x="181" y="36"/>
                </a:cxn>
                <a:cxn ang="0">
                  <a:pos x="192" y="61"/>
                </a:cxn>
                <a:cxn ang="0">
                  <a:pos x="209" y="82"/>
                </a:cxn>
                <a:cxn ang="0">
                  <a:pos x="212" y="90"/>
                </a:cxn>
                <a:cxn ang="0">
                  <a:pos x="198" y="95"/>
                </a:cxn>
                <a:cxn ang="0">
                  <a:pos x="188" y="106"/>
                </a:cxn>
                <a:cxn ang="0">
                  <a:pos x="187" y="121"/>
                </a:cxn>
              </a:cxnLst>
              <a:rect l="0" t="0" r="r" b="b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282"/>
            <p:cNvSpPr>
              <a:spLocks/>
            </p:cNvSpPr>
            <p:nvPr/>
          </p:nvSpPr>
          <p:spPr bwMode="auto">
            <a:xfrm>
              <a:off x="764" y="145"/>
              <a:ext cx="129" cy="260"/>
            </a:xfrm>
            <a:custGeom>
              <a:avLst/>
              <a:gdLst/>
              <a:ahLst/>
              <a:cxnLst>
                <a:cxn ang="0">
                  <a:pos x="69" y="257"/>
                </a:cxn>
                <a:cxn ang="0">
                  <a:pos x="60" y="249"/>
                </a:cxn>
                <a:cxn ang="0">
                  <a:pos x="47" y="249"/>
                </a:cxn>
                <a:cxn ang="0">
                  <a:pos x="41" y="246"/>
                </a:cxn>
                <a:cxn ang="0">
                  <a:pos x="42" y="239"/>
                </a:cxn>
                <a:cxn ang="0">
                  <a:pos x="50" y="230"/>
                </a:cxn>
                <a:cxn ang="0">
                  <a:pos x="62" y="227"/>
                </a:cxn>
                <a:cxn ang="0">
                  <a:pos x="73" y="223"/>
                </a:cxn>
                <a:cxn ang="0">
                  <a:pos x="79" y="216"/>
                </a:cxn>
                <a:cxn ang="0">
                  <a:pos x="80" y="210"/>
                </a:cxn>
                <a:cxn ang="0">
                  <a:pos x="79" y="206"/>
                </a:cxn>
                <a:cxn ang="0">
                  <a:pos x="77" y="200"/>
                </a:cxn>
                <a:cxn ang="0">
                  <a:pos x="70" y="195"/>
                </a:cxn>
                <a:cxn ang="0">
                  <a:pos x="56" y="195"/>
                </a:cxn>
                <a:cxn ang="0">
                  <a:pos x="47" y="201"/>
                </a:cxn>
                <a:cxn ang="0">
                  <a:pos x="46" y="208"/>
                </a:cxn>
                <a:cxn ang="0">
                  <a:pos x="43" y="216"/>
                </a:cxn>
                <a:cxn ang="0">
                  <a:pos x="33" y="224"/>
                </a:cxn>
                <a:cxn ang="0">
                  <a:pos x="29" y="224"/>
                </a:cxn>
                <a:cxn ang="0">
                  <a:pos x="25" y="221"/>
                </a:cxn>
                <a:cxn ang="0">
                  <a:pos x="25" y="215"/>
                </a:cxn>
                <a:cxn ang="0">
                  <a:pos x="28" y="205"/>
                </a:cxn>
                <a:cxn ang="0">
                  <a:pos x="34" y="197"/>
                </a:cxn>
                <a:cxn ang="0">
                  <a:pos x="41" y="189"/>
                </a:cxn>
                <a:cxn ang="0">
                  <a:pos x="42" y="182"/>
                </a:cxn>
                <a:cxn ang="0">
                  <a:pos x="42" y="179"/>
                </a:cxn>
                <a:cxn ang="0">
                  <a:pos x="39" y="173"/>
                </a:cxn>
                <a:cxn ang="0">
                  <a:pos x="33" y="167"/>
                </a:cxn>
                <a:cxn ang="0">
                  <a:pos x="24" y="165"/>
                </a:cxn>
                <a:cxn ang="0">
                  <a:pos x="17" y="166"/>
                </a:cxn>
                <a:cxn ang="0">
                  <a:pos x="12" y="168"/>
                </a:cxn>
                <a:cxn ang="0">
                  <a:pos x="8" y="172"/>
                </a:cxn>
                <a:cxn ang="0">
                  <a:pos x="0" y="149"/>
                </a:cxn>
                <a:cxn ang="0">
                  <a:pos x="11" y="98"/>
                </a:cxn>
                <a:cxn ang="0">
                  <a:pos x="46" y="52"/>
                </a:cxn>
                <a:cxn ang="0">
                  <a:pos x="90" y="18"/>
                </a:cxn>
                <a:cxn ang="0">
                  <a:pos x="115" y="4"/>
                </a:cxn>
                <a:cxn ang="0">
                  <a:pos x="129" y="0"/>
                </a:cxn>
                <a:cxn ang="0">
                  <a:pos x="118" y="16"/>
                </a:cxn>
                <a:cxn ang="0">
                  <a:pos x="105" y="45"/>
                </a:cxn>
                <a:cxn ang="0">
                  <a:pos x="105" y="71"/>
                </a:cxn>
                <a:cxn ang="0">
                  <a:pos x="112" y="96"/>
                </a:cxn>
                <a:cxn ang="0">
                  <a:pos x="120" y="123"/>
                </a:cxn>
                <a:cxn ang="0">
                  <a:pos x="124" y="145"/>
                </a:cxn>
                <a:cxn ang="0">
                  <a:pos x="126" y="164"/>
                </a:cxn>
                <a:cxn ang="0">
                  <a:pos x="123" y="192"/>
                </a:cxn>
                <a:cxn ang="0">
                  <a:pos x="113" y="225"/>
                </a:cxn>
                <a:cxn ang="0">
                  <a:pos x="89" y="252"/>
                </a:cxn>
              </a:cxnLst>
              <a:rect l="0" t="0" r="r" b="b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283"/>
            <p:cNvSpPr>
              <a:spLocks/>
            </p:cNvSpPr>
            <p:nvPr/>
          </p:nvSpPr>
          <p:spPr bwMode="auto">
            <a:xfrm>
              <a:off x="528" y="270"/>
              <a:ext cx="630" cy="443"/>
            </a:xfrm>
            <a:custGeom>
              <a:avLst/>
              <a:gdLst/>
              <a:ahLst/>
              <a:cxnLst>
                <a:cxn ang="0">
                  <a:pos x="291" y="378"/>
                </a:cxn>
                <a:cxn ang="0">
                  <a:pos x="257" y="438"/>
                </a:cxn>
                <a:cxn ang="0">
                  <a:pos x="229" y="387"/>
                </a:cxn>
                <a:cxn ang="0">
                  <a:pos x="191" y="347"/>
                </a:cxn>
                <a:cxn ang="0">
                  <a:pos x="179" y="253"/>
                </a:cxn>
                <a:cxn ang="0">
                  <a:pos x="205" y="210"/>
                </a:cxn>
                <a:cxn ang="0">
                  <a:pos x="227" y="165"/>
                </a:cxn>
                <a:cxn ang="0">
                  <a:pos x="212" y="174"/>
                </a:cxn>
                <a:cxn ang="0">
                  <a:pos x="195" y="213"/>
                </a:cxn>
                <a:cxn ang="0">
                  <a:pos x="130" y="266"/>
                </a:cxn>
                <a:cxn ang="0">
                  <a:pos x="79" y="270"/>
                </a:cxn>
                <a:cxn ang="0">
                  <a:pos x="48" y="259"/>
                </a:cxn>
                <a:cxn ang="0">
                  <a:pos x="0" y="237"/>
                </a:cxn>
                <a:cxn ang="0">
                  <a:pos x="40" y="222"/>
                </a:cxn>
                <a:cxn ang="0">
                  <a:pos x="74" y="181"/>
                </a:cxn>
                <a:cxn ang="0">
                  <a:pos x="143" y="136"/>
                </a:cxn>
                <a:cxn ang="0">
                  <a:pos x="185" y="138"/>
                </a:cxn>
                <a:cxn ang="0">
                  <a:pos x="193" y="141"/>
                </a:cxn>
                <a:cxn ang="0">
                  <a:pos x="184" y="165"/>
                </a:cxn>
                <a:cxn ang="0">
                  <a:pos x="189" y="169"/>
                </a:cxn>
                <a:cxn ang="0">
                  <a:pos x="212" y="165"/>
                </a:cxn>
                <a:cxn ang="0">
                  <a:pos x="208" y="136"/>
                </a:cxn>
                <a:cxn ang="0">
                  <a:pos x="215" y="135"/>
                </a:cxn>
                <a:cxn ang="0">
                  <a:pos x="229" y="152"/>
                </a:cxn>
                <a:cxn ang="0">
                  <a:pos x="257" y="156"/>
                </a:cxn>
                <a:cxn ang="0">
                  <a:pos x="279" y="139"/>
                </a:cxn>
                <a:cxn ang="0">
                  <a:pos x="304" y="132"/>
                </a:cxn>
                <a:cxn ang="0">
                  <a:pos x="338" y="94"/>
                </a:cxn>
                <a:cxn ang="0">
                  <a:pos x="412" y="7"/>
                </a:cxn>
                <a:cxn ang="0">
                  <a:pos x="471" y="0"/>
                </a:cxn>
                <a:cxn ang="0">
                  <a:pos x="519" y="10"/>
                </a:cxn>
                <a:cxn ang="0">
                  <a:pos x="570" y="29"/>
                </a:cxn>
                <a:cxn ang="0">
                  <a:pos x="620" y="31"/>
                </a:cxn>
                <a:cxn ang="0">
                  <a:pos x="612" y="56"/>
                </a:cxn>
                <a:cxn ang="0">
                  <a:pos x="544" y="139"/>
                </a:cxn>
                <a:cxn ang="0">
                  <a:pos x="484" y="166"/>
                </a:cxn>
                <a:cxn ang="0">
                  <a:pos x="418" y="182"/>
                </a:cxn>
                <a:cxn ang="0">
                  <a:pos x="358" y="167"/>
                </a:cxn>
                <a:cxn ang="0">
                  <a:pos x="326" y="150"/>
                </a:cxn>
                <a:cxn ang="0">
                  <a:pos x="304" y="143"/>
                </a:cxn>
                <a:cxn ang="0">
                  <a:pos x="279" y="150"/>
                </a:cxn>
                <a:cxn ang="0">
                  <a:pos x="281" y="161"/>
                </a:cxn>
                <a:cxn ang="0">
                  <a:pos x="308" y="160"/>
                </a:cxn>
                <a:cxn ang="0">
                  <a:pos x="341" y="158"/>
                </a:cxn>
                <a:cxn ang="0">
                  <a:pos x="402" y="179"/>
                </a:cxn>
                <a:cxn ang="0">
                  <a:pos x="457" y="244"/>
                </a:cxn>
                <a:cxn ang="0">
                  <a:pos x="474" y="323"/>
                </a:cxn>
                <a:cxn ang="0">
                  <a:pos x="441" y="322"/>
                </a:cxn>
                <a:cxn ang="0">
                  <a:pos x="367" y="302"/>
                </a:cxn>
                <a:cxn ang="0">
                  <a:pos x="321" y="287"/>
                </a:cxn>
                <a:cxn ang="0">
                  <a:pos x="284" y="230"/>
                </a:cxn>
                <a:cxn ang="0">
                  <a:pos x="273" y="178"/>
                </a:cxn>
                <a:cxn ang="0">
                  <a:pos x="247" y="160"/>
                </a:cxn>
                <a:cxn ang="0">
                  <a:pos x="233" y="165"/>
                </a:cxn>
                <a:cxn ang="0">
                  <a:pos x="247" y="188"/>
                </a:cxn>
                <a:cxn ang="0">
                  <a:pos x="293" y="245"/>
                </a:cxn>
              </a:cxnLst>
              <a:rect l="0" t="0" r="r" b="b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284"/>
            <p:cNvSpPr>
              <a:spLocks/>
            </p:cNvSpPr>
            <p:nvPr/>
          </p:nvSpPr>
          <p:spPr bwMode="auto">
            <a:xfrm>
              <a:off x="571" y="205"/>
              <a:ext cx="189" cy="192"/>
            </a:xfrm>
            <a:custGeom>
              <a:avLst/>
              <a:gdLst/>
              <a:ahLst/>
              <a:cxnLst>
                <a:cxn ang="0">
                  <a:pos x="144" y="186"/>
                </a:cxn>
                <a:cxn ang="0">
                  <a:pos x="151" y="174"/>
                </a:cxn>
                <a:cxn ang="0">
                  <a:pos x="162" y="172"/>
                </a:cxn>
                <a:cxn ang="0">
                  <a:pos x="170" y="175"/>
                </a:cxn>
                <a:cxn ang="0">
                  <a:pos x="172" y="179"/>
                </a:cxn>
                <a:cxn ang="0">
                  <a:pos x="178" y="180"/>
                </a:cxn>
                <a:cxn ang="0">
                  <a:pos x="187" y="182"/>
                </a:cxn>
                <a:cxn ang="0">
                  <a:pos x="189" y="181"/>
                </a:cxn>
                <a:cxn ang="0">
                  <a:pos x="186" y="175"/>
                </a:cxn>
                <a:cxn ang="0">
                  <a:pos x="179" y="170"/>
                </a:cxn>
                <a:cxn ang="0">
                  <a:pos x="174" y="169"/>
                </a:cxn>
                <a:cxn ang="0">
                  <a:pos x="164" y="169"/>
                </a:cxn>
                <a:cxn ang="0">
                  <a:pos x="158" y="162"/>
                </a:cxn>
                <a:cxn ang="0">
                  <a:pos x="155" y="153"/>
                </a:cxn>
                <a:cxn ang="0">
                  <a:pos x="155" y="147"/>
                </a:cxn>
                <a:cxn ang="0">
                  <a:pos x="159" y="144"/>
                </a:cxn>
                <a:cxn ang="0">
                  <a:pos x="163" y="138"/>
                </a:cxn>
                <a:cxn ang="0">
                  <a:pos x="172" y="135"/>
                </a:cxn>
                <a:cxn ang="0">
                  <a:pos x="180" y="115"/>
                </a:cxn>
                <a:cxn ang="0">
                  <a:pos x="174" y="79"/>
                </a:cxn>
                <a:cxn ang="0">
                  <a:pos x="150" y="48"/>
                </a:cxn>
                <a:cxn ang="0">
                  <a:pos x="106" y="27"/>
                </a:cxn>
                <a:cxn ang="0">
                  <a:pos x="66" y="19"/>
                </a:cxn>
                <a:cxn ang="0">
                  <a:pos x="43" y="13"/>
                </a:cxn>
                <a:cxn ang="0">
                  <a:pos x="22" y="8"/>
                </a:cxn>
                <a:cxn ang="0">
                  <a:pos x="6" y="2"/>
                </a:cxn>
                <a:cxn ang="0">
                  <a:pos x="7" y="9"/>
                </a:cxn>
                <a:cxn ang="0">
                  <a:pos x="18" y="33"/>
                </a:cxn>
                <a:cxn ang="0">
                  <a:pos x="27" y="59"/>
                </a:cxn>
                <a:cxn ang="0">
                  <a:pos x="34" y="84"/>
                </a:cxn>
                <a:cxn ang="0">
                  <a:pos x="40" y="107"/>
                </a:cxn>
                <a:cxn ang="0">
                  <a:pos x="52" y="137"/>
                </a:cxn>
                <a:cxn ang="0">
                  <a:pos x="77" y="169"/>
                </a:cxn>
                <a:cxn ang="0">
                  <a:pos x="117" y="189"/>
                </a:cxn>
              </a:cxnLst>
              <a:rect l="0" t="0" r="r" b="b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285"/>
            <p:cNvSpPr>
              <a:spLocks/>
            </p:cNvSpPr>
            <p:nvPr/>
          </p:nvSpPr>
          <p:spPr bwMode="auto">
            <a:xfrm>
              <a:off x="775" y="319"/>
              <a:ext cx="21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21" y="10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1" y="21"/>
                </a:cxn>
                <a:cxn ang="0">
                  <a:pos x="8" y="19"/>
                </a:cxn>
                <a:cxn ang="0">
                  <a:pos x="5" y="16"/>
                </a:cxn>
                <a:cxn ang="0">
                  <a:pos x="1" y="13"/>
                </a:cxn>
                <a:cxn ang="0">
                  <a:pos x="0" y="9"/>
                </a:cxn>
              </a:cxnLst>
              <a:rect l="0" t="0" r="r" b="b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286"/>
            <p:cNvSpPr>
              <a:spLocks/>
            </p:cNvSpPr>
            <p:nvPr/>
          </p:nvSpPr>
          <p:spPr bwMode="auto">
            <a:xfrm>
              <a:off x="816" y="346"/>
              <a:ext cx="20" cy="2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" y="4"/>
                </a:cxn>
              </a:cxnLst>
              <a:rect l="0" t="0" r="r" b="b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287"/>
            <p:cNvSpPr>
              <a:spLocks/>
            </p:cNvSpPr>
            <p:nvPr/>
          </p:nvSpPr>
          <p:spPr bwMode="auto">
            <a:xfrm>
              <a:off x="767" y="372"/>
              <a:ext cx="21" cy="2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21" y="7"/>
                </a:cxn>
                <a:cxn ang="0">
                  <a:pos x="21" y="12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5" y="21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2" y="5"/>
                </a:cxn>
              </a:cxnLst>
              <a:rect l="0" t="0" r="r" b="b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288"/>
            <p:cNvSpPr>
              <a:spLocks/>
            </p:cNvSpPr>
            <p:nvPr/>
          </p:nvSpPr>
          <p:spPr bwMode="auto">
            <a:xfrm>
              <a:off x="733" y="346"/>
              <a:ext cx="22" cy="2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8" y="18"/>
                </a:cxn>
                <a:cxn ang="0">
                  <a:pos x="21" y="16"/>
                </a:cxn>
                <a:cxn ang="0">
                  <a:pos x="22" y="13"/>
                </a:cxn>
                <a:cxn ang="0">
                  <a:pos x="22" y="9"/>
                </a:cxn>
                <a:cxn ang="0">
                  <a:pos x="21" y="6"/>
                </a:cxn>
                <a:cxn ang="0">
                  <a:pos x="17" y="3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4" y="1"/>
                </a:cxn>
              </a:cxnLst>
              <a:rect l="0" t="0" r="r" b="b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289"/>
            <p:cNvSpPr>
              <a:spLocks/>
            </p:cNvSpPr>
            <p:nvPr/>
          </p:nvSpPr>
          <p:spPr bwMode="auto">
            <a:xfrm>
              <a:off x="721" y="386"/>
              <a:ext cx="18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7" y="14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2"/>
                </a:cxn>
              </a:cxnLst>
              <a:rect l="0" t="0" r="r" b="b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290"/>
            <p:cNvSpPr>
              <a:spLocks/>
            </p:cNvSpPr>
            <p:nvPr/>
          </p:nvSpPr>
          <p:spPr bwMode="auto">
            <a:xfrm>
              <a:off x="754" y="415"/>
              <a:ext cx="15" cy="22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5" y="22"/>
                </a:cxn>
              </a:cxnLst>
              <a:rect l="0" t="0" r="r" b="b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291"/>
            <p:cNvSpPr>
              <a:spLocks/>
            </p:cNvSpPr>
            <p:nvPr/>
          </p:nvSpPr>
          <p:spPr bwMode="auto">
            <a:xfrm>
              <a:off x="783" y="395"/>
              <a:ext cx="19" cy="24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19" y="13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3"/>
                </a:cxn>
              </a:cxnLst>
              <a:rect l="0" t="0" r="r" b="b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292"/>
            <p:cNvSpPr>
              <a:spLocks/>
            </p:cNvSpPr>
            <p:nvPr/>
          </p:nvSpPr>
          <p:spPr bwMode="auto">
            <a:xfrm>
              <a:off x="808" y="401"/>
              <a:ext cx="19" cy="18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2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5" y="1"/>
                </a:cxn>
              </a:cxnLst>
              <a:rect l="0" t="0" r="r" b="b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293"/>
            <p:cNvSpPr>
              <a:spLocks/>
            </p:cNvSpPr>
            <p:nvPr/>
          </p:nvSpPr>
          <p:spPr bwMode="auto">
            <a:xfrm>
              <a:off x="590" y="428"/>
              <a:ext cx="161" cy="1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55" y="8"/>
                </a:cxn>
                <a:cxn ang="0">
                  <a:pos x="153" y="3"/>
                </a:cxn>
                <a:cxn ang="0">
                  <a:pos x="145" y="11"/>
                </a:cxn>
                <a:cxn ang="0">
                  <a:pos x="130" y="8"/>
                </a:cxn>
                <a:cxn ang="0">
                  <a:pos x="96" y="1"/>
                </a:cxn>
                <a:cxn ang="0">
                  <a:pos x="70" y="1"/>
                </a:cxn>
                <a:cxn ang="0">
                  <a:pos x="65" y="4"/>
                </a:cxn>
                <a:cxn ang="0">
                  <a:pos x="88" y="3"/>
                </a:cxn>
                <a:cxn ang="0">
                  <a:pos x="116" y="10"/>
                </a:cxn>
                <a:cxn ang="0">
                  <a:pos x="136" y="19"/>
                </a:cxn>
                <a:cxn ang="0">
                  <a:pos x="134" y="24"/>
                </a:cxn>
                <a:cxn ang="0">
                  <a:pos x="121" y="32"/>
                </a:cxn>
                <a:cxn ang="0">
                  <a:pos x="107" y="34"/>
                </a:cxn>
                <a:cxn ang="0">
                  <a:pos x="82" y="26"/>
                </a:cxn>
                <a:cxn ang="0">
                  <a:pos x="55" y="24"/>
                </a:cxn>
                <a:cxn ang="0">
                  <a:pos x="41" y="29"/>
                </a:cxn>
                <a:cxn ang="0">
                  <a:pos x="51" y="29"/>
                </a:cxn>
                <a:cxn ang="0">
                  <a:pos x="65" y="29"/>
                </a:cxn>
                <a:cxn ang="0">
                  <a:pos x="80" y="33"/>
                </a:cxn>
                <a:cxn ang="0">
                  <a:pos x="99" y="38"/>
                </a:cxn>
                <a:cxn ang="0">
                  <a:pos x="101" y="45"/>
                </a:cxn>
                <a:cxn ang="0">
                  <a:pos x="77" y="53"/>
                </a:cxn>
                <a:cxn ang="0">
                  <a:pos x="56" y="49"/>
                </a:cxn>
                <a:cxn ang="0">
                  <a:pos x="36" y="45"/>
                </a:cxn>
                <a:cxn ang="0">
                  <a:pos x="42" y="51"/>
                </a:cxn>
                <a:cxn ang="0">
                  <a:pos x="60" y="59"/>
                </a:cxn>
                <a:cxn ang="0">
                  <a:pos x="40" y="66"/>
                </a:cxn>
                <a:cxn ang="0">
                  <a:pos x="14" y="72"/>
                </a:cxn>
                <a:cxn ang="0">
                  <a:pos x="0" y="77"/>
                </a:cxn>
                <a:cxn ang="0">
                  <a:pos x="8" y="79"/>
                </a:cxn>
                <a:cxn ang="0">
                  <a:pos x="31" y="76"/>
                </a:cxn>
                <a:cxn ang="0">
                  <a:pos x="57" y="69"/>
                </a:cxn>
                <a:cxn ang="0">
                  <a:pos x="67" y="74"/>
                </a:cxn>
                <a:cxn ang="0">
                  <a:pos x="56" y="106"/>
                </a:cxn>
                <a:cxn ang="0">
                  <a:pos x="57" y="111"/>
                </a:cxn>
                <a:cxn ang="0">
                  <a:pos x="72" y="86"/>
                </a:cxn>
                <a:cxn ang="0">
                  <a:pos x="83" y="63"/>
                </a:cxn>
                <a:cxn ang="0">
                  <a:pos x="98" y="57"/>
                </a:cxn>
                <a:cxn ang="0">
                  <a:pos x="113" y="51"/>
                </a:cxn>
                <a:cxn ang="0">
                  <a:pos x="115" y="72"/>
                </a:cxn>
                <a:cxn ang="0">
                  <a:pos x="108" y="101"/>
                </a:cxn>
                <a:cxn ang="0">
                  <a:pos x="113" y="96"/>
                </a:cxn>
                <a:cxn ang="0">
                  <a:pos x="125" y="59"/>
                </a:cxn>
                <a:cxn ang="0">
                  <a:pos x="136" y="35"/>
                </a:cxn>
                <a:cxn ang="0">
                  <a:pos x="147" y="25"/>
                </a:cxn>
                <a:cxn ang="0">
                  <a:pos x="150" y="30"/>
                </a:cxn>
                <a:cxn ang="0">
                  <a:pos x="147" y="68"/>
                </a:cxn>
                <a:cxn ang="0">
                  <a:pos x="157" y="47"/>
                </a:cxn>
              </a:cxnLst>
              <a:rect l="0" t="0" r="r" b="b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294"/>
            <p:cNvSpPr>
              <a:spLocks/>
            </p:cNvSpPr>
            <p:nvPr/>
          </p:nvSpPr>
          <p:spPr bwMode="auto">
            <a:xfrm>
              <a:off x="602" y="232"/>
              <a:ext cx="129" cy="122"/>
            </a:xfrm>
            <a:custGeom>
              <a:avLst/>
              <a:gdLst/>
              <a:ahLst/>
              <a:cxnLst>
                <a:cxn ang="0">
                  <a:pos x="124" y="120"/>
                </a:cxn>
                <a:cxn ang="0">
                  <a:pos x="128" y="117"/>
                </a:cxn>
                <a:cxn ang="0">
                  <a:pos x="123" y="110"/>
                </a:cxn>
                <a:cxn ang="0">
                  <a:pos x="115" y="100"/>
                </a:cxn>
                <a:cxn ang="0">
                  <a:pos x="114" y="86"/>
                </a:cxn>
                <a:cxn ang="0">
                  <a:pos x="110" y="57"/>
                </a:cxn>
                <a:cxn ang="0">
                  <a:pos x="105" y="42"/>
                </a:cxn>
                <a:cxn ang="0">
                  <a:pos x="102" y="41"/>
                </a:cxn>
                <a:cxn ang="0">
                  <a:pos x="103" y="54"/>
                </a:cxn>
                <a:cxn ang="0">
                  <a:pos x="104" y="79"/>
                </a:cxn>
                <a:cxn ang="0">
                  <a:pos x="97" y="84"/>
                </a:cxn>
                <a:cxn ang="0">
                  <a:pos x="82" y="74"/>
                </a:cxn>
                <a:cxn ang="0">
                  <a:pos x="75" y="61"/>
                </a:cxn>
                <a:cxn ang="0">
                  <a:pos x="69" y="38"/>
                </a:cxn>
                <a:cxn ang="0">
                  <a:pos x="68" y="23"/>
                </a:cxn>
                <a:cxn ang="0">
                  <a:pos x="67" y="9"/>
                </a:cxn>
                <a:cxn ang="0">
                  <a:pos x="62" y="2"/>
                </a:cxn>
                <a:cxn ang="0">
                  <a:pos x="62" y="7"/>
                </a:cxn>
                <a:cxn ang="0">
                  <a:pos x="64" y="17"/>
                </a:cxn>
                <a:cxn ang="0">
                  <a:pos x="62" y="27"/>
                </a:cxn>
                <a:cxn ang="0">
                  <a:pos x="61" y="37"/>
                </a:cxn>
                <a:cxn ang="0">
                  <a:pos x="64" y="54"/>
                </a:cxn>
                <a:cxn ang="0">
                  <a:pos x="56" y="53"/>
                </a:cxn>
                <a:cxn ang="0">
                  <a:pos x="37" y="34"/>
                </a:cxn>
                <a:cxn ang="0">
                  <a:pos x="19" y="15"/>
                </a:cxn>
                <a:cxn ang="0">
                  <a:pos x="4" y="2"/>
                </a:cxn>
                <a:cxn ang="0">
                  <a:pos x="8" y="11"/>
                </a:cxn>
                <a:cxn ang="0">
                  <a:pos x="26" y="34"/>
                </a:cxn>
                <a:cxn ang="0">
                  <a:pos x="35" y="49"/>
                </a:cxn>
                <a:cxn ang="0">
                  <a:pos x="52" y="63"/>
                </a:cxn>
                <a:cxn ang="0">
                  <a:pos x="52" y="68"/>
                </a:cxn>
                <a:cxn ang="0">
                  <a:pos x="35" y="65"/>
                </a:cxn>
                <a:cxn ang="0">
                  <a:pos x="26" y="60"/>
                </a:cxn>
                <a:cxn ang="0">
                  <a:pos x="21" y="61"/>
                </a:cxn>
                <a:cxn ang="0">
                  <a:pos x="27" y="67"/>
                </a:cxn>
                <a:cxn ang="0">
                  <a:pos x="38" y="72"/>
                </a:cxn>
                <a:cxn ang="0">
                  <a:pos x="53" y="78"/>
                </a:cxn>
                <a:cxn ang="0">
                  <a:pos x="68" y="81"/>
                </a:cxn>
                <a:cxn ang="0">
                  <a:pos x="80" y="84"/>
                </a:cxn>
                <a:cxn ang="0">
                  <a:pos x="95" y="94"/>
                </a:cxn>
                <a:cxn ang="0">
                  <a:pos x="96" y="101"/>
                </a:cxn>
                <a:cxn ang="0">
                  <a:pos x="86" y="104"/>
                </a:cxn>
                <a:cxn ang="0">
                  <a:pos x="75" y="105"/>
                </a:cxn>
                <a:cxn ang="0">
                  <a:pos x="64" y="106"/>
                </a:cxn>
                <a:cxn ang="0">
                  <a:pos x="54" y="104"/>
                </a:cxn>
                <a:cxn ang="0">
                  <a:pos x="53" y="108"/>
                </a:cxn>
                <a:cxn ang="0">
                  <a:pos x="67" y="111"/>
                </a:cxn>
                <a:cxn ang="0">
                  <a:pos x="81" y="111"/>
                </a:cxn>
                <a:cxn ang="0">
                  <a:pos x="95" y="111"/>
                </a:cxn>
                <a:cxn ang="0">
                  <a:pos x="106" y="110"/>
                </a:cxn>
                <a:cxn ang="0">
                  <a:pos x="115" y="111"/>
                </a:cxn>
                <a:cxn ang="0">
                  <a:pos x="122" y="118"/>
                </a:cxn>
              </a:cxnLst>
              <a:rect l="0" t="0" r="r" b="b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295"/>
            <p:cNvSpPr>
              <a:spLocks/>
            </p:cNvSpPr>
            <p:nvPr/>
          </p:nvSpPr>
          <p:spPr bwMode="auto">
            <a:xfrm>
              <a:off x="793" y="184"/>
              <a:ext cx="80" cy="187"/>
            </a:xfrm>
            <a:custGeom>
              <a:avLst/>
              <a:gdLst/>
              <a:ahLst/>
              <a:cxnLst>
                <a:cxn ang="0">
                  <a:pos x="8" y="154"/>
                </a:cxn>
                <a:cxn ang="0">
                  <a:pos x="14" y="148"/>
                </a:cxn>
                <a:cxn ang="0">
                  <a:pos x="18" y="150"/>
                </a:cxn>
                <a:cxn ang="0">
                  <a:pos x="22" y="133"/>
                </a:cxn>
                <a:cxn ang="0">
                  <a:pos x="8" y="106"/>
                </a:cxn>
                <a:cxn ang="0">
                  <a:pos x="0" y="77"/>
                </a:cxn>
                <a:cxn ang="0">
                  <a:pos x="4" y="79"/>
                </a:cxn>
                <a:cxn ang="0">
                  <a:pos x="18" y="108"/>
                </a:cxn>
                <a:cxn ang="0">
                  <a:pos x="31" y="88"/>
                </a:cxn>
                <a:cxn ang="0">
                  <a:pos x="30" y="52"/>
                </a:cxn>
                <a:cxn ang="0">
                  <a:pos x="30" y="22"/>
                </a:cxn>
                <a:cxn ang="0">
                  <a:pos x="33" y="23"/>
                </a:cxn>
                <a:cxn ang="0">
                  <a:pos x="33" y="41"/>
                </a:cxn>
                <a:cxn ang="0">
                  <a:pos x="41" y="41"/>
                </a:cxn>
                <a:cxn ang="0">
                  <a:pos x="60" y="3"/>
                </a:cxn>
                <a:cxn ang="0">
                  <a:pos x="64" y="3"/>
                </a:cxn>
                <a:cxn ang="0">
                  <a:pos x="52" y="29"/>
                </a:cxn>
                <a:cxn ang="0">
                  <a:pos x="51" y="51"/>
                </a:cxn>
                <a:cxn ang="0">
                  <a:pos x="67" y="45"/>
                </a:cxn>
                <a:cxn ang="0">
                  <a:pos x="70" y="45"/>
                </a:cxn>
                <a:cxn ang="0">
                  <a:pos x="56" y="57"/>
                </a:cxn>
                <a:cxn ang="0">
                  <a:pos x="41" y="77"/>
                </a:cxn>
                <a:cxn ang="0">
                  <a:pos x="33" y="115"/>
                </a:cxn>
                <a:cxn ang="0">
                  <a:pos x="50" y="114"/>
                </a:cxn>
                <a:cxn ang="0">
                  <a:pos x="67" y="110"/>
                </a:cxn>
                <a:cxn ang="0">
                  <a:pos x="75" y="105"/>
                </a:cxn>
                <a:cxn ang="0">
                  <a:pos x="74" y="109"/>
                </a:cxn>
                <a:cxn ang="0">
                  <a:pos x="61" y="117"/>
                </a:cxn>
                <a:cxn ang="0">
                  <a:pos x="42" y="125"/>
                </a:cxn>
                <a:cxn ang="0">
                  <a:pos x="31" y="132"/>
                </a:cxn>
                <a:cxn ang="0">
                  <a:pos x="27" y="151"/>
                </a:cxn>
                <a:cxn ang="0">
                  <a:pos x="39" y="153"/>
                </a:cxn>
                <a:cxn ang="0">
                  <a:pos x="61" y="144"/>
                </a:cxn>
                <a:cxn ang="0">
                  <a:pos x="77" y="133"/>
                </a:cxn>
                <a:cxn ang="0">
                  <a:pos x="77" y="137"/>
                </a:cxn>
                <a:cxn ang="0">
                  <a:pos x="57" y="163"/>
                </a:cxn>
                <a:cxn ang="0">
                  <a:pos x="49" y="163"/>
                </a:cxn>
                <a:cxn ang="0">
                  <a:pos x="41" y="156"/>
                </a:cxn>
                <a:cxn ang="0">
                  <a:pos x="22" y="158"/>
                </a:cxn>
                <a:cxn ang="0">
                  <a:pos x="17" y="169"/>
                </a:cxn>
                <a:cxn ang="0">
                  <a:pos x="8" y="182"/>
                </a:cxn>
                <a:cxn ang="0">
                  <a:pos x="6" y="182"/>
                </a:cxn>
                <a:cxn ang="0">
                  <a:pos x="13" y="166"/>
                </a:cxn>
                <a:cxn ang="0">
                  <a:pos x="4" y="160"/>
                </a:cxn>
              </a:cxnLst>
              <a:rect l="0" t="0" r="r" b="b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296"/>
            <p:cNvSpPr>
              <a:spLocks/>
            </p:cNvSpPr>
            <p:nvPr/>
          </p:nvSpPr>
          <p:spPr bwMode="auto">
            <a:xfrm>
              <a:off x="776" y="289"/>
              <a:ext cx="14" cy="23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21"/>
                </a:cxn>
                <a:cxn ang="0">
                  <a:pos x="8" y="21"/>
                </a:cxn>
                <a:cxn ang="0">
                  <a:pos x="5" y="22"/>
                </a:cxn>
                <a:cxn ang="0">
                  <a:pos x="3" y="23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7" y="12"/>
                </a:cxn>
                <a:cxn ang="0">
                  <a:pos x="10" y="18"/>
                </a:cxn>
                <a:cxn ang="0">
                  <a:pos x="14" y="21"/>
                </a:cxn>
              </a:cxnLst>
              <a:rect l="0" t="0" r="r" b="b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297"/>
            <p:cNvSpPr>
              <a:spLocks/>
            </p:cNvSpPr>
            <p:nvPr/>
          </p:nvSpPr>
          <p:spPr bwMode="auto">
            <a:xfrm>
              <a:off x="884" y="282"/>
              <a:ext cx="254" cy="155"/>
            </a:xfrm>
            <a:custGeom>
              <a:avLst/>
              <a:gdLst/>
              <a:ahLst/>
              <a:cxnLst>
                <a:cxn ang="0">
                  <a:pos x="25" y="109"/>
                </a:cxn>
                <a:cxn ang="0">
                  <a:pos x="49" y="94"/>
                </a:cxn>
                <a:cxn ang="0">
                  <a:pos x="64" y="58"/>
                </a:cxn>
                <a:cxn ang="0">
                  <a:pos x="83" y="29"/>
                </a:cxn>
                <a:cxn ang="0">
                  <a:pos x="108" y="3"/>
                </a:cxn>
                <a:cxn ang="0">
                  <a:pos x="114" y="2"/>
                </a:cxn>
                <a:cxn ang="0">
                  <a:pos x="100" y="19"/>
                </a:cxn>
                <a:cxn ang="0">
                  <a:pos x="76" y="47"/>
                </a:cxn>
                <a:cxn ang="0">
                  <a:pos x="66" y="76"/>
                </a:cxn>
                <a:cxn ang="0">
                  <a:pos x="68" y="84"/>
                </a:cxn>
                <a:cxn ang="0">
                  <a:pos x="85" y="72"/>
                </a:cxn>
                <a:cxn ang="0">
                  <a:pos x="103" y="61"/>
                </a:cxn>
                <a:cxn ang="0">
                  <a:pos x="128" y="31"/>
                </a:cxn>
                <a:cxn ang="0">
                  <a:pos x="164" y="5"/>
                </a:cxn>
                <a:cxn ang="0">
                  <a:pos x="179" y="3"/>
                </a:cxn>
                <a:cxn ang="0">
                  <a:pos x="148" y="25"/>
                </a:cxn>
                <a:cxn ang="0">
                  <a:pos x="119" y="56"/>
                </a:cxn>
                <a:cxn ang="0">
                  <a:pos x="122" y="62"/>
                </a:cxn>
                <a:cxn ang="0">
                  <a:pos x="152" y="56"/>
                </a:cxn>
                <a:cxn ang="0">
                  <a:pos x="183" y="38"/>
                </a:cxn>
                <a:cxn ang="0">
                  <a:pos x="220" y="21"/>
                </a:cxn>
                <a:cxn ang="0">
                  <a:pos x="230" y="21"/>
                </a:cxn>
                <a:cxn ang="0">
                  <a:pos x="202" y="35"/>
                </a:cxn>
                <a:cxn ang="0">
                  <a:pos x="177" y="54"/>
                </a:cxn>
                <a:cxn ang="0">
                  <a:pos x="203" y="56"/>
                </a:cxn>
                <a:cxn ang="0">
                  <a:pos x="239" y="48"/>
                </a:cxn>
                <a:cxn ang="0">
                  <a:pos x="254" y="44"/>
                </a:cxn>
                <a:cxn ang="0">
                  <a:pos x="232" y="58"/>
                </a:cxn>
                <a:cxn ang="0">
                  <a:pos x="189" y="69"/>
                </a:cxn>
                <a:cxn ang="0">
                  <a:pos x="194" y="81"/>
                </a:cxn>
                <a:cxn ang="0">
                  <a:pos x="221" y="95"/>
                </a:cxn>
                <a:cxn ang="0">
                  <a:pos x="232" y="104"/>
                </a:cxn>
                <a:cxn ang="0">
                  <a:pos x="203" y="95"/>
                </a:cxn>
                <a:cxn ang="0">
                  <a:pos x="166" y="77"/>
                </a:cxn>
                <a:cxn ang="0">
                  <a:pos x="147" y="75"/>
                </a:cxn>
                <a:cxn ang="0">
                  <a:pos x="128" y="77"/>
                </a:cxn>
                <a:cxn ang="0">
                  <a:pos x="135" y="92"/>
                </a:cxn>
                <a:cxn ang="0">
                  <a:pos x="156" y="109"/>
                </a:cxn>
                <a:cxn ang="0">
                  <a:pos x="180" y="122"/>
                </a:cxn>
                <a:cxn ang="0">
                  <a:pos x="188" y="132"/>
                </a:cxn>
                <a:cxn ang="0">
                  <a:pos x="154" y="113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74" y="95"/>
                </a:cxn>
                <a:cxn ang="0">
                  <a:pos x="69" y="105"/>
                </a:cxn>
                <a:cxn ang="0">
                  <a:pos x="92" y="123"/>
                </a:cxn>
                <a:cxn ang="0">
                  <a:pos x="126" y="147"/>
                </a:cxn>
                <a:cxn ang="0">
                  <a:pos x="130" y="155"/>
                </a:cxn>
                <a:cxn ang="0">
                  <a:pos x="97" y="135"/>
                </a:cxn>
                <a:cxn ang="0">
                  <a:pos x="61" y="113"/>
                </a:cxn>
                <a:cxn ang="0">
                  <a:pos x="41" y="116"/>
                </a:cxn>
                <a:cxn ang="0">
                  <a:pos x="7" y="127"/>
                </a:cxn>
                <a:cxn ang="0">
                  <a:pos x="6" y="123"/>
                </a:cxn>
              </a:cxnLst>
              <a:rect l="0" t="0" r="r" b="b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298"/>
            <p:cNvSpPr>
              <a:spLocks/>
            </p:cNvSpPr>
            <p:nvPr/>
          </p:nvSpPr>
          <p:spPr bwMode="auto">
            <a:xfrm>
              <a:off x="833" y="438"/>
              <a:ext cx="183" cy="153"/>
            </a:xfrm>
            <a:custGeom>
              <a:avLst/>
              <a:gdLst/>
              <a:ahLst/>
              <a:cxnLst>
                <a:cxn ang="0">
                  <a:pos x="21" y="13"/>
                </a:cxn>
                <a:cxn ang="0">
                  <a:pos x="45" y="15"/>
                </a:cxn>
                <a:cxn ang="0">
                  <a:pos x="83" y="9"/>
                </a:cxn>
                <a:cxn ang="0">
                  <a:pos x="117" y="9"/>
                </a:cxn>
                <a:cxn ang="0">
                  <a:pos x="128" y="16"/>
                </a:cxn>
                <a:cxn ang="0">
                  <a:pos x="109" y="16"/>
                </a:cxn>
                <a:cxn ang="0">
                  <a:pos x="78" y="17"/>
                </a:cxn>
                <a:cxn ang="0">
                  <a:pos x="50" y="23"/>
                </a:cxn>
                <a:cxn ang="0">
                  <a:pos x="54" y="30"/>
                </a:cxn>
                <a:cxn ang="0">
                  <a:pos x="70" y="36"/>
                </a:cxn>
                <a:cxn ang="0">
                  <a:pos x="80" y="42"/>
                </a:cxn>
                <a:cxn ang="0">
                  <a:pos x="114" y="41"/>
                </a:cxn>
                <a:cxn ang="0">
                  <a:pos x="152" y="47"/>
                </a:cxn>
                <a:cxn ang="0">
                  <a:pos x="172" y="58"/>
                </a:cxn>
                <a:cxn ang="0">
                  <a:pos x="162" y="57"/>
                </a:cxn>
                <a:cxn ang="0">
                  <a:pos x="138" y="51"/>
                </a:cxn>
                <a:cxn ang="0">
                  <a:pos x="108" y="49"/>
                </a:cxn>
                <a:cxn ang="0">
                  <a:pos x="102" y="57"/>
                </a:cxn>
                <a:cxn ang="0">
                  <a:pos x="117" y="68"/>
                </a:cxn>
                <a:cxn ang="0">
                  <a:pos x="142" y="71"/>
                </a:cxn>
                <a:cxn ang="0">
                  <a:pos x="171" y="83"/>
                </a:cxn>
                <a:cxn ang="0">
                  <a:pos x="178" y="96"/>
                </a:cxn>
                <a:cxn ang="0">
                  <a:pos x="157" y="85"/>
                </a:cxn>
                <a:cxn ang="0">
                  <a:pos x="136" y="79"/>
                </a:cxn>
                <a:cxn ang="0">
                  <a:pos x="145" y="96"/>
                </a:cxn>
                <a:cxn ang="0">
                  <a:pos x="166" y="118"/>
                </a:cxn>
                <a:cxn ang="0">
                  <a:pos x="177" y="130"/>
                </a:cxn>
                <a:cxn ang="0">
                  <a:pos x="181" y="147"/>
                </a:cxn>
                <a:cxn ang="0">
                  <a:pos x="171" y="136"/>
                </a:cxn>
                <a:cxn ang="0">
                  <a:pos x="143" y="103"/>
                </a:cxn>
                <a:cxn ang="0">
                  <a:pos x="123" y="84"/>
                </a:cxn>
                <a:cxn ang="0">
                  <a:pos x="118" y="88"/>
                </a:cxn>
                <a:cxn ang="0">
                  <a:pos x="127" y="115"/>
                </a:cxn>
                <a:cxn ang="0">
                  <a:pos x="136" y="139"/>
                </a:cxn>
                <a:cxn ang="0">
                  <a:pos x="129" y="134"/>
                </a:cxn>
                <a:cxn ang="0">
                  <a:pos x="110" y="90"/>
                </a:cxn>
                <a:cxn ang="0">
                  <a:pos x="91" y="62"/>
                </a:cxn>
                <a:cxn ang="0">
                  <a:pos x="77" y="53"/>
                </a:cxn>
                <a:cxn ang="0">
                  <a:pos x="72" y="59"/>
                </a:cxn>
                <a:cxn ang="0">
                  <a:pos x="83" y="103"/>
                </a:cxn>
                <a:cxn ang="0">
                  <a:pos x="96" y="126"/>
                </a:cxn>
                <a:cxn ang="0">
                  <a:pos x="81" y="111"/>
                </a:cxn>
                <a:cxn ang="0">
                  <a:pos x="66" y="48"/>
                </a:cxn>
                <a:cxn ang="0">
                  <a:pos x="43" y="34"/>
                </a:cxn>
                <a:cxn ang="0">
                  <a:pos x="36" y="49"/>
                </a:cxn>
                <a:cxn ang="0">
                  <a:pos x="42" y="78"/>
                </a:cxn>
                <a:cxn ang="0">
                  <a:pos x="50" y="111"/>
                </a:cxn>
                <a:cxn ang="0">
                  <a:pos x="43" y="108"/>
                </a:cxn>
                <a:cxn ang="0">
                  <a:pos x="34" y="64"/>
                </a:cxn>
                <a:cxn ang="0">
                  <a:pos x="17" y="1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299"/>
            <p:cNvSpPr>
              <a:spLocks/>
            </p:cNvSpPr>
            <p:nvPr/>
          </p:nvSpPr>
          <p:spPr bwMode="auto">
            <a:xfrm>
              <a:off x="738" y="456"/>
              <a:ext cx="127" cy="211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60" y="24"/>
                </a:cxn>
                <a:cxn ang="0">
                  <a:pos x="63" y="33"/>
                </a:cxn>
                <a:cxn ang="0">
                  <a:pos x="72" y="40"/>
                </a:cxn>
                <a:cxn ang="0">
                  <a:pos x="85" y="51"/>
                </a:cxn>
                <a:cxn ang="0">
                  <a:pos x="98" y="67"/>
                </a:cxn>
                <a:cxn ang="0">
                  <a:pos x="113" y="93"/>
                </a:cxn>
                <a:cxn ang="0">
                  <a:pos x="124" y="112"/>
                </a:cxn>
                <a:cxn ang="0">
                  <a:pos x="127" y="121"/>
                </a:cxn>
                <a:cxn ang="0">
                  <a:pos x="123" y="121"/>
                </a:cxn>
                <a:cxn ang="0">
                  <a:pos x="118" y="111"/>
                </a:cxn>
                <a:cxn ang="0">
                  <a:pos x="110" y="97"/>
                </a:cxn>
                <a:cxn ang="0">
                  <a:pos x="98" y="80"/>
                </a:cxn>
                <a:cxn ang="0">
                  <a:pos x="88" y="65"/>
                </a:cxn>
                <a:cxn ang="0">
                  <a:pos x="79" y="57"/>
                </a:cxn>
                <a:cxn ang="0">
                  <a:pos x="71" y="51"/>
                </a:cxn>
                <a:cxn ang="0">
                  <a:pos x="67" y="61"/>
                </a:cxn>
                <a:cxn ang="0">
                  <a:pos x="68" y="85"/>
                </a:cxn>
                <a:cxn ang="0">
                  <a:pos x="74" y="98"/>
                </a:cxn>
                <a:cxn ang="0">
                  <a:pos x="89" y="111"/>
                </a:cxn>
                <a:cxn ang="0">
                  <a:pos x="105" y="131"/>
                </a:cxn>
                <a:cxn ang="0">
                  <a:pos x="116" y="154"/>
                </a:cxn>
                <a:cxn ang="0">
                  <a:pos x="119" y="174"/>
                </a:cxn>
                <a:cxn ang="0">
                  <a:pos x="113" y="163"/>
                </a:cxn>
                <a:cxn ang="0">
                  <a:pos x="104" y="144"/>
                </a:cxn>
                <a:cxn ang="0">
                  <a:pos x="95" y="131"/>
                </a:cxn>
                <a:cxn ang="0">
                  <a:pos x="85" y="119"/>
                </a:cxn>
                <a:cxn ang="0">
                  <a:pos x="74" y="111"/>
                </a:cxn>
                <a:cxn ang="0">
                  <a:pos x="77" y="128"/>
                </a:cxn>
                <a:cxn ang="0">
                  <a:pos x="85" y="181"/>
                </a:cxn>
                <a:cxn ang="0">
                  <a:pos x="81" y="210"/>
                </a:cxn>
                <a:cxn ang="0">
                  <a:pos x="79" y="208"/>
                </a:cxn>
                <a:cxn ang="0">
                  <a:pos x="77" y="185"/>
                </a:cxn>
                <a:cxn ang="0">
                  <a:pos x="65" y="134"/>
                </a:cxn>
                <a:cxn ang="0">
                  <a:pos x="52" y="126"/>
                </a:cxn>
                <a:cxn ang="0">
                  <a:pos x="34" y="152"/>
                </a:cxn>
                <a:cxn ang="0">
                  <a:pos x="27" y="171"/>
                </a:cxn>
                <a:cxn ang="0">
                  <a:pos x="24" y="167"/>
                </a:cxn>
                <a:cxn ang="0">
                  <a:pos x="31" y="145"/>
                </a:cxn>
                <a:cxn ang="0">
                  <a:pos x="50" y="112"/>
                </a:cxn>
                <a:cxn ang="0">
                  <a:pos x="58" y="90"/>
                </a:cxn>
                <a:cxn ang="0">
                  <a:pos x="58" y="61"/>
                </a:cxn>
                <a:cxn ang="0">
                  <a:pos x="51" y="57"/>
                </a:cxn>
                <a:cxn ang="0">
                  <a:pos x="35" y="72"/>
                </a:cxn>
                <a:cxn ang="0">
                  <a:pos x="19" y="91"/>
                </a:cxn>
                <a:cxn ang="0">
                  <a:pos x="8" y="110"/>
                </a:cxn>
                <a:cxn ang="0">
                  <a:pos x="2" y="123"/>
                </a:cxn>
                <a:cxn ang="0">
                  <a:pos x="0" y="120"/>
                </a:cxn>
                <a:cxn ang="0">
                  <a:pos x="3" y="108"/>
                </a:cxn>
                <a:cxn ang="0">
                  <a:pos x="14" y="89"/>
                </a:cxn>
                <a:cxn ang="0">
                  <a:pos x="29" y="65"/>
                </a:cxn>
                <a:cxn ang="0">
                  <a:pos x="45" y="46"/>
                </a:cxn>
                <a:cxn ang="0">
                  <a:pos x="55" y="32"/>
                </a:cxn>
                <a:cxn ang="0">
                  <a:pos x="53" y="14"/>
                </a:cxn>
                <a:cxn ang="0">
                  <a:pos x="52" y="6"/>
                </a:cxn>
                <a:cxn ang="0">
                  <a:pos x="53" y="2"/>
                </a:cxn>
              </a:cxnLst>
              <a:rect l="0" t="0" r="r" b="b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300"/>
            <p:cNvSpPr>
              <a:spLocks/>
            </p:cNvSpPr>
            <p:nvPr/>
          </p:nvSpPr>
          <p:spPr bwMode="auto">
            <a:xfrm>
              <a:off x="866" y="182"/>
              <a:ext cx="153" cy="219"/>
            </a:xfrm>
            <a:custGeom>
              <a:avLst/>
              <a:gdLst/>
              <a:ahLst/>
              <a:cxnLst>
                <a:cxn ang="0">
                  <a:pos x="4" y="209"/>
                </a:cxn>
                <a:cxn ang="0">
                  <a:pos x="18" y="180"/>
                </a:cxn>
                <a:cxn ang="0">
                  <a:pos x="27" y="160"/>
                </a:cxn>
                <a:cxn ang="0">
                  <a:pos x="38" y="131"/>
                </a:cxn>
                <a:cxn ang="0">
                  <a:pos x="37" y="117"/>
                </a:cxn>
                <a:cxn ang="0">
                  <a:pos x="28" y="105"/>
                </a:cxn>
                <a:cxn ang="0">
                  <a:pos x="27" y="93"/>
                </a:cxn>
                <a:cxn ang="0">
                  <a:pos x="29" y="96"/>
                </a:cxn>
                <a:cxn ang="0">
                  <a:pos x="35" y="104"/>
                </a:cxn>
                <a:cxn ang="0">
                  <a:pos x="44" y="109"/>
                </a:cxn>
                <a:cxn ang="0">
                  <a:pos x="53" y="104"/>
                </a:cxn>
                <a:cxn ang="0">
                  <a:pos x="64" y="91"/>
                </a:cxn>
                <a:cxn ang="0">
                  <a:pos x="76" y="77"/>
                </a:cxn>
                <a:cxn ang="0">
                  <a:pos x="84" y="66"/>
                </a:cxn>
                <a:cxn ang="0">
                  <a:pos x="85" y="54"/>
                </a:cxn>
                <a:cxn ang="0">
                  <a:pos x="79" y="30"/>
                </a:cxn>
                <a:cxn ang="0">
                  <a:pos x="70" y="15"/>
                </a:cxn>
                <a:cxn ang="0">
                  <a:pos x="69" y="10"/>
                </a:cxn>
                <a:cxn ang="0">
                  <a:pos x="78" y="19"/>
                </a:cxn>
                <a:cxn ang="0">
                  <a:pos x="90" y="45"/>
                </a:cxn>
                <a:cxn ang="0">
                  <a:pos x="98" y="41"/>
                </a:cxn>
                <a:cxn ang="0">
                  <a:pos x="115" y="11"/>
                </a:cxn>
                <a:cxn ang="0">
                  <a:pos x="128" y="0"/>
                </a:cxn>
                <a:cxn ang="0">
                  <a:pos x="128" y="3"/>
                </a:cxn>
                <a:cxn ang="0">
                  <a:pos x="120" y="18"/>
                </a:cxn>
                <a:cxn ang="0">
                  <a:pos x="103" y="53"/>
                </a:cxn>
                <a:cxn ang="0">
                  <a:pos x="103" y="60"/>
                </a:cxn>
                <a:cxn ang="0">
                  <a:pos x="118" y="57"/>
                </a:cxn>
                <a:cxn ang="0">
                  <a:pos x="129" y="52"/>
                </a:cxn>
                <a:cxn ang="0">
                  <a:pos x="139" y="48"/>
                </a:cxn>
                <a:cxn ang="0">
                  <a:pos x="148" y="42"/>
                </a:cxn>
                <a:cxn ang="0">
                  <a:pos x="153" y="43"/>
                </a:cxn>
                <a:cxn ang="0">
                  <a:pos x="146" y="50"/>
                </a:cxn>
                <a:cxn ang="0">
                  <a:pos x="131" y="58"/>
                </a:cxn>
                <a:cxn ang="0">
                  <a:pos x="113" y="67"/>
                </a:cxn>
                <a:cxn ang="0">
                  <a:pos x="98" y="74"/>
                </a:cxn>
                <a:cxn ang="0">
                  <a:pos x="86" y="78"/>
                </a:cxn>
                <a:cxn ang="0">
                  <a:pos x="72" y="96"/>
                </a:cxn>
                <a:cxn ang="0">
                  <a:pos x="72" y="104"/>
                </a:cxn>
                <a:cxn ang="0">
                  <a:pos x="78" y="108"/>
                </a:cxn>
                <a:cxn ang="0">
                  <a:pos x="76" y="110"/>
                </a:cxn>
                <a:cxn ang="0">
                  <a:pos x="69" y="116"/>
                </a:cxn>
                <a:cxn ang="0">
                  <a:pos x="64" y="117"/>
                </a:cxn>
                <a:cxn ang="0">
                  <a:pos x="61" y="117"/>
                </a:cxn>
                <a:cxn ang="0">
                  <a:pos x="58" y="122"/>
                </a:cxn>
                <a:cxn ang="0">
                  <a:pos x="47" y="142"/>
                </a:cxn>
                <a:cxn ang="0">
                  <a:pos x="35" y="165"/>
                </a:cxn>
                <a:cxn ang="0">
                  <a:pos x="28" y="188"/>
                </a:cxn>
                <a:cxn ang="0">
                  <a:pos x="25" y="201"/>
                </a:cxn>
                <a:cxn ang="0">
                  <a:pos x="21" y="210"/>
                </a:cxn>
                <a:cxn ang="0">
                  <a:pos x="14" y="215"/>
                </a:cxn>
                <a:cxn ang="0">
                  <a:pos x="3" y="219"/>
                </a:cxn>
              </a:cxnLst>
              <a:rect l="0" t="0" r="r" b="b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301"/>
            <p:cNvSpPr>
              <a:spLocks/>
            </p:cNvSpPr>
            <p:nvPr/>
          </p:nvSpPr>
          <p:spPr bwMode="auto">
            <a:xfrm>
              <a:off x="643" y="530"/>
              <a:ext cx="98" cy="170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55" y="30"/>
                </a:cxn>
                <a:cxn ang="0">
                  <a:pos x="47" y="36"/>
                </a:cxn>
                <a:cxn ang="0">
                  <a:pos x="31" y="42"/>
                </a:cxn>
                <a:cxn ang="0">
                  <a:pos x="15" y="51"/>
                </a:cxn>
                <a:cxn ang="0">
                  <a:pos x="3" y="59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7" y="62"/>
                </a:cxn>
                <a:cxn ang="0">
                  <a:pos x="18" y="57"/>
                </a:cxn>
                <a:cxn ang="0">
                  <a:pos x="31" y="49"/>
                </a:cxn>
                <a:cxn ang="0">
                  <a:pos x="44" y="44"/>
                </a:cxn>
                <a:cxn ang="0">
                  <a:pos x="46" y="51"/>
                </a:cxn>
                <a:cxn ang="0">
                  <a:pos x="41" y="72"/>
                </a:cxn>
                <a:cxn ang="0">
                  <a:pos x="37" y="84"/>
                </a:cxn>
                <a:cxn ang="0">
                  <a:pos x="26" y="95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3" y="123"/>
                </a:cxn>
                <a:cxn ang="0">
                  <a:pos x="5" y="126"/>
                </a:cxn>
                <a:cxn ang="0">
                  <a:pos x="14" y="115"/>
                </a:cxn>
                <a:cxn ang="0">
                  <a:pos x="34" y="97"/>
                </a:cxn>
                <a:cxn ang="0">
                  <a:pos x="41" y="105"/>
                </a:cxn>
                <a:cxn ang="0">
                  <a:pos x="45" y="151"/>
                </a:cxn>
                <a:cxn ang="0">
                  <a:pos x="48" y="169"/>
                </a:cxn>
                <a:cxn ang="0">
                  <a:pos x="49" y="168"/>
                </a:cxn>
                <a:cxn ang="0">
                  <a:pos x="51" y="147"/>
                </a:cxn>
                <a:cxn ang="0">
                  <a:pos x="48" y="98"/>
                </a:cxn>
                <a:cxn ang="0">
                  <a:pos x="52" y="83"/>
                </a:cxn>
                <a:cxn ang="0">
                  <a:pos x="54" y="85"/>
                </a:cxn>
                <a:cxn ang="0">
                  <a:pos x="60" y="97"/>
                </a:cxn>
                <a:cxn ang="0">
                  <a:pos x="81" y="122"/>
                </a:cxn>
                <a:cxn ang="0">
                  <a:pos x="91" y="128"/>
                </a:cxn>
                <a:cxn ang="0">
                  <a:pos x="88" y="121"/>
                </a:cxn>
                <a:cxn ang="0">
                  <a:pos x="77" y="107"/>
                </a:cxn>
                <a:cxn ang="0">
                  <a:pos x="62" y="87"/>
                </a:cxn>
                <a:cxn ang="0">
                  <a:pos x="57" y="71"/>
                </a:cxn>
                <a:cxn ang="0">
                  <a:pos x="58" y="51"/>
                </a:cxn>
                <a:cxn ang="0">
                  <a:pos x="61" y="43"/>
                </a:cxn>
                <a:cxn ang="0">
                  <a:pos x="65" y="45"/>
                </a:cxn>
                <a:cxn ang="0">
                  <a:pos x="74" y="54"/>
                </a:cxn>
                <a:cxn ang="0">
                  <a:pos x="91" y="70"/>
                </a:cxn>
                <a:cxn ang="0">
                  <a:pos x="98" y="75"/>
                </a:cxn>
                <a:cxn ang="0">
                  <a:pos x="92" y="66"/>
                </a:cxn>
                <a:cxn ang="0">
                  <a:pos x="82" y="54"/>
                </a:cxn>
                <a:cxn ang="0">
                  <a:pos x="73" y="43"/>
                </a:cxn>
                <a:cxn ang="0">
                  <a:pos x="69" y="34"/>
                </a:cxn>
                <a:cxn ang="0">
                  <a:pos x="69" y="17"/>
                </a:cxn>
                <a:cxn ang="0">
                  <a:pos x="74" y="3"/>
                </a:cxn>
                <a:cxn ang="0">
                  <a:pos x="72" y="0"/>
                </a:cxn>
              </a:cxnLst>
              <a:rect l="0" t="0" r="r" b="b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302"/>
            <p:cNvSpPr>
              <a:spLocks/>
            </p:cNvSpPr>
            <p:nvPr/>
          </p:nvSpPr>
          <p:spPr bwMode="auto">
            <a:xfrm>
              <a:off x="990" y="454"/>
              <a:ext cx="196" cy="155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16" y="26"/>
                </a:cxn>
                <a:cxn ang="0">
                  <a:pos x="23" y="32"/>
                </a:cxn>
                <a:cxn ang="0">
                  <a:pos x="39" y="38"/>
                </a:cxn>
                <a:cxn ang="0">
                  <a:pos x="45" y="57"/>
                </a:cxn>
                <a:cxn ang="0">
                  <a:pos x="45" y="87"/>
                </a:cxn>
                <a:cxn ang="0">
                  <a:pos x="49" y="103"/>
                </a:cxn>
                <a:cxn ang="0">
                  <a:pos x="50" y="99"/>
                </a:cxn>
                <a:cxn ang="0">
                  <a:pos x="49" y="84"/>
                </a:cxn>
                <a:cxn ang="0">
                  <a:pos x="53" y="52"/>
                </a:cxn>
                <a:cxn ang="0">
                  <a:pos x="58" y="45"/>
                </a:cxn>
                <a:cxn ang="0">
                  <a:pos x="67" y="53"/>
                </a:cxn>
                <a:cxn ang="0">
                  <a:pos x="77" y="63"/>
                </a:cxn>
                <a:cxn ang="0">
                  <a:pos x="86" y="71"/>
                </a:cxn>
                <a:cxn ang="0">
                  <a:pos x="92" y="92"/>
                </a:cxn>
                <a:cxn ang="0">
                  <a:pos x="101" y="138"/>
                </a:cxn>
                <a:cxn ang="0">
                  <a:pos x="110" y="155"/>
                </a:cxn>
                <a:cxn ang="0">
                  <a:pos x="110" y="147"/>
                </a:cxn>
                <a:cxn ang="0">
                  <a:pos x="106" y="128"/>
                </a:cxn>
                <a:cxn ang="0">
                  <a:pos x="99" y="92"/>
                </a:cxn>
                <a:cxn ang="0">
                  <a:pos x="108" y="84"/>
                </a:cxn>
                <a:cxn ang="0">
                  <a:pos x="135" y="100"/>
                </a:cxn>
                <a:cxn ang="0">
                  <a:pos x="166" y="117"/>
                </a:cxn>
                <a:cxn ang="0">
                  <a:pos x="188" y="129"/>
                </a:cxn>
                <a:cxn ang="0">
                  <a:pos x="195" y="135"/>
                </a:cxn>
                <a:cxn ang="0">
                  <a:pos x="194" y="130"/>
                </a:cxn>
                <a:cxn ang="0">
                  <a:pos x="183" y="121"/>
                </a:cxn>
                <a:cxn ang="0">
                  <a:pos x="160" y="106"/>
                </a:cxn>
                <a:cxn ang="0">
                  <a:pos x="133" y="89"/>
                </a:cxn>
                <a:cxn ang="0">
                  <a:pos x="110" y="76"/>
                </a:cxn>
                <a:cxn ang="0">
                  <a:pos x="100" y="71"/>
                </a:cxn>
                <a:cxn ang="0">
                  <a:pos x="106" y="70"/>
                </a:cxn>
                <a:cxn ang="0">
                  <a:pos x="120" y="66"/>
                </a:cxn>
                <a:cxn ang="0">
                  <a:pos x="141" y="62"/>
                </a:cxn>
                <a:cxn ang="0">
                  <a:pos x="164" y="60"/>
                </a:cxn>
                <a:cxn ang="0">
                  <a:pos x="184" y="62"/>
                </a:cxn>
                <a:cxn ang="0">
                  <a:pos x="196" y="68"/>
                </a:cxn>
                <a:cxn ang="0">
                  <a:pos x="193" y="62"/>
                </a:cxn>
                <a:cxn ang="0">
                  <a:pos x="182" y="58"/>
                </a:cxn>
                <a:cxn ang="0">
                  <a:pos x="159" y="57"/>
                </a:cxn>
                <a:cxn ang="0">
                  <a:pos x="131" y="57"/>
                </a:cxn>
                <a:cxn ang="0">
                  <a:pos x="108" y="58"/>
                </a:cxn>
                <a:cxn ang="0">
                  <a:pos x="99" y="58"/>
                </a:cxn>
                <a:cxn ang="0">
                  <a:pos x="89" y="52"/>
                </a:cxn>
                <a:cxn ang="0">
                  <a:pos x="77" y="43"/>
                </a:cxn>
                <a:cxn ang="0">
                  <a:pos x="68" y="36"/>
                </a:cxn>
                <a:cxn ang="0">
                  <a:pos x="72" y="31"/>
                </a:cxn>
                <a:cxn ang="0">
                  <a:pos x="86" y="21"/>
                </a:cxn>
                <a:cxn ang="0">
                  <a:pos x="103" y="12"/>
                </a:cxn>
                <a:cxn ang="0">
                  <a:pos x="117" y="6"/>
                </a:cxn>
                <a:cxn ang="0">
                  <a:pos x="126" y="3"/>
                </a:cxn>
                <a:cxn ang="0">
                  <a:pos x="120" y="0"/>
                </a:cxn>
                <a:cxn ang="0">
                  <a:pos x="107" y="4"/>
                </a:cxn>
                <a:cxn ang="0">
                  <a:pos x="91" y="11"/>
                </a:cxn>
                <a:cxn ang="0">
                  <a:pos x="74" y="19"/>
                </a:cxn>
                <a:cxn ang="0">
                  <a:pos x="60" y="25"/>
                </a:cxn>
                <a:cxn ang="0">
                  <a:pos x="53" y="29"/>
                </a:cxn>
                <a:cxn ang="0">
                  <a:pos x="42" y="28"/>
                </a:cxn>
                <a:cxn ang="0">
                  <a:pos x="32" y="23"/>
                </a:cxn>
                <a:cxn ang="0">
                  <a:pos x="22" y="18"/>
                </a:cxn>
                <a:cxn ang="0">
                  <a:pos x="12" y="15"/>
                </a:cxn>
                <a:cxn ang="0">
                  <a:pos x="3" y="12"/>
                </a:cxn>
              </a:cxnLst>
              <a:rect l="0" t="0" r="r" b="b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303"/>
            <p:cNvSpPr>
              <a:spLocks/>
            </p:cNvSpPr>
            <p:nvPr/>
          </p:nvSpPr>
          <p:spPr bwMode="auto">
            <a:xfrm>
              <a:off x="312" y="692"/>
              <a:ext cx="128" cy="131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19" y="64"/>
                </a:cxn>
                <a:cxn ang="0">
                  <a:pos x="30" y="62"/>
                </a:cxn>
                <a:cxn ang="0">
                  <a:pos x="42" y="70"/>
                </a:cxn>
                <a:cxn ang="0">
                  <a:pos x="45" y="78"/>
                </a:cxn>
                <a:cxn ang="0">
                  <a:pos x="34" y="76"/>
                </a:cxn>
                <a:cxn ang="0">
                  <a:pos x="27" y="72"/>
                </a:cxn>
                <a:cxn ang="0">
                  <a:pos x="17" y="67"/>
                </a:cxn>
                <a:cxn ang="0">
                  <a:pos x="2" y="75"/>
                </a:cxn>
                <a:cxn ang="0">
                  <a:pos x="0" y="90"/>
                </a:cxn>
                <a:cxn ang="0">
                  <a:pos x="4" y="98"/>
                </a:cxn>
                <a:cxn ang="0">
                  <a:pos x="26" y="102"/>
                </a:cxn>
                <a:cxn ang="0">
                  <a:pos x="37" y="95"/>
                </a:cxn>
                <a:cxn ang="0">
                  <a:pos x="37" y="103"/>
                </a:cxn>
                <a:cxn ang="0">
                  <a:pos x="30" y="128"/>
                </a:cxn>
                <a:cxn ang="0">
                  <a:pos x="52" y="129"/>
                </a:cxn>
                <a:cxn ang="0">
                  <a:pos x="60" y="112"/>
                </a:cxn>
                <a:cxn ang="0">
                  <a:pos x="54" y="97"/>
                </a:cxn>
                <a:cxn ang="0">
                  <a:pos x="57" y="93"/>
                </a:cxn>
                <a:cxn ang="0">
                  <a:pos x="62" y="100"/>
                </a:cxn>
                <a:cxn ang="0">
                  <a:pos x="69" y="112"/>
                </a:cxn>
                <a:cxn ang="0">
                  <a:pos x="87" y="112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1" y="97"/>
                </a:cxn>
                <a:cxn ang="0">
                  <a:pos x="118" y="93"/>
                </a:cxn>
                <a:cxn ang="0">
                  <a:pos x="101" y="84"/>
                </a:cxn>
                <a:cxn ang="0">
                  <a:pos x="88" y="80"/>
                </a:cxn>
                <a:cxn ang="0">
                  <a:pos x="94" y="69"/>
                </a:cxn>
                <a:cxn ang="0">
                  <a:pos x="111" y="63"/>
                </a:cxn>
                <a:cxn ang="0">
                  <a:pos x="125" y="54"/>
                </a:cxn>
                <a:cxn ang="0">
                  <a:pos x="127" y="38"/>
                </a:cxn>
                <a:cxn ang="0">
                  <a:pos x="112" y="29"/>
                </a:cxn>
                <a:cxn ang="0">
                  <a:pos x="95" y="36"/>
                </a:cxn>
                <a:cxn ang="0">
                  <a:pos x="95" y="47"/>
                </a:cxn>
                <a:cxn ang="0">
                  <a:pos x="81" y="59"/>
                </a:cxn>
                <a:cxn ang="0">
                  <a:pos x="76" y="58"/>
                </a:cxn>
                <a:cxn ang="0">
                  <a:pos x="73" y="51"/>
                </a:cxn>
                <a:cxn ang="0">
                  <a:pos x="78" y="36"/>
                </a:cxn>
                <a:cxn ang="0">
                  <a:pos x="90" y="20"/>
                </a:cxn>
                <a:cxn ang="0">
                  <a:pos x="81" y="3"/>
                </a:cxn>
                <a:cxn ang="0">
                  <a:pos x="65" y="1"/>
                </a:cxn>
                <a:cxn ang="0">
                  <a:pos x="54" y="9"/>
                </a:cxn>
                <a:cxn ang="0">
                  <a:pos x="50" y="17"/>
                </a:cxn>
                <a:cxn ang="0">
                  <a:pos x="55" y="29"/>
                </a:cxn>
                <a:cxn ang="0">
                  <a:pos x="62" y="40"/>
                </a:cxn>
                <a:cxn ang="0">
                  <a:pos x="61" y="52"/>
                </a:cxn>
                <a:cxn ang="0">
                  <a:pos x="54" y="54"/>
                </a:cxn>
                <a:cxn ang="0">
                  <a:pos x="45" y="41"/>
                </a:cxn>
              </a:cxnLst>
              <a:rect l="0" t="0" r="r" b="b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304"/>
            <p:cNvSpPr>
              <a:spLocks/>
            </p:cNvSpPr>
            <p:nvPr/>
          </p:nvSpPr>
          <p:spPr bwMode="auto">
            <a:xfrm>
              <a:off x="221" y="866"/>
              <a:ext cx="133" cy="23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21" y="15"/>
                </a:cxn>
                <a:cxn ang="0">
                  <a:pos x="109" y="27"/>
                </a:cxn>
                <a:cxn ang="0">
                  <a:pos x="95" y="39"/>
                </a:cxn>
                <a:cxn ang="0">
                  <a:pos x="80" y="47"/>
                </a:cxn>
                <a:cxn ang="0">
                  <a:pos x="66" y="52"/>
                </a:cxn>
                <a:cxn ang="0">
                  <a:pos x="51" y="57"/>
                </a:cxn>
                <a:cxn ang="0">
                  <a:pos x="37" y="58"/>
                </a:cxn>
                <a:cxn ang="0">
                  <a:pos x="24" y="58"/>
                </a:cxn>
                <a:cxn ang="0">
                  <a:pos x="25" y="69"/>
                </a:cxn>
                <a:cxn ang="0">
                  <a:pos x="23" y="83"/>
                </a:cxn>
                <a:cxn ang="0">
                  <a:pos x="15" y="97"/>
                </a:cxn>
                <a:cxn ang="0">
                  <a:pos x="0" y="107"/>
                </a:cxn>
                <a:cxn ang="0">
                  <a:pos x="9" y="122"/>
                </a:cxn>
                <a:cxn ang="0">
                  <a:pos x="15" y="140"/>
                </a:cxn>
                <a:cxn ang="0">
                  <a:pos x="15" y="158"/>
                </a:cxn>
                <a:cxn ang="0">
                  <a:pos x="9" y="174"/>
                </a:cxn>
                <a:cxn ang="0">
                  <a:pos x="15" y="176"/>
                </a:cxn>
                <a:cxn ang="0">
                  <a:pos x="22" y="179"/>
                </a:cxn>
                <a:cxn ang="0">
                  <a:pos x="30" y="183"/>
                </a:cxn>
                <a:cxn ang="0">
                  <a:pos x="39" y="188"/>
                </a:cxn>
                <a:cxn ang="0">
                  <a:pos x="47" y="196"/>
                </a:cxn>
                <a:cxn ang="0">
                  <a:pos x="53" y="205"/>
                </a:cxn>
                <a:cxn ang="0">
                  <a:pos x="59" y="217"/>
                </a:cxn>
                <a:cxn ang="0">
                  <a:pos x="63" y="230"/>
                </a:cxn>
                <a:cxn ang="0">
                  <a:pos x="67" y="222"/>
                </a:cxn>
                <a:cxn ang="0">
                  <a:pos x="71" y="213"/>
                </a:cxn>
                <a:cxn ang="0">
                  <a:pos x="77" y="205"/>
                </a:cxn>
                <a:cxn ang="0">
                  <a:pos x="84" y="197"/>
                </a:cxn>
                <a:cxn ang="0">
                  <a:pos x="91" y="189"/>
                </a:cxn>
                <a:cxn ang="0">
                  <a:pos x="100" y="184"/>
                </a:cxn>
                <a:cxn ang="0">
                  <a:pos x="109" y="180"/>
                </a:cxn>
                <a:cxn ang="0">
                  <a:pos x="119" y="178"/>
                </a:cxn>
                <a:cxn ang="0">
                  <a:pos x="114" y="169"/>
                </a:cxn>
                <a:cxn ang="0">
                  <a:pos x="112" y="156"/>
                </a:cxn>
                <a:cxn ang="0">
                  <a:pos x="114" y="142"/>
                </a:cxn>
                <a:cxn ang="0">
                  <a:pos x="124" y="126"/>
                </a:cxn>
                <a:cxn ang="0">
                  <a:pos x="114" y="101"/>
                </a:cxn>
                <a:cxn ang="0">
                  <a:pos x="112" y="77"/>
                </a:cxn>
                <a:cxn ang="0">
                  <a:pos x="113" y="56"/>
                </a:cxn>
                <a:cxn ang="0">
                  <a:pos x="116" y="40"/>
                </a:cxn>
                <a:cxn ang="0">
                  <a:pos x="119" y="31"/>
                </a:cxn>
                <a:cxn ang="0">
                  <a:pos x="124" y="20"/>
                </a:cxn>
                <a:cxn ang="0">
                  <a:pos x="128" y="12"/>
                </a:cxn>
                <a:cxn ang="0">
                  <a:pos x="131" y="7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1" y="1"/>
                </a:cxn>
                <a:cxn ang="0">
                  <a:pos x="131" y="1"/>
                </a:cxn>
                <a:cxn ang="0">
                  <a:pos x="131" y="0"/>
                </a:cxn>
              </a:cxnLst>
              <a:rect l="0" t="0" r="r" b="b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305"/>
            <p:cNvSpPr>
              <a:spLocks/>
            </p:cNvSpPr>
            <p:nvPr/>
          </p:nvSpPr>
          <p:spPr bwMode="auto">
            <a:xfrm>
              <a:off x="560" y="809"/>
              <a:ext cx="249" cy="1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2"/>
                </a:cxn>
                <a:cxn ang="0">
                  <a:pos x="94" y="5"/>
                </a:cxn>
                <a:cxn ang="0">
                  <a:pos x="80" y="10"/>
                </a:cxn>
                <a:cxn ang="0">
                  <a:pos x="67" y="13"/>
                </a:cxn>
                <a:cxn ang="0">
                  <a:pos x="53" y="18"/>
                </a:cxn>
                <a:cxn ang="0">
                  <a:pos x="39" y="21"/>
                </a:cxn>
                <a:cxn ang="0">
                  <a:pos x="27" y="23"/>
                </a:cxn>
                <a:cxn ang="0">
                  <a:pos x="16" y="24"/>
                </a:cxn>
                <a:cxn ang="0">
                  <a:pos x="11" y="24"/>
                </a:cxn>
                <a:cxn ang="0">
                  <a:pos x="7" y="23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13" y="31"/>
                </a:cxn>
                <a:cxn ang="0">
                  <a:pos x="25" y="43"/>
                </a:cxn>
                <a:cxn ang="0">
                  <a:pos x="36" y="56"/>
                </a:cxn>
                <a:cxn ang="0">
                  <a:pos x="45" y="71"/>
                </a:cxn>
                <a:cxn ang="0">
                  <a:pos x="54" y="88"/>
                </a:cxn>
                <a:cxn ang="0">
                  <a:pos x="60" y="105"/>
                </a:cxn>
                <a:cxn ang="0">
                  <a:pos x="66" y="124"/>
                </a:cxn>
                <a:cxn ang="0">
                  <a:pos x="69" y="142"/>
                </a:cxn>
                <a:cxn ang="0">
                  <a:pos x="75" y="142"/>
                </a:cxn>
                <a:cxn ang="0">
                  <a:pos x="84" y="143"/>
                </a:cxn>
                <a:cxn ang="0">
                  <a:pos x="93" y="148"/>
                </a:cxn>
                <a:cxn ang="0">
                  <a:pos x="102" y="154"/>
                </a:cxn>
                <a:cxn ang="0">
                  <a:pos x="112" y="160"/>
                </a:cxn>
                <a:cxn ang="0">
                  <a:pos x="121" y="169"/>
                </a:cxn>
                <a:cxn ang="0">
                  <a:pos x="129" y="179"/>
                </a:cxn>
                <a:cxn ang="0">
                  <a:pos x="135" y="190"/>
                </a:cxn>
                <a:cxn ang="0">
                  <a:pos x="141" y="184"/>
                </a:cxn>
                <a:cxn ang="0">
                  <a:pos x="152" y="179"/>
                </a:cxn>
                <a:cxn ang="0">
                  <a:pos x="163" y="174"/>
                </a:cxn>
                <a:cxn ang="0">
                  <a:pos x="177" y="171"/>
                </a:cxn>
                <a:cxn ang="0">
                  <a:pos x="192" y="169"/>
                </a:cxn>
                <a:cxn ang="0">
                  <a:pos x="211" y="171"/>
                </a:cxn>
                <a:cxn ang="0">
                  <a:pos x="229" y="175"/>
                </a:cxn>
                <a:cxn ang="0">
                  <a:pos x="249" y="183"/>
                </a:cxn>
                <a:cxn ang="0">
                  <a:pos x="243" y="176"/>
                </a:cxn>
                <a:cxn ang="0">
                  <a:pos x="237" y="167"/>
                </a:cxn>
                <a:cxn ang="0">
                  <a:pos x="232" y="157"/>
                </a:cxn>
                <a:cxn ang="0">
                  <a:pos x="228" y="146"/>
                </a:cxn>
                <a:cxn ang="0">
                  <a:pos x="226" y="132"/>
                </a:cxn>
                <a:cxn ang="0">
                  <a:pos x="226" y="116"/>
                </a:cxn>
                <a:cxn ang="0">
                  <a:pos x="231" y="99"/>
                </a:cxn>
                <a:cxn ang="0">
                  <a:pos x="239" y="81"/>
                </a:cxn>
                <a:cxn ang="0">
                  <a:pos x="228" y="78"/>
                </a:cxn>
                <a:cxn ang="0">
                  <a:pos x="215" y="74"/>
                </a:cxn>
                <a:cxn ang="0">
                  <a:pos x="204" y="70"/>
                </a:cxn>
                <a:cxn ang="0">
                  <a:pos x="194" y="63"/>
                </a:cxn>
                <a:cxn ang="0">
                  <a:pos x="185" y="54"/>
                </a:cxn>
                <a:cxn ang="0">
                  <a:pos x="178" y="43"/>
                </a:cxn>
                <a:cxn ang="0">
                  <a:pos x="174" y="28"/>
                </a:cxn>
                <a:cxn ang="0">
                  <a:pos x="173" y="11"/>
                </a:cxn>
                <a:cxn ang="0">
                  <a:pos x="166" y="12"/>
                </a:cxn>
                <a:cxn ang="0">
                  <a:pos x="160" y="13"/>
                </a:cxn>
                <a:cxn ang="0">
                  <a:pos x="153" y="14"/>
                </a:cxn>
                <a:cxn ang="0">
                  <a:pos x="146" y="13"/>
                </a:cxn>
                <a:cxn ang="0">
                  <a:pos x="138" y="12"/>
                </a:cxn>
                <a:cxn ang="0">
                  <a:pos x="130" y="10"/>
                </a:cxn>
                <a:cxn ang="0">
                  <a:pos x="122" y="5"/>
                </a:cxn>
                <a:cxn ang="0">
                  <a:pos x="113" y="0"/>
                </a:cxn>
              </a:cxnLst>
              <a:rect l="0" t="0" r="r" b="b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306"/>
            <p:cNvSpPr>
              <a:spLocks/>
            </p:cNvSpPr>
            <p:nvPr/>
          </p:nvSpPr>
          <p:spPr bwMode="auto">
            <a:xfrm>
              <a:off x="432" y="522"/>
              <a:ext cx="218" cy="270"/>
            </a:xfrm>
            <a:custGeom>
              <a:avLst/>
              <a:gdLst/>
              <a:ahLst/>
              <a:cxnLst>
                <a:cxn ang="0">
                  <a:pos x="184" y="131"/>
                </a:cxn>
                <a:cxn ang="0">
                  <a:pos x="156" y="132"/>
                </a:cxn>
                <a:cxn ang="0">
                  <a:pos x="119" y="145"/>
                </a:cxn>
                <a:cxn ang="0">
                  <a:pos x="84" y="177"/>
                </a:cxn>
                <a:cxn ang="0">
                  <a:pos x="63" y="224"/>
                </a:cxn>
                <a:cxn ang="0">
                  <a:pos x="49" y="254"/>
                </a:cxn>
                <a:cxn ang="0">
                  <a:pos x="34" y="260"/>
                </a:cxn>
                <a:cxn ang="0">
                  <a:pos x="22" y="263"/>
                </a:cxn>
                <a:cxn ang="0">
                  <a:pos x="12" y="265"/>
                </a:cxn>
                <a:cxn ang="0">
                  <a:pos x="4" y="268"/>
                </a:cxn>
                <a:cxn ang="0">
                  <a:pos x="1" y="268"/>
                </a:cxn>
                <a:cxn ang="0">
                  <a:pos x="0" y="267"/>
                </a:cxn>
                <a:cxn ang="0">
                  <a:pos x="18" y="257"/>
                </a:cxn>
                <a:cxn ang="0">
                  <a:pos x="41" y="230"/>
                </a:cxn>
                <a:cxn ang="0">
                  <a:pos x="51" y="198"/>
                </a:cxn>
                <a:cxn ang="0">
                  <a:pos x="54" y="170"/>
                </a:cxn>
                <a:cxn ang="0">
                  <a:pos x="53" y="151"/>
                </a:cxn>
                <a:cxn ang="0">
                  <a:pos x="49" y="128"/>
                </a:cxn>
                <a:cxn ang="0">
                  <a:pos x="52" y="114"/>
                </a:cxn>
                <a:cxn ang="0">
                  <a:pos x="69" y="103"/>
                </a:cxn>
                <a:cxn ang="0">
                  <a:pos x="84" y="84"/>
                </a:cxn>
                <a:cxn ang="0">
                  <a:pos x="89" y="60"/>
                </a:cxn>
                <a:cxn ang="0">
                  <a:pos x="96" y="46"/>
                </a:cxn>
                <a:cxn ang="0">
                  <a:pos x="121" y="38"/>
                </a:cxn>
                <a:cxn ang="0">
                  <a:pos x="148" y="25"/>
                </a:cxn>
                <a:cxn ang="0">
                  <a:pos x="171" y="9"/>
                </a:cxn>
                <a:cxn ang="0">
                  <a:pos x="178" y="10"/>
                </a:cxn>
                <a:cxn ang="0">
                  <a:pos x="181" y="36"/>
                </a:cxn>
                <a:cxn ang="0">
                  <a:pos x="191" y="61"/>
                </a:cxn>
                <a:cxn ang="0">
                  <a:pos x="208" y="83"/>
                </a:cxn>
                <a:cxn ang="0">
                  <a:pos x="212" y="91"/>
                </a:cxn>
                <a:cxn ang="0">
                  <a:pos x="198" y="96"/>
                </a:cxn>
                <a:cxn ang="0">
                  <a:pos x="188" y="106"/>
                </a:cxn>
                <a:cxn ang="0">
                  <a:pos x="187" y="122"/>
                </a:cxn>
              </a:cxnLst>
              <a:rect l="0" t="0" r="r" b="b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307"/>
            <p:cNvSpPr>
              <a:spLocks/>
            </p:cNvSpPr>
            <p:nvPr/>
          </p:nvSpPr>
          <p:spPr bwMode="auto">
            <a:xfrm>
              <a:off x="359" y="526"/>
              <a:ext cx="129" cy="262"/>
            </a:xfrm>
            <a:custGeom>
              <a:avLst/>
              <a:gdLst/>
              <a:ahLst/>
              <a:cxnLst>
                <a:cxn ang="0">
                  <a:pos x="71" y="259"/>
                </a:cxn>
                <a:cxn ang="0">
                  <a:pos x="61" y="250"/>
                </a:cxn>
                <a:cxn ang="0">
                  <a:pos x="49" y="251"/>
                </a:cxn>
                <a:cxn ang="0">
                  <a:pos x="41" y="246"/>
                </a:cxn>
                <a:cxn ang="0">
                  <a:pos x="43" y="239"/>
                </a:cxn>
                <a:cxn ang="0">
                  <a:pos x="51" y="232"/>
                </a:cxn>
                <a:cxn ang="0">
                  <a:pos x="64" y="229"/>
                </a:cxn>
                <a:cxn ang="0">
                  <a:pos x="75" y="225"/>
                </a:cxn>
                <a:cxn ang="0">
                  <a:pos x="80" y="218"/>
                </a:cxn>
                <a:cxn ang="0">
                  <a:pos x="81" y="212"/>
                </a:cxn>
                <a:cxn ang="0">
                  <a:pos x="81" y="207"/>
                </a:cxn>
                <a:cxn ang="0">
                  <a:pos x="77" y="202"/>
                </a:cxn>
                <a:cxn ang="0">
                  <a:pos x="72" y="196"/>
                </a:cxn>
                <a:cxn ang="0">
                  <a:pos x="57" y="196"/>
                </a:cxn>
                <a:cxn ang="0">
                  <a:pos x="48" y="202"/>
                </a:cxn>
                <a:cxn ang="0">
                  <a:pos x="48" y="210"/>
                </a:cxn>
                <a:cxn ang="0">
                  <a:pos x="43" y="218"/>
                </a:cxn>
                <a:cxn ang="0">
                  <a:pos x="34" y="225"/>
                </a:cxn>
                <a:cxn ang="0">
                  <a:pos x="30" y="226"/>
                </a:cxn>
                <a:cxn ang="0">
                  <a:pos x="26" y="222"/>
                </a:cxn>
                <a:cxn ang="0">
                  <a:pos x="26" y="217"/>
                </a:cxn>
                <a:cxn ang="0">
                  <a:pos x="30" y="206"/>
                </a:cxn>
                <a:cxn ang="0">
                  <a:pos x="35" y="199"/>
                </a:cxn>
                <a:cxn ang="0">
                  <a:pos x="42" y="190"/>
                </a:cxn>
                <a:cxn ang="0">
                  <a:pos x="43" y="184"/>
                </a:cxn>
                <a:cxn ang="0">
                  <a:pos x="43" y="181"/>
                </a:cxn>
                <a:cxn ang="0">
                  <a:pos x="41" y="175"/>
                </a:cxn>
                <a:cxn ang="0">
                  <a:pos x="34" y="169"/>
                </a:cxn>
                <a:cxn ang="0">
                  <a:pos x="24" y="166"/>
                </a:cxn>
                <a:cxn ang="0">
                  <a:pos x="18" y="167"/>
                </a:cxn>
                <a:cxn ang="0">
                  <a:pos x="14" y="169"/>
                </a:cxn>
                <a:cxn ang="0">
                  <a:pos x="9" y="173"/>
                </a:cxn>
                <a:cxn ang="0">
                  <a:pos x="0" y="150"/>
                </a:cxn>
                <a:cxn ang="0">
                  <a:pos x="13" y="99"/>
                </a:cxn>
                <a:cxn ang="0">
                  <a:pos x="48" y="53"/>
                </a:cxn>
                <a:cxn ang="0">
                  <a:pos x="91" y="19"/>
                </a:cxn>
                <a:cxn ang="0">
                  <a:pos x="117" y="6"/>
                </a:cxn>
                <a:cxn ang="0">
                  <a:pos x="129" y="0"/>
                </a:cxn>
                <a:cxn ang="0">
                  <a:pos x="119" y="17"/>
                </a:cxn>
                <a:cxn ang="0">
                  <a:pos x="107" y="47"/>
                </a:cxn>
                <a:cxn ang="0">
                  <a:pos x="107" y="72"/>
                </a:cxn>
                <a:cxn ang="0">
                  <a:pos x="114" y="97"/>
                </a:cxn>
                <a:cxn ang="0">
                  <a:pos x="122" y="124"/>
                </a:cxn>
                <a:cxn ang="0">
                  <a:pos x="126" y="147"/>
                </a:cxn>
                <a:cxn ang="0">
                  <a:pos x="127" y="166"/>
                </a:cxn>
                <a:cxn ang="0">
                  <a:pos x="124" y="194"/>
                </a:cxn>
                <a:cxn ang="0">
                  <a:pos x="114" y="226"/>
                </a:cxn>
                <a:cxn ang="0">
                  <a:pos x="91" y="253"/>
                </a:cxn>
              </a:cxnLst>
              <a:rect l="0" t="0" r="r" b="b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308"/>
            <p:cNvSpPr>
              <a:spLocks/>
            </p:cNvSpPr>
            <p:nvPr/>
          </p:nvSpPr>
          <p:spPr bwMode="auto">
            <a:xfrm>
              <a:off x="158" y="653"/>
              <a:ext cx="630" cy="442"/>
            </a:xfrm>
            <a:custGeom>
              <a:avLst/>
              <a:gdLst/>
              <a:ahLst/>
              <a:cxnLst>
                <a:cxn ang="0">
                  <a:pos x="291" y="378"/>
                </a:cxn>
                <a:cxn ang="0">
                  <a:pos x="257" y="436"/>
                </a:cxn>
                <a:cxn ang="0">
                  <a:pos x="227" y="385"/>
                </a:cxn>
                <a:cxn ang="0">
                  <a:pos x="191" y="347"/>
                </a:cxn>
                <a:cxn ang="0">
                  <a:pos x="179" y="253"/>
                </a:cxn>
                <a:cxn ang="0">
                  <a:pos x="204" y="209"/>
                </a:cxn>
                <a:cxn ang="0">
                  <a:pos x="225" y="165"/>
                </a:cxn>
                <a:cxn ang="0">
                  <a:pos x="211" y="173"/>
                </a:cxn>
                <a:cxn ang="0">
                  <a:pos x="194" y="213"/>
                </a:cxn>
                <a:cxn ang="0">
                  <a:pos x="129" y="265"/>
                </a:cxn>
                <a:cxn ang="0">
                  <a:pos x="79" y="270"/>
                </a:cxn>
                <a:cxn ang="0">
                  <a:pos x="47" y="257"/>
                </a:cxn>
                <a:cxn ang="0">
                  <a:pos x="0" y="236"/>
                </a:cxn>
                <a:cxn ang="0">
                  <a:pos x="39" y="222"/>
                </a:cxn>
                <a:cxn ang="0">
                  <a:pos x="73" y="179"/>
                </a:cxn>
                <a:cxn ang="0">
                  <a:pos x="141" y="135"/>
                </a:cxn>
                <a:cxn ang="0">
                  <a:pos x="184" y="137"/>
                </a:cxn>
                <a:cxn ang="0">
                  <a:pos x="192" y="141"/>
                </a:cxn>
                <a:cxn ang="0">
                  <a:pos x="183" y="163"/>
                </a:cxn>
                <a:cxn ang="0">
                  <a:pos x="189" y="169"/>
                </a:cxn>
                <a:cxn ang="0">
                  <a:pos x="210" y="163"/>
                </a:cxn>
                <a:cxn ang="0">
                  <a:pos x="208" y="136"/>
                </a:cxn>
                <a:cxn ang="0">
                  <a:pos x="215" y="135"/>
                </a:cxn>
                <a:cxn ang="0">
                  <a:pos x="228" y="152"/>
                </a:cxn>
                <a:cxn ang="0">
                  <a:pos x="257" y="156"/>
                </a:cxn>
                <a:cxn ang="0">
                  <a:pos x="278" y="137"/>
                </a:cxn>
                <a:cxn ang="0">
                  <a:pos x="302" y="131"/>
                </a:cxn>
                <a:cxn ang="0">
                  <a:pos x="337" y="93"/>
                </a:cxn>
                <a:cxn ang="0">
                  <a:pos x="412" y="6"/>
                </a:cxn>
                <a:cxn ang="0">
                  <a:pos x="471" y="0"/>
                </a:cxn>
                <a:cxn ang="0">
                  <a:pos x="519" y="9"/>
                </a:cxn>
                <a:cxn ang="0">
                  <a:pos x="570" y="28"/>
                </a:cxn>
                <a:cxn ang="0">
                  <a:pos x="619" y="30"/>
                </a:cxn>
                <a:cxn ang="0">
                  <a:pos x="611" y="56"/>
                </a:cxn>
                <a:cxn ang="0">
                  <a:pos x="543" y="137"/>
                </a:cxn>
                <a:cxn ang="0">
                  <a:pos x="482" y="166"/>
                </a:cxn>
                <a:cxn ang="0">
                  <a:pos x="418" y="180"/>
                </a:cxn>
                <a:cxn ang="0">
                  <a:pos x="358" y="166"/>
                </a:cxn>
                <a:cxn ang="0">
                  <a:pos x="326" y="149"/>
                </a:cxn>
                <a:cxn ang="0">
                  <a:pos x="302" y="142"/>
                </a:cxn>
                <a:cxn ang="0">
                  <a:pos x="278" y="149"/>
                </a:cxn>
                <a:cxn ang="0">
                  <a:pos x="281" y="161"/>
                </a:cxn>
                <a:cxn ang="0">
                  <a:pos x="308" y="159"/>
                </a:cxn>
                <a:cxn ang="0">
                  <a:pos x="341" y="157"/>
                </a:cxn>
                <a:cxn ang="0">
                  <a:pos x="402" y="179"/>
                </a:cxn>
                <a:cxn ang="0">
                  <a:pos x="456" y="244"/>
                </a:cxn>
                <a:cxn ang="0">
                  <a:pos x="473" y="322"/>
                </a:cxn>
                <a:cxn ang="0">
                  <a:pos x="440" y="322"/>
                </a:cxn>
                <a:cxn ang="0">
                  <a:pos x="366" y="301"/>
                </a:cxn>
                <a:cxn ang="0">
                  <a:pos x="320" y="287"/>
                </a:cxn>
                <a:cxn ang="0">
                  <a:pos x="284" y="230"/>
                </a:cxn>
                <a:cxn ang="0">
                  <a:pos x="273" y="178"/>
                </a:cxn>
                <a:cxn ang="0">
                  <a:pos x="247" y="160"/>
                </a:cxn>
                <a:cxn ang="0">
                  <a:pos x="232" y="163"/>
                </a:cxn>
                <a:cxn ang="0">
                  <a:pos x="247" y="188"/>
                </a:cxn>
                <a:cxn ang="0">
                  <a:pos x="293" y="244"/>
                </a:cxn>
              </a:cxnLst>
              <a:rect l="0" t="0" r="r" b="b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309"/>
            <p:cNvSpPr>
              <a:spLocks/>
            </p:cNvSpPr>
            <p:nvPr/>
          </p:nvSpPr>
          <p:spPr bwMode="auto">
            <a:xfrm>
              <a:off x="168" y="587"/>
              <a:ext cx="189" cy="192"/>
            </a:xfrm>
            <a:custGeom>
              <a:avLst/>
              <a:gdLst/>
              <a:ahLst/>
              <a:cxnLst>
                <a:cxn ang="0">
                  <a:pos x="144" y="185"/>
                </a:cxn>
                <a:cxn ang="0">
                  <a:pos x="149" y="175"/>
                </a:cxn>
                <a:cxn ang="0">
                  <a:pos x="161" y="172"/>
                </a:cxn>
                <a:cxn ang="0">
                  <a:pos x="170" y="175"/>
                </a:cxn>
                <a:cxn ang="0">
                  <a:pos x="172" y="180"/>
                </a:cxn>
                <a:cxn ang="0">
                  <a:pos x="178" y="181"/>
                </a:cxn>
                <a:cxn ang="0">
                  <a:pos x="187" y="183"/>
                </a:cxn>
                <a:cxn ang="0">
                  <a:pos x="189" y="182"/>
                </a:cxn>
                <a:cxn ang="0">
                  <a:pos x="186" y="175"/>
                </a:cxn>
                <a:cxn ang="0">
                  <a:pos x="179" y="169"/>
                </a:cxn>
                <a:cxn ang="0">
                  <a:pos x="172" y="168"/>
                </a:cxn>
                <a:cxn ang="0">
                  <a:pos x="163" y="169"/>
                </a:cxn>
                <a:cxn ang="0">
                  <a:pos x="156" y="163"/>
                </a:cxn>
                <a:cxn ang="0">
                  <a:pos x="154" y="152"/>
                </a:cxn>
                <a:cxn ang="0">
                  <a:pos x="155" y="147"/>
                </a:cxn>
                <a:cxn ang="0">
                  <a:pos x="158" y="143"/>
                </a:cxn>
                <a:cxn ang="0">
                  <a:pos x="163" y="138"/>
                </a:cxn>
                <a:cxn ang="0">
                  <a:pos x="171" y="134"/>
                </a:cxn>
                <a:cxn ang="0">
                  <a:pos x="179" y="115"/>
                </a:cxn>
                <a:cxn ang="0">
                  <a:pos x="173" y="79"/>
                </a:cxn>
                <a:cxn ang="0">
                  <a:pos x="148" y="48"/>
                </a:cxn>
                <a:cxn ang="0">
                  <a:pos x="105" y="27"/>
                </a:cxn>
                <a:cxn ang="0">
                  <a:pos x="66" y="19"/>
                </a:cxn>
                <a:cxn ang="0">
                  <a:pos x="43" y="13"/>
                </a:cxn>
                <a:cxn ang="0">
                  <a:pos x="21" y="7"/>
                </a:cxn>
                <a:cxn ang="0">
                  <a:pos x="5" y="2"/>
                </a:cxn>
                <a:cxn ang="0">
                  <a:pos x="7" y="9"/>
                </a:cxn>
                <a:cxn ang="0">
                  <a:pos x="18" y="32"/>
                </a:cxn>
                <a:cxn ang="0">
                  <a:pos x="26" y="58"/>
                </a:cxn>
                <a:cxn ang="0">
                  <a:pos x="34" y="83"/>
                </a:cxn>
                <a:cxn ang="0">
                  <a:pos x="39" y="107"/>
                </a:cxn>
                <a:cxn ang="0">
                  <a:pos x="52" y="138"/>
                </a:cxn>
                <a:cxn ang="0">
                  <a:pos x="76" y="168"/>
                </a:cxn>
                <a:cxn ang="0">
                  <a:pos x="116" y="189"/>
                </a:cxn>
              </a:cxnLst>
              <a:rect l="0" t="0" r="r" b="b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310"/>
            <p:cNvSpPr>
              <a:spLocks/>
            </p:cNvSpPr>
            <p:nvPr/>
          </p:nvSpPr>
          <p:spPr bwMode="auto">
            <a:xfrm>
              <a:off x="372" y="702"/>
              <a:ext cx="19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9" y="10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8" y="19"/>
                </a:cxn>
                <a:cxn ang="0">
                  <a:pos x="3" y="16"/>
                </a:cxn>
                <a:cxn ang="0">
                  <a:pos x="1" y="13"/>
                </a:cxn>
                <a:cxn ang="0">
                  <a:pos x="0" y="8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311"/>
            <p:cNvSpPr>
              <a:spLocks/>
            </p:cNvSpPr>
            <p:nvPr/>
          </p:nvSpPr>
          <p:spPr bwMode="auto">
            <a:xfrm>
              <a:off x="411" y="729"/>
              <a:ext cx="22" cy="2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2" y="16"/>
                </a:cxn>
                <a:cxn ang="0">
                  <a:pos x="21" y="19"/>
                </a:cxn>
                <a:cxn ang="0">
                  <a:pos x="17" y="22"/>
                </a:cxn>
                <a:cxn ang="0">
                  <a:pos x="12" y="22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3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312"/>
            <p:cNvSpPr>
              <a:spLocks/>
            </p:cNvSpPr>
            <p:nvPr/>
          </p:nvSpPr>
          <p:spPr bwMode="auto">
            <a:xfrm>
              <a:off x="364" y="754"/>
              <a:ext cx="20" cy="2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0" y="7"/>
                </a:cxn>
                <a:cxn ang="0">
                  <a:pos x="20" y="11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3" y="21"/>
                </a:cxn>
                <a:cxn ang="0">
                  <a:pos x="10" y="22"/>
                </a:cxn>
                <a:cxn ang="0">
                  <a:pos x="5" y="22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5"/>
                </a:cxn>
              </a:cxnLst>
              <a:rect l="0" t="0" r="r" b="b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313"/>
            <p:cNvSpPr>
              <a:spLocks/>
            </p:cNvSpPr>
            <p:nvPr/>
          </p:nvSpPr>
          <p:spPr bwMode="auto">
            <a:xfrm>
              <a:off x="330" y="728"/>
              <a:ext cx="21" cy="2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4" y="19"/>
                </a:cxn>
                <a:cxn ang="0">
                  <a:pos x="10" y="22"/>
                </a:cxn>
                <a:cxn ang="0">
                  <a:pos x="15" y="22"/>
                </a:cxn>
                <a:cxn ang="0">
                  <a:pos x="18" y="19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9"/>
                </a:cxn>
                <a:cxn ang="0">
                  <a:pos x="20" y="6"/>
                </a:cxn>
                <a:cxn ang="0">
                  <a:pos x="17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3" y="1"/>
                </a:cxn>
              </a:cxnLst>
              <a:rect l="0" t="0" r="r" b="b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314"/>
            <p:cNvSpPr>
              <a:spLocks/>
            </p:cNvSpPr>
            <p:nvPr/>
          </p:nvSpPr>
          <p:spPr bwMode="auto">
            <a:xfrm>
              <a:off x="317" y="768"/>
              <a:ext cx="18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7" y="14"/>
                </a:cxn>
                <a:cxn ang="0">
                  <a:pos x="14" y="17"/>
                </a:cxn>
                <a:cxn ang="0">
                  <a:pos x="12" y="19"/>
                </a:cxn>
                <a:cxn ang="0">
                  <a:pos x="8" y="19"/>
                </a:cxn>
                <a:cxn ang="0">
                  <a:pos x="5" y="17"/>
                </a:cxn>
                <a:cxn ang="0">
                  <a:pos x="1" y="14"/>
                </a:cxn>
                <a:cxn ang="0">
                  <a:pos x="0" y="12"/>
                </a:cxn>
              </a:cxnLst>
              <a:rect l="0" t="0" r="r" b="b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315"/>
            <p:cNvSpPr>
              <a:spLocks/>
            </p:cNvSpPr>
            <p:nvPr/>
          </p:nvSpPr>
          <p:spPr bwMode="auto">
            <a:xfrm>
              <a:off x="350" y="797"/>
              <a:ext cx="16" cy="22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5" y="1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2"/>
                </a:cxn>
              </a:cxnLst>
              <a:rect l="0" t="0" r="r" b="b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316"/>
            <p:cNvSpPr>
              <a:spLocks/>
            </p:cNvSpPr>
            <p:nvPr/>
          </p:nvSpPr>
          <p:spPr bwMode="auto">
            <a:xfrm>
              <a:off x="379" y="777"/>
              <a:ext cx="19" cy="25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9" y="12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1" y="13"/>
                </a:cxn>
              </a:cxnLst>
              <a:rect l="0" t="0" r="r" b="b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317"/>
            <p:cNvSpPr>
              <a:spLocks/>
            </p:cNvSpPr>
            <p:nvPr/>
          </p:nvSpPr>
          <p:spPr bwMode="auto">
            <a:xfrm>
              <a:off x="405" y="782"/>
              <a:ext cx="19" cy="2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4" y="16"/>
                </a:cxn>
                <a:cxn ang="0">
                  <a:pos x="12" y="19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2"/>
                </a:cxn>
              </a:cxnLst>
              <a:rect l="0" t="0" r="r" b="b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318"/>
            <p:cNvSpPr>
              <a:spLocks/>
            </p:cNvSpPr>
            <p:nvPr/>
          </p:nvSpPr>
          <p:spPr bwMode="auto">
            <a:xfrm>
              <a:off x="187" y="810"/>
              <a:ext cx="161" cy="1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154" y="9"/>
                </a:cxn>
                <a:cxn ang="0">
                  <a:pos x="153" y="4"/>
                </a:cxn>
                <a:cxn ang="0">
                  <a:pos x="145" y="12"/>
                </a:cxn>
                <a:cxn ang="0">
                  <a:pos x="129" y="9"/>
                </a:cxn>
                <a:cxn ang="0">
                  <a:pos x="95" y="2"/>
                </a:cxn>
                <a:cxn ang="0">
                  <a:pos x="69" y="1"/>
                </a:cxn>
                <a:cxn ang="0">
                  <a:pos x="65" y="5"/>
                </a:cxn>
                <a:cxn ang="0">
                  <a:pos x="87" y="4"/>
                </a:cxn>
                <a:cxn ang="0">
                  <a:pos x="116" y="11"/>
                </a:cxn>
                <a:cxn ang="0">
                  <a:pos x="135" y="20"/>
                </a:cxn>
                <a:cxn ang="0">
                  <a:pos x="133" y="25"/>
                </a:cxn>
                <a:cxn ang="0">
                  <a:pos x="120" y="31"/>
                </a:cxn>
                <a:cxn ang="0">
                  <a:pos x="107" y="34"/>
                </a:cxn>
                <a:cxn ang="0">
                  <a:pos x="82" y="27"/>
                </a:cxn>
                <a:cxn ang="0">
                  <a:pos x="54" y="25"/>
                </a:cxn>
                <a:cxn ang="0">
                  <a:pos x="41" y="30"/>
                </a:cxn>
                <a:cxn ang="0">
                  <a:pos x="50" y="30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9" y="38"/>
                </a:cxn>
                <a:cxn ang="0">
                  <a:pos x="101" y="45"/>
                </a:cxn>
                <a:cxn ang="0">
                  <a:pos x="77" y="53"/>
                </a:cxn>
                <a:cxn ang="0">
                  <a:pos x="54" y="50"/>
                </a:cxn>
                <a:cxn ang="0">
                  <a:pos x="35" y="45"/>
                </a:cxn>
                <a:cxn ang="0">
                  <a:pos x="42" y="51"/>
                </a:cxn>
                <a:cxn ang="0">
                  <a:pos x="60" y="59"/>
                </a:cxn>
                <a:cxn ang="0">
                  <a:pos x="40" y="65"/>
                </a:cxn>
                <a:cxn ang="0">
                  <a:pos x="14" y="73"/>
                </a:cxn>
                <a:cxn ang="0">
                  <a:pos x="0" y="78"/>
                </a:cxn>
                <a:cxn ang="0">
                  <a:pos x="8" y="79"/>
                </a:cxn>
                <a:cxn ang="0">
                  <a:pos x="30" y="77"/>
                </a:cxn>
                <a:cxn ang="0">
                  <a:pos x="56" y="70"/>
                </a:cxn>
                <a:cxn ang="0">
                  <a:pos x="66" y="74"/>
                </a:cxn>
                <a:cxn ang="0">
                  <a:pos x="56" y="106"/>
                </a:cxn>
                <a:cxn ang="0">
                  <a:pos x="57" y="111"/>
                </a:cxn>
                <a:cxn ang="0">
                  <a:pos x="70" y="87"/>
                </a:cxn>
                <a:cxn ang="0">
                  <a:pos x="82" y="64"/>
                </a:cxn>
                <a:cxn ang="0">
                  <a:pos x="97" y="57"/>
                </a:cxn>
                <a:cxn ang="0">
                  <a:pos x="112" y="51"/>
                </a:cxn>
                <a:cxn ang="0">
                  <a:pos x="113" y="73"/>
                </a:cxn>
                <a:cxn ang="0">
                  <a:pos x="107" y="102"/>
                </a:cxn>
                <a:cxn ang="0">
                  <a:pos x="112" y="96"/>
                </a:cxn>
                <a:cxn ang="0">
                  <a:pos x="125" y="60"/>
                </a:cxn>
                <a:cxn ang="0">
                  <a:pos x="136" y="35"/>
                </a:cxn>
                <a:cxn ang="0">
                  <a:pos x="146" y="25"/>
                </a:cxn>
                <a:cxn ang="0">
                  <a:pos x="150" y="30"/>
                </a:cxn>
                <a:cxn ang="0">
                  <a:pos x="146" y="68"/>
                </a:cxn>
                <a:cxn ang="0">
                  <a:pos x="155" y="47"/>
                </a:cxn>
              </a:cxnLst>
              <a:rect l="0" t="0" r="r" b="b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319"/>
            <p:cNvSpPr>
              <a:spLocks/>
            </p:cNvSpPr>
            <p:nvPr/>
          </p:nvSpPr>
          <p:spPr bwMode="auto">
            <a:xfrm>
              <a:off x="197" y="614"/>
              <a:ext cx="131" cy="122"/>
            </a:xfrm>
            <a:custGeom>
              <a:avLst/>
              <a:gdLst/>
              <a:ahLst/>
              <a:cxnLst>
                <a:cxn ang="0">
                  <a:pos x="126" y="120"/>
                </a:cxn>
                <a:cxn ang="0">
                  <a:pos x="129" y="116"/>
                </a:cxn>
                <a:cxn ang="0">
                  <a:pos x="125" y="110"/>
                </a:cxn>
                <a:cxn ang="0">
                  <a:pos x="117" y="99"/>
                </a:cxn>
                <a:cxn ang="0">
                  <a:pos x="115" y="86"/>
                </a:cxn>
                <a:cxn ang="0">
                  <a:pos x="111" y="56"/>
                </a:cxn>
                <a:cxn ang="0">
                  <a:pos x="106" y="42"/>
                </a:cxn>
                <a:cxn ang="0">
                  <a:pos x="102" y="42"/>
                </a:cxn>
                <a:cxn ang="0">
                  <a:pos x="104" y="55"/>
                </a:cxn>
                <a:cxn ang="0">
                  <a:pos x="106" y="80"/>
                </a:cxn>
                <a:cxn ang="0">
                  <a:pos x="98" y="84"/>
                </a:cxn>
                <a:cxn ang="0">
                  <a:pos x="84" y="73"/>
                </a:cxn>
                <a:cxn ang="0">
                  <a:pos x="76" y="62"/>
                </a:cxn>
                <a:cxn ang="0">
                  <a:pos x="71" y="38"/>
                </a:cxn>
                <a:cxn ang="0">
                  <a:pos x="69" y="22"/>
                </a:cxn>
                <a:cxn ang="0">
                  <a:pos x="68" y="9"/>
                </a:cxn>
                <a:cxn ang="0">
                  <a:pos x="64" y="2"/>
                </a:cxn>
                <a:cxn ang="0">
                  <a:pos x="64" y="6"/>
                </a:cxn>
                <a:cxn ang="0">
                  <a:pos x="65" y="18"/>
                </a:cxn>
                <a:cxn ang="0">
                  <a:pos x="63" y="28"/>
                </a:cxn>
                <a:cxn ang="0">
                  <a:pos x="63" y="38"/>
                </a:cxn>
                <a:cxn ang="0">
                  <a:pos x="65" y="55"/>
                </a:cxn>
                <a:cxn ang="0">
                  <a:pos x="57" y="54"/>
                </a:cxn>
                <a:cxn ang="0">
                  <a:pos x="39" y="35"/>
                </a:cxn>
                <a:cxn ang="0">
                  <a:pos x="21" y="16"/>
                </a:cxn>
                <a:cxn ang="0">
                  <a:pos x="6" y="2"/>
                </a:cxn>
                <a:cxn ang="0">
                  <a:pos x="8" y="11"/>
                </a:cxn>
                <a:cxn ang="0">
                  <a:pos x="26" y="35"/>
                </a:cxn>
                <a:cxn ang="0">
                  <a:pos x="37" y="50"/>
                </a:cxn>
                <a:cxn ang="0">
                  <a:pos x="54" y="64"/>
                </a:cxn>
                <a:cxn ang="0">
                  <a:pos x="54" y="69"/>
                </a:cxn>
                <a:cxn ang="0">
                  <a:pos x="37" y="65"/>
                </a:cxn>
                <a:cxn ang="0">
                  <a:pos x="27" y="60"/>
                </a:cxn>
                <a:cxn ang="0">
                  <a:pos x="23" y="61"/>
                </a:cxn>
                <a:cxn ang="0">
                  <a:pos x="29" y="67"/>
                </a:cxn>
                <a:cxn ang="0">
                  <a:pos x="40" y="73"/>
                </a:cxn>
                <a:cxn ang="0">
                  <a:pos x="55" y="79"/>
                </a:cxn>
                <a:cxn ang="0">
                  <a:pos x="69" y="82"/>
                </a:cxn>
                <a:cxn ang="0">
                  <a:pos x="82" y="85"/>
                </a:cxn>
                <a:cxn ang="0">
                  <a:pos x="97" y="95"/>
                </a:cxn>
                <a:cxn ang="0">
                  <a:pos x="98" y="102"/>
                </a:cxn>
                <a:cxn ang="0">
                  <a:pos x="87" y="105"/>
                </a:cxn>
                <a:cxn ang="0">
                  <a:pos x="76" y="106"/>
                </a:cxn>
                <a:cxn ang="0">
                  <a:pos x="66" y="106"/>
                </a:cxn>
                <a:cxn ang="0">
                  <a:pos x="56" y="105"/>
                </a:cxn>
                <a:cxn ang="0">
                  <a:pos x="55" y="108"/>
                </a:cxn>
                <a:cxn ang="0">
                  <a:pos x="68" y="112"/>
                </a:cxn>
                <a:cxn ang="0">
                  <a:pos x="83" y="112"/>
                </a:cxn>
                <a:cxn ang="0">
                  <a:pos x="97" y="112"/>
                </a:cxn>
                <a:cxn ang="0">
                  <a:pos x="108" y="111"/>
                </a:cxn>
                <a:cxn ang="0">
                  <a:pos x="117" y="112"/>
                </a:cxn>
                <a:cxn ang="0">
                  <a:pos x="123" y="119"/>
                </a:cxn>
              </a:cxnLst>
              <a:rect l="0" t="0" r="r" b="b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320"/>
            <p:cNvSpPr>
              <a:spLocks/>
            </p:cNvSpPr>
            <p:nvPr/>
          </p:nvSpPr>
          <p:spPr bwMode="auto">
            <a:xfrm>
              <a:off x="390" y="567"/>
              <a:ext cx="79" cy="186"/>
            </a:xfrm>
            <a:custGeom>
              <a:avLst/>
              <a:gdLst/>
              <a:ahLst/>
              <a:cxnLst>
                <a:cxn ang="0">
                  <a:pos x="8" y="154"/>
                </a:cxn>
                <a:cxn ang="0">
                  <a:pos x="13" y="146"/>
                </a:cxn>
                <a:cxn ang="0">
                  <a:pos x="18" y="149"/>
                </a:cxn>
                <a:cxn ang="0">
                  <a:pos x="21" y="133"/>
                </a:cxn>
                <a:cxn ang="0">
                  <a:pos x="8" y="106"/>
                </a:cxn>
                <a:cxn ang="0">
                  <a:pos x="0" y="76"/>
                </a:cxn>
                <a:cxn ang="0">
                  <a:pos x="3" y="77"/>
                </a:cxn>
                <a:cxn ang="0">
                  <a:pos x="17" y="108"/>
                </a:cxn>
                <a:cxn ang="0">
                  <a:pos x="30" y="87"/>
                </a:cxn>
                <a:cxn ang="0">
                  <a:pos x="29" y="52"/>
                </a:cxn>
                <a:cxn ang="0">
                  <a:pos x="28" y="22"/>
                </a:cxn>
                <a:cxn ang="0">
                  <a:pos x="32" y="23"/>
                </a:cxn>
                <a:cxn ang="0">
                  <a:pos x="33" y="41"/>
                </a:cxn>
                <a:cxn ang="0">
                  <a:pos x="41" y="41"/>
                </a:cxn>
                <a:cxn ang="0">
                  <a:pos x="59" y="3"/>
                </a:cxn>
                <a:cxn ang="0">
                  <a:pos x="63" y="3"/>
                </a:cxn>
                <a:cxn ang="0">
                  <a:pos x="51" y="29"/>
                </a:cxn>
                <a:cxn ang="0">
                  <a:pos x="50" y="51"/>
                </a:cxn>
                <a:cxn ang="0">
                  <a:pos x="67" y="43"/>
                </a:cxn>
                <a:cxn ang="0">
                  <a:pos x="70" y="43"/>
                </a:cxn>
                <a:cxn ang="0">
                  <a:pos x="55" y="56"/>
                </a:cxn>
                <a:cxn ang="0">
                  <a:pos x="41" y="77"/>
                </a:cxn>
                <a:cxn ang="0">
                  <a:pos x="33" y="115"/>
                </a:cxn>
                <a:cxn ang="0">
                  <a:pos x="50" y="114"/>
                </a:cxn>
                <a:cxn ang="0">
                  <a:pos x="67" y="109"/>
                </a:cxn>
                <a:cxn ang="0">
                  <a:pos x="75" y="104"/>
                </a:cxn>
                <a:cxn ang="0">
                  <a:pos x="74" y="109"/>
                </a:cxn>
                <a:cxn ang="0">
                  <a:pos x="61" y="117"/>
                </a:cxn>
                <a:cxn ang="0">
                  <a:pos x="42" y="125"/>
                </a:cxn>
                <a:cxn ang="0">
                  <a:pos x="30" y="131"/>
                </a:cxn>
                <a:cxn ang="0">
                  <a:pos x="27" y="150"/>
                </a:cxn>
                <a:cxn ang="0">
                  <a:pos x="38" y="153"/>
                </a:cxn>
                <a:cxn ang="0">
                  <a:pos x="61" y="143"/>
                </a:cxn>
                <a:cxn ang="0">
                  <a:pos x="77" y="133"/>
                </a:cxn>
                <a:cxn ang="0">
                  <a:pos x="77" y="137"/>
                </a:cxn>
                <a:cxn ang="0">
                  <a:pos x="57" y="162"/>
                </a:cxn>
                <a:cxn ang="0">
                  <a:pos x="49" y="163"/>
                </a:cxn>
                <a:cxn ang="0">
                  <a:pos x="41" y="155"/>
                </a:cxn>
                <a:cxn ang="0">
                  <a:pos x="20" y="158"/>
                </a:cxn>
                <a:cxn ang="0">
                  <a:pos x="17" y="169"/>
                </a:cxn>
                <a:cxn ang="0">
                  <a:pos x="8" y="180"/>
                </a:cxn>
                <a:cxn ang="0">
                  <a:pos x="6" y="180"/>
                </a:cxn>
                <a:cxn ang="0">
                  <a:pos x="12" y="166"/>
                </a:cxn>
                <a:cxn ang="0">
                  <a:pos x="3" y="159"/>
                </a:cxn>
              </a:cxnLst>
              <a:rect l="0" t="0" r="r" b="b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321"/>
            <p:cNvSpPr>
              <a:spLocks/>
            </p:cNvSpPr>
            <p:nvPr/>
          </p:nvSpPr>
          <p:spPr bwMode="auto">
            <a:xfrm>
              <a:off x="373" y="670"/>
              <a:ext cx="13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4" y="23"/>
                </a:cxn>
                <a:cxn ang="0">
                  <a:pos x="2" y="24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3" y="8"/>
                </a:cxn>
                <a:cxn ang="0">
                  <a:pos x="7" y="13"/>
                </a:cxn>
                <a:cxn ang="0">
                  <a:pos x="10" y="18"/>
                </a:cxn>
                <a:cxn ang="0">
                  <a:pos x="13" y="23"/>
                </a:cxn>
              </a:cxnLst>
              <a:rect l="0" t="0" r="r" b="b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322"/>
            <p:cNvSpPr>
              <a:spLocks/>
            </p:cNvSpPr>
            <p:nvPr/>
          </p:nvSpPr>
          <p:spPr bwMode="auto">
            <a:xfrm>
              <a:off x="481" y="665"/>
              <a:ext cx="253" cy="154"/>
            </a:xfrm>
            <a:custGeom>
              <a:avLst/>
              <a:gdLst/>
              <a:ahLst/>
              <a:cxnLst>
                <a:cxn ang="0">
                  <a:pos x="24" y="108"/>
                </a:cxn>
                <a:cxn ang="0">
                  <a:pos x="48" y="94"/>
                </a:cxn>
                <a:cxn ang="0">
                  <a:pos x="63" y="56"/>
                </a:cxn>
                <a:cxn ang="0">
                  <a:pos x="82" y="28"/>
                </a:cxn>
                <a:cxn ang="0">
                  <a:pos x="106" y="3"/>
                </a:cxn>
                <a:cxn ang="0">
                  <a:pos x="114" y="1"/>
                </a:cxn>
                <a:cxn ang="0">
                  <a:pos x="98" y="19"/>
                </a:cxn>
                <a:cxn ang="0">
                  <a:pos x="75" y="47"/>
                </a:cxn>
                <a:cxn ang="0">
                  <a:pos x="65" y="76"/>
                </a:cxn>
                <a:cxn ang="0">
                  <a:pos x="67" y="82"/>
                </a:cxn>
                <a:cxn ang="0">
                  <a:pos x="84" y="72"/>
                </a:cxn>
                <a:cxn ang="0">
                  <a:pos x="103" y="60"/>
                </a:cxn>
                <a:cxn ang="0">
                  <a:pos x="128" y="30"/>
                </a:cxn>
                <a:cxn ang="0">
                  <a:pos x="164" y="4"/>
                </a:cxn>
                <a:cxn ang="0">
                  <a:pos x="179" y="2"/>
                </a:cxn>
                <a:cxn ang="0">
                  <a:pos x="148" y="23"/>
                </a:cxn>
                <a:cxn ang="0">
                  <a:pos x="118" y="55"/>
                </a:cxn>
                <a:cxn ang="0">
                  <a:pos x="122" y="62"/>
                </a:cxn>
                <a:cxn ang="0">
                  <a:pos x="151" y="56"/>
                </a:cxn>
                <a:cxn ang="0">
                  <a:pos x="182" y="38"/>
                </a:cxn>
                <a:cxn ang="0">
                  <a:pos x="219" y="21"/>
                </a:cxn>
                <a:cxn ang="0">
                  <a:pos x="230" y="21"/>
                </a:cxn>
                <a:cxn ang="0">
                  <a:pos x="201" y="34"/>
                </a:cxn>
                <a:cxn ang="0">
                  <a:pos x="176" y="53"/>
                </a:cxn>
                <a:cxn ang="0">
                  <a:pos x="202" y="56"/>
                </a:cxn>
                <a:cxn ang="0">
                  <a:pos x="239" y="47"/>
                </a:cxn>
                <a:cxn ang="0">
                  <a:pos x="253" y="43"/>
                </a:cxn>
                <a:cxn ang="0">
                  <a:pos x="232" y="56"/>
                </a:cxn>
                <a:cxn ang="0">
                  <a:pos x="189" y="68"/>
                </a:cxn>
                <a:cxn ang="0">
                  <a:pos x="193" y="80"/>
                </a:cxn>
                <a:cxn ang="0">
                  <a:pos x="220" y="95"/>
                </a:cxn>
                <a:cxn ang="0">
                  <a:pos x="232" y="103"/>
                </a:cxn>
                <a:cxn ang="0">
                  <a:pos x="202" y="94"/>
                </a:cxn>
                <a:cxn ang="0">
                  <a:pos x="166" y="77"/>
                </a:cxn>
                <a:cxn ang="0">
                  <a:pos x="147" y="74"/>
                </a:cxn>
                <a:cxn ang="0">
                  <a:pos x="126" y="77"/>
                </a:cxn>
                <a:cxn ang="0">
                  <a:pos x="134" y="90"/>
                </a:cxn>
                <a:cxn ang="0">
                  <a:pos x="155" y="107"/>
                </a:cxn>
                <a:cxn ang="0">
                  <a:pos x="179" y="121"/>
                </a:cxn>
                <a:cxn ang="0">
                  <a:pos x="188" y="132"/>
                </a:cxn>
                <a:cxn ang="0">
                  <a:pos x="154" y="112"/>
                </a:cxn>
                <a:cxn ang="0">
                  <a:pos x="121" y="90"/>
                </a:cxn>
                <a:cxn ang="0">
                  <a:pos x="104" y="83"/>
                </a:cxn>
                <a:cxn ang="0">
                  <a:pos x="73" y="95"/>
                </a:cxn>
                <a:cxn ang="0">
                  <a:pos x="67" y="104"/>
                </a:cxn>
                <a:cxn ang="0">
                  <a:pos x="91" y="123"/>
                </a:cxn>
                <a:cxn ang="0">
                  <a:pos x="125" y="147"/>
                </a:cxn>
                <a:cxn ang="0">
                  <a:pos x="130" y="154"/>
                </a:cxn>
                <a:cxn ang="0">
                  <a:pos x="97" y="133"/>
                </a:cxn>
                <a:cxn ang="0">
                  <a:pos x="61" y="112"/>
                </a:cxn>
                <a:cxn ang="0">
                  <a:pos x="39" y="115"/>
                </a:cxn>
                <a:cxn ang="0">
                  <a:pos x="6" y="125"/>
                </a:cxn>
                <a:cxn ang="0">
                  <a:pos x="5" y="123"/>
                </a:cxn>
              </a:cxnLst>
              <a:rect l="0" t="0" r="r" b="b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323"/>
            <p:cNvSpPr>
              <a:spLocks/>
            </p:cNvSpPr>
            <p:nvPr/>
          </p:nvSpPr>
          <p:spPr bwMode="auto">
            <a:xfrm>
              <a:off x="430" y="820"/>
              <a:ext cx="183" cy="154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44" y="16"/>
                </a:cxn>
                <a:cxn ang="0">
                  <a:pos x="82" y="10"/>
                </a:cxn>
                <a:cxn ang="0">
                  <a:pos x="116" y="10"/>
                </a:cxn>
                <a:cxn ang="0">
                  <a:pos x="128" y="17"/>
                </a:cxn>
                <a:cxn ang="0">
                  <a:pos x="107" y="16"/>
                </a:cxn>
                <a:cxn ang="0">
                  <a:pos x="78" y="18"/>
                </a:cxn>
                <a:cxn ang="0">
                  <a:pos x="49" y="24"/>
                </a:cxn>
                <a:cxn ang="0">
                  <a:pos x="54" y="30"/>
                </a:cxn>
                <a:cxn ang="0">
                  <a:pos x="70" y="37"/>
                </a:cxn>
                <a:cxn ang="0">
                  <a:pos x="80" y="42"/>
                </a:cxn>
                <a:cxn ang="0">
                  <a:pos x="114" y="41"/>
                </a:cxn>
                <a:cxn ang="0">
                  <a:pos x="151" y="46"/>
                </a:cxn>
                <a:cxn ang="0">
                  <a:pos x="171" y="59"/>
                </a:cxn>
                <a:cxn ang="0">
                  <a:pos x="162" y="58"/>
                </a:cxn>
                <a:cxn ang="0">
                  <a:pos x="138" y="52"/>
                </a:cxn>
                <a:cxn ang="0">
                  <a:pos x="106" y="49"/>
                </a:cxn>
                <a:cxn ang="0">
                  <a:pos x="100" y="57"/>
                </a:cxn>
                <a:cxn ang="0">
                  <a:pos x="116" y="69"/>
                </a:cxn>
                <a:cxn ang="0">
                  <a:pos x="141" y="71"/>
                </a:cxn>
                <a:cxn ang="0">
                  <a:pos x="171" y="84"/>
                </a:cxn>
                <a:cxn ang="0">
                  <a:pos x="177" y="97"/>
                </a:cxn>
                <a:cxn ang="0">
                  <a:pos x="157" y="85"/>
                </a:cxn>
                <a:cxn ang="0">
                  <a:pos x="135" y="79"/>
                </a:cxn>
                <a:cxn ang="0">
                  <a:pos x="145" y="96"/>
                </a:cxn>
                <a:cxn ang="0">
                  <a:pos x="166" y="119"/>
                </a:cxn>
                <a:cxn ang="0">
                  <a:pos x="176" y="131"/>
                </a:cxn>
                <a:cxn ang="0">
                  <a:pos x="181" y="148"/>
                </a:cxn>
                <a:cxn ang="0">
                  <a:pos x="171" y="137"/>
                </a:cxn>
                <a:cxn ang="0">
                  <a:pos x="142" y="103"/>
                </a:cxn>
                <a:cxn ang="0">
                  <a:pos x="123" y="84"/>
                </a:cxn>
                <a:cxn ang="0">
                  <a:pos x="117" y="89"/>
                </a:cxn>
                <a:cxn ang="0">
                  <a:pos x="125" y="114"/>
                </a:cxn>
                <a:cxn ang="0">
                  <a:pos x="135" y="139"/>
                </a:cxn>
                <a:cxn ang="0">
                  <a:pos x="129" y="134"/>
                </a:cxn>
                <a:cxn ang="0">
                  <a:pos x="109" y="89"/>
                </a:cxn>
                <a:cxn ang="0">
                  <a:pos x="90" y="62"/>
                </a:cxn>
                <a:cxn ang="0">
                  <a:pos x="77" y="54"/>
                </a:cxn>
                <a:cxn ang="0">
                  <a:pos x="72" y="59"/>
                </a:cxn>
                <a:cxn ang="0">
                  <a:pos x="82" y="103"/>
                </a:cxn>
                <a:cxn ang="0">
                  <a:pos x="95" y="126"/>
                </a:cxn>
                <a:cxn ang="0">
                  <a:pos x="81" y="112"/>
                </a:cxn>
                <a:cxn ang="0">
                  <a:pos x="65" y="49"/>
                </a:cxn>
                <a:cxn ang="0">
                  <a:pos x="43" y="35"/>
                </a:cxn>
                <a:cxn ang="0">
                  <a:pos x="36" y="50"/>
                </a:cxn>
                <a:cxn ang="0">
                  <a:pos x="41" y="79"/>
                </a:cxn>
                <a:cxn ang="0">
                  <a:pos x="48" y="111"/>
                </a:cxn>
                <a:cxn ang="0">
                  <a:pos x="43" y="107"/>
                </a:cxn>
                <a:cxn ang="0">
                  <a:pos x="32" y="63"/>
                </a:cxn>
                <a:cxn ang="0">
                  <a:pos x="17" y="2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324"/>
            <p:cNvSpPr>
              <a:spLocks/>
            </p:cNvSpPr>
            <p:nvPr/>
          </p:nvSpPr>
          <p:spPr bwMode="auto">
            <a:xfrm>
              <a:off x="334" y="838"/>
              <a:ext cx="127" cy="211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60" y="25"/>
                </a:cxn>
                <a:cxn ang="0">
                  <a:pos x="64" y="34"/>
                </a:cxn>
                <a:cxn ang="0">
                  <a:pos x="73" y="41"/>
                </a:cxn>
                <a:cxn ang="0">
                  <a:pos x="85" y="52"/>
                </a:cxn>
                <a:cxn ang="0">
                  <a:pos x="98" y="68"/>
                </a:cxn>
                <a:cxn ang="0">
                  <a:pos x="113" y="94"/>
                </a:cxn>
                <a:cxn ang="0">
                  <a:pos x="125" y="113"/>
                </a:cxn>
                <a:cxn ang="0">
                  <a:pos x="127" y="122"/>
                </a:cxn>
                <a:cxn ang="0">
                  <a:pos x="124" y="122"/>
                </a:cxn>
                <a:cxn ang="0">
                  <a:pos x="118" y="112"/>
                </a:cxn>
                <a:cxn ang="0">
                  <a:pos x="110" y="97"/>
                </a:cxn>
                <a:cxn ang="0">
                  <a:pos x="99" y="80"/>
                </a:cxn>
                <a:cxn ang="0">
                  <a:pos x="89" y="66"/>
                </a:cxn>
                <a:cxn ang="0">
                  <a:pos x="80" y="58"/>
                </a:cxn>
                <a:cxn ang="0">
                  <a:pos x="72" y="52"/>
                </a:cxn>
                <a:cxn ang="0">
                  <a:pos x="67" y="62"/>
                </a:cxn>
                <a:cxn ang="0">
                  <a:pos x="68" y="86"/>
                </a:cxn>
                <a:cxn ang="0">
                  <a:pos x="75" y="99"/>
                </a:cxn>
                <a:cxn ang="0">
                  <a:pos x="90" y="112"/>
                </a:cxn>
                <a:cxn ang="0">
                  <a:pos x="106" y="131"/>
                </a:cxn>
                <a:cxn ang="0">
                  <a:pos x="117" y="155"/>
                </a:cxn>
                <a:cxn ang="0">
                  <a:pos x="119" y="173"/>
                </a:cxn>
                <a:cxn ang="0">
                  <a:pos x="113" y="164"/>
                </a:cxn>
                <a:cxn ang="0">
                  <a:pos x="105" y="144"/>
                </a:cxn>
                <a:cxn ang="0">
                  <a:pos x="96" y="130"/>
                </a:cxn>
                <a:cxn ang="0">
                  <a:pos x="85" y="120"/>
                </a:cxn>
                <a:cxn ang="0">
                  <a:pos x="75" y="112"/>
                </a:cxn>
                <a:cxn ang="0">
                  <a:pos x="77" y="129"/>
                </a:cxn>
                <a:cxn ang="0">
                  <a:pos x="84" y="182"/>
                </a:cxn>
                <a:cxn ang="0">
                  <a:pos x="82" y="211"/>
                </a:cxn>
                <a:cxn ang="0">
                  <a:pos x="80" y="207"/>
                </a:cxn>
                <a:cxn ang="0">
                  <a:pos x="77" y="186"/>
                </a:cxn>
                <a:cxn ang="0">
                  <a:pos x="66" y="135"/>
                </a:cxn>
                <a:cxn ang="0">
                  <a:pos x="52" y="127"/>
                </a:cxn>
                <a:cxn ang="0">
                  <a:pos x="34" y="152"/>
                </a:cxn>
                <a:cxn ang="0">
                  <a:pos x="28" y="171"/>
                </a:cxn>
                <a:cxn ang="0">
                  <a:pos x="24" y="167"/>
                </a:cxn>
                <a:cxn ang="0">
                  <a:pos x="32" y="146"/>
                </a:cxn>
                <a:cxn ang="0">
                  <a:pos x="49" y="113"/>
                </a:cxn>
                <a:cxn ang="0">
                  <a:pos x="57" y="89"/>
                </a:cxn>
                <a:cxn ang="0">
                  <a:pos x="57" y="61"/>
                </a:cxn>
                <a:cxn ang="0">
                  <a:pos x="50" y="58"/>
                </a:cxn>
                <a:cxn ang="0">
                  <a:pos x="34" y="72"/>
                </a:cxn>
                <a:cxn ang="0">
                  <a:pos x="20" y="91"/>
                </a:cxn>
                <a:cxn ang="0">
                  <a:pos x="8" y="110"/>
                </a:cxn>
                <a:cxn ang="0">
                  <a:pos x="3" y="123"/>
                </a:cxn>
                <a:cxn ang="0">
                  <a:pos x="0" y="121"/>
                </a:cxn>
                <a:cxn ang="0">
                  <a:pos x="4" y="109"/>
                </a:cxn>
                <a:cxn ang="0">
                  <a:pos x="15" y="88"/>
                </a:cxn>
                <a:cxn ang="0">
                  <a:pos x="30" y="66"/>
                </a:cxn>
                <a:cxn ang="0">
                  <a:pos x="46" y="45"/>
                </a:cxn>
                <a:cxn ang="0">
                  <a:pos x="56" y="33"/>
                </a:cxn>
                <a:cxn ang="0">
                  <a:pos x="54" y="15"/>
                </a:cxn>
                <a:cxn ang="0">
                  <a:pos x="52" y="6"/>
                </a:cxn>
                <a:cxn ang="0">
                  <a:pos x="54" y="2"/>
                </a:cxn>
              </a:cxnLst>
              <a:rect l="0" t="0" r="r" b="b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325"/>
            <p:cNvSpPr>
              <a:spLocks/>
            </p:cNvSpPr>
            <p:nvPr/>
          </p:nvSpPr>
          <p:spPr bwMode="auto">
            <a:xfrm>
              <a:off x="462" y="565"/>
              <a:ext cx="153" cy="219"/>
            </a:xfrm>
            <a:custGeom>
              <a:avLst/>
              <a:gdLst/>
              <a:ahLst/>
              <a:cxnLst>
                <a:cxn ang="0">
                  <a:pos x="5" y="208"/>
                </a:cxn>
                <a:cxn ang="0">
                  <a:pos x="17" y="179"/>
                </a:cxn>
                <a:cxn ang="0">
                  <a:pos x="26" y="159"/>
                </a:cxn>
                <a:cxn ang="0">
                  <a:pos x="39" y="130"/>
                </a:cxn>
                <a:cxn ang="0">
                  <a:pos x="37" y="117"/>
                </a:cxn>
                <a:cxn ang="0">
                  <a:pos x="29" y="105"/>
                </a:cxn>
                <a:cxn ang="0">
                  <a:pos x="28" y="92"/>
                </a:cxn>
                <a:cxn ang="0">
                  <a:pos x="30" y="95"/>
                </a:cxn>
                <a:cxn ang="0">
                  <a:pos x="36" y="103"/>
                </a:cxn>
                <a:cxn ang="0">
                  <a:pos x="45" y="109"/>
                </a:cxn>
                <a:cxn ang="0">
                  <a:pos x="53" y="104"/>
                </a:cxn>
                <a:cxn ang="0">
                  <a:pos x="65" y="91"/>
                </a:cxn>
                <a:cxn ang="0">
                  <a:pos x="76" y="77"/>
                </a:cxn>
                <a:cxn ang="0">
                  <a:pos x="83" y="66"/>
                </a:cxn>
                <a:cxn ang="0">
                  <a:pos x="85" y="54"/>
                </a:cxn>
                <a:cxn ang="0">
                  <a:pos x="79" y="28"/>
                </a:cxn>
                <a:cxn ang="0">
                  <a:pos x="71" y="14"/>
                </a:cxn>
                <a:cxn ang="0">
                  <a:pos x="70" y="10"/>
                </a:cxn>
                <a:cxn ang="0">
                  <a:pos x="79" y="19"/>
                </a:cxn>
                <a:cxn ang="0">
                  <a:pos x="90" y="44"/>
                </a:cxn>
                <a:cxn ang="0">
                  <a:pos x="99" y="41"/>
                </a:cxn>
                <a:cxn ang="0">
                  <a:pos x="116" y="10"/>
                </a:cxn>
                <a:cxn ang="0">
                  <a:pos x="128" y="0"/>
                </a:cxn>
                <a:cxn ang="0">
                  <a:pos x="128" y="3"/>
                </a:cxn>
                <a:cxn ang="0">
                  <a:pos x="119" y="18"/>
                </a:cxn>
                <a:cxn ang="0">
                  <a:pos x="102" y="53"/>
                </a:cxn>
                <a:cxn ang="0">
                  <a:pos x="103" y="60"/>
                </a:cxn>
                <a:cxn ang="0">
                  <a:pos x="118" y="55"/>
                </a:cxn>
                <a:cxn ang="0">
                  <a:pos x="130" y="52"/>
                </a:cxn>
                <a:cxn ang="0">
                  <a:pos x="139" y="48"/>
                </a:cxn>
                <a:cxn ang="0">
                  <a:pos x="148" y="42"/>
                </a:cxn>
                <a:cxn ang="0">
                  <a:pos x="153" y="42"/>
                </a:cxn>
                <a:cxn ang="0">
                  <a:pos x="145" y="49"/>
                </a:cxn>
                <a:cxn ang="0">
                  <a:pos x="132" y="58"/>
                </a:cxn>
                <a:cxn ang="0">
                  <a:pos x="114" y="67"/>
                </a:cxn>
                <a:cxn ang="0">
                  <a:pos x="98" y="72"/>
                </a:cxn>
                <a:cxn ang="0">
                  <a:pos x="86" y="78"/>
                </a:cxn>
                <a:cxn ang="0">
                  <a:pos x="73" y="95"/>
                </a:cxn>
                <a:cxn ang="0">
                  <a:pos x="73" y="103"/>
                </a:cxn>
                <a:cxn ang="0">
                  <a:pos x="79" y="106"/>
                </a:cxn>
                <a:cxn ang="0">
                  <a:pos x="76" y="110"/>
                </a:cxn>
                <a:cxn ang="0">
                  <a:pos x="70" y="116"/>
                </a:cxn>
                <a:cxn ang="0">
                  <a:pos x="65" y="117"/>
                </a:cxn>
                <a:cxn ang="0">
                  <a:pos x="62" y="117"/>
                </a:cxn>
                <a:cxn ang="0">
                  <a:pos x="58" y="121"/>
                </a:cxn>
                <a:cxn ang="0">
                  <a:pos x="48" y="140"/>
                </a:cxn>
                <a:cxn ang="0">
                  <a:pos x="36" y="165"/>
                </a:cxn>
                <a:cxn ang="0">
                  <a:pos x="29" y="188"/>
                </a:cxn>
                <a:cxn ang="0">
                  <a:pos x="25" y="200"/>
                </a:cxn>
                <a:cxn ang="0">
                  <a:pos x="21" y="210"/>
                </a:cxn>
                <a:cxn ang="0">
                  <a:pos x="15" y="214"/>
                </a:cxn>
                <a:cxn ang="0">
                  <a:pos x="4" y="217"/>
                </a:cxn>
              </a:cxnLst>
              <a:rect l="0" t="0" r="r" b="b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326"/>
            <p:cNvSpPr>
              <a:spLocks/>
            </p:cNvSpPr>
            <p:nvPr/>
          </p:nvSpPr>
          <p:spPr bwMode="auto">
            <a:xfrm>
              <a:off x="239" y="913"/>
              <a:ext cx="99" cy="169"/>
            </a:xfrm>
            <a:custGeom>
              <a:avLst/>
              <a:gdLst/>
              <a:ahLst/>
              <a:cxnLst>
                <a:cxn ang="0">
                  <a:pos x="65" y="10"/>
                </a:cxn>
                <a:cxn ang="0">
                  <a:pos x="55" y="29"/>
                </a:cxn>
                <a:cxn ang="0">
                  <a:pos x="47" y="35"/>
                </a:cxn>
                <a:cxn ang="0">
                  <a:pos x="31" y="41"/>
                </a:cxn>
                <a:cxn ang="0">
                  <a:pos x="15" y="50"/>
                </a:cxn>
                <a:cxn ang="0">
                  <a:pos x="4" y="58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8" y="62"/>
                </a:cxn>
                <a:cxn ang="0">
                  <a:pos x="18" y="55"/>
                </a:cxn>
                <a:cxn ang="0">
                  <a:pos x="32" y="48"/>
                </a:cxn>
                <a:cxn ang="0">
                  <a:pos x="44" y="43"/>
                </a:cxn>
                <a:cxn ang="0">
                  <a:pos x="47" y="50"/>
                </a:cxn>
                <a:cxn ang="0">
                  <a:pos x="42" y="72"/>
                </a:cxn>
                <a:cxn ang="0">
                  <a:pos x="36" y="84"/>
                </a:cxn>
                <a:cxn ang="0">
                  <a:pos x="26" y="95"/>
                </a:cxn>
                <a:cxn ang="0">
                  <a:pos x="14" y="107"/>
                </a:cxn>
                <a:cxn ang="0">
                  <a:pos x="6" y="116"/>
                </a:cxn>
                <a:cxn ang="0">
                  <a:pos x="4" y="123"/>
                </a:cxn>
                <a:cxn ang="0">
                  <a:pos x="6" y="125"/>
                </a:cxn>
                <a:cxn ang="0">
                  <a:pos x="14" y="115"/>
                </a:cxn>
                <a:cxn ang="0">
                  <a:pos x="34" y="97"/>
                </a:cxn>
                <a:cxn ang="0">
                  <a:pos x="42" y="105"/>
                </a:cxn>
                <a:cxn ang="0">
                  <a:pos x="45" y="150"/>
                </a:cxn>
                <a:cxn ang="0">
                  <a:pos x="49" y="167"/>
                </a:cxn>
                <a:cxn ang="0">
                  <a:pos x="50" y="167"/>
                </a:cxn>
                <a:cxn ang="0">
                  <a:pos x="50" y="147"/>
                </a:cxn>
                <a:cxn ang="0">
                  <a:pos x="49" y="98"/>
                </a:cxn>
                <a:cxn ang="0">
                  <a:pos x="52" y="82"/>
                </a:cxn>
                <a:cxn ang="0">
                  <a:pos x="55" y="84"/>
                </a:cxn>
                <a:cxn ang="0">
                  <a:pos x="60" y="97"/>
                </a:cxn>
                <a:cxn ang="0">
                  <a:pos x="81" y="121"/>
                </a:cxn>
                <a:cxn ang="0">
                  <a:pos x="92" y="127"/>
                </a:cxn>
                <a:cxn ang="0">
                  <a:pos x="87" y="120"/>
                </a:cxn>
                <a:cxn ang="0">
                  <a:pos x="77" y="106"/>
                </a:cxn>
                <a:cxn ang="0">
                  <a:pos x="62" y="86"/>
                </a:cxn>
                <a:cxn ang="0">
                  <a:pos x="58" y="70"/>
                </a:cxn>
                <a:cxn ang="0">
                  <a:pos x="59" y="50"/>
                </a:cxn>
                <a:cxn ang="0">
                  <a:pos x="61" y="42"/>
                </a:cxn>
                <a:cxn ang="0">
                  <a:pos x="65" y="44"/>
                </a:cxn>
                <a:cxn ang="0">
                  <a:pos x="75" y="54"/>
                </a:cxn>
                <a:cxn ang="0">
                  <a:pos x="92" y="70"/>
                </a:cxn>
                <a:cxn ang="0">
                  <a:pos x="99" y="75"/>
                </a:cxn>
                <a:cxn ang="0">
                  <a:pos x="92" y="65"/>
                </a:cxn>
                <a:cxn ang="0">
                  <a:pos x="83" y="54"/>
                </a:cxn>
                <a:cxn ang="0">
                  <a:pos x="73" y="42"/>
                </a:cxn>
                <a:cxn ang="0">
                  <a:pos x="69" y="34"/>
                </a:cxn>
                <a:cxn ang="0">
                  <a:pos x="69" y="17"/>
                </a:cxn>
                <a:cxn ang="0">
                  <a:pos x="75" y="2"/>
                </a:cxn>
                <a:cxn ang="0">
                  <a:pos x="73" y="0"/>
                </a:cxn>
              </a:cxnLst>
              <a:rect l="0" t="0" r="r" b="b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327"/>
            <p:cNvSpPr>
              <a:spLocks/>
            </p:cNvSpPr>
            <p:nvPr/>
          </p:nvSpPr>
          <p:spPr bwMode="auto">
            <a:xfrm>
              <a:off x="587" y="837"/>
              <a:ext cx="196" cy="155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5" y="25"/>
                </a:cxn>
                <a:cxn ang="0">
                  <a:pos x="23" y="30"/>
                </a:cxn>
                <a:cxn ang="0">
                  <a:pos x="39" y="37"/>
                </a:cxn>
                <a:cxn ang="0">
                  <a:pos x="43" y="56"/>
                </a:cxn>
                <a:cxn ang="0">
                  <a:pos x="44" y="87"/>
                </a:cxn>
                <a:cxn ang="0">
                  <a:pos x="48" y="103"/>
                </a:cxn>
                <a:cxn ang="0">
                  <a:pos x="50" y="98"/>
                </a:cxn>
                <a:cxn ang="0">
                  <a:pos x="49" y="83"/>
                </a:cxn>
                <a:cxn ang="0">
                  <a:pos x="52" y="51"/>
                </a:cxn>
                <a:cxn ang="0">
                  <a:pos x="57" y="44"/>
                </a:cxn>
                <a:cxn ang="0">
                  <a:pos x="66" y="53"/>
                </a:cxn>
                <a:cxn ang="0">
                  <a:pos x="77" y="63"/>
                </a:cxn>
                <a:cxn ang="0">
                  <a:pos x="86" y="71"/>
                </a:cxn>
                <a:cxn ang="0">
                  <a:pos x="92" y="90"/>
                </a:cxn>
                <a:cxn ang="0">
                  <a:pos x="101" y="138"/>
                </a:cxn>
                <a:cxn ang="0">
                  <a:pos x="110" y="155"/>
                </a:cxn>
                <a:cxn ang="0">
                  <a:pos x="110" y="147"/>
                </a:cxn>
                <a:cxn ang="0">
                  <a:pos x="104" y="128"/>
                </a:cxn>
                <a:cxn ang="0">
                  <a:pos x="99" y="92"/>
                </a:cxn>
                <a:cxn ang="0">
                  <a:pos x="108" y="84"/>
                </a:cxn>
                <a:cxn ang="0">
                  <a:pos x="135" y="98"/>
                </a:cxn>
                <a:cxn ang="0">
                  <a:pos x="164" y="115"/>
                </a:cxn>
                <a:cxn ang="0">
                  <a:pos x="188" y="129"/>
                </a:cxn>
                <a:cxn ang="0">
                  <a:pos x="195" y="135"/>
                </a:cxn>
                <a:cxn ang="0">
                  <a:pos x="194" y="130"/>
                </a:cxn>
                <a:cxn ang="0">
                  <a:pos x="182" y="120"/>
                </a:cxn>
                <a:cxn ang="0">
                  <a:pos x="160" y="105"/>
                </a:cxn>
                <a:cxn ang="0">
                  <a:pos x="133" y="88"/>
                </a:cxn>
                <a:cxn ang="0">
                  <a:pos x="110" y="76"/>
                </a:cxn>
                <a:cxn ang="0">
                  <a:pos x="99" y="70"/>
                </a:cxn>
                <a:cxn ang="0">
                  <a:pos x="105" y="69"/>
                </a:cxn>
                <a:cxn ang="0">
                  <a:pos x="119" y="64"/>
                </a:cxn>
                <a:cxn ang="0">
                  <a:pos x="139" y="61"/>
                </a:cxn>
                <a:cxn ang="0">
                  <a:pos x="163" y="60"/>
                </a:cxn>
                <a:cxn ang="0">
                  <a:pos x="182" y="62"/>
                </a:cxn>
                <a:cxn ang="0">
                  <a:pos x="196" y="67"/>
                </a:cxn>
                <a:cxn ang="0">
                  <a:pos x="193" y="61"/>
                </a:cxn>
                <a:cxn ang="0">
                  <a:pos x="181" y="56"/>
                </a:cxn>
                <a:cxn ang="0">
                  <a:pos x="159" y="55"/>
                </a:cxn>
                <a:cxn ang="0">
                  <a:pos x="130" y="56"/>
                </a:cxn>
                <a:cxn ang="0">
                  <a:pos x="108" y="58"/>
                </a:cxn>
                <a:cxn ang="0">
                  <a:pos x="99" y="56"/>
                </a:cxn>
                <a:cxn ang="0">
                  <a:pos x="88" y="51"/>
                </a:cxn>
                <a:cxn ang="0">
                  <a:pos x="76" y="43"/>
                </a:cxn>
                <a:cxn ang="0">
                  <a:pos x="67" y="35"/>
                </a:cxn>
                <a:cxn ang="0">
                  <a:pos x="70" y="29"/>
                </a:cxn>
                <a:cxn ang="0">
                  <a:pos x="86" y="21"/>
                </a:cxn>
                <a:cxn ang="0">
                  <a:pos x="102" y="12"/>
                </a:cxn>
                <a:cxn ang="0">
                  <a:pos x="117" y="6"/>
                </a:cxn>
                <a:cxn ang="0">
                  <a:pos x="126" y="3"/>
                </a:cxn>
                <a:cxn ang="0">
                  <a:pos x="119" y="0"/>
                </a:cxn>
                <a:cxn ang="0">
                  <a:pos x="105" y="4"/>
                </a:cxn>
                <a:cxn ang="0">
                  <a:pos x="91" y="10"/>
                </a:cxn>
                <a:cxn ang="0">
                  <a:pos x="74" y="19"/>
                </a:cxn>
                <a:cxn ang="0">
                  <a:pos x="60" y="25"/>
                </a:cxn>
                <a:cxn ang="0">
                  <a:pos x="52" y="29"/>
                </a:cxn>
                <a:cxn ang="0">
                  <a:pos x="42" y="28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0" y="15"/>
                </a:cxn>
                <a:cxn ang="0">
                  <a:pos x="2" y="12"/>
                </a:cxn>
              </a:cxnLst>
              <a:rect l="0" t="0" r="r" b="b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9" name="Picture 32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40688" y="120651"/>
            <a:ext cx="274796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" name="Picture 329" descr="CHCA2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572000"/>
            <a:ext cx="1752600" cy="2286000"/>
          </a:xfrm>
          <a:prstGeom prst="rect">
            <a:avLst/>
          </a:prstGeom>
          <a:noFill/>
        </p:spPr>
      </p:pic>
      <p:pic>
        <p:nvPicPr>
          <p:cNvPr id="651" name="Picture 330" descr="BUBB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2338" y="1524000"/>
            <a:ext cx="2125662" cy="5334000"/>
          </a:xfrm>
          <a:prstGeom prst="rect">
            <a:avLst/>
          </a:prstGeom>
          <a:noFill/>
        </p:spPr>
      </p:pic>
      <p:sp>
        <p:nvSpPr>
          <p:cNvPr id="654" name="Text Box 332"/>
          <p:cNvSpPr txBox="1">
            <a:spLocks noChangeArrowheads="1"/>
          </p:cNvSpPr>
          <p:nvPr/>
        </p:nvSpPr>
        <p:spPr bwMode="auto">
          <a:xfrm>
            <a:off x="2201864" y="2363915"/>
            <a:ext cx="78739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" name="Text Box 332"/>
          <p:cNvSpPr txBox="1">
            <a:spLocks noChangeArrowheads="1"/>
          </p:cNvSpPr>
          <p:nvPr/>
        </p:nvSpPr>
        <p:spPr bwMode="auto">
          <a:xfrm>
            <a:off x="2667001" y="381001"/>
            <a:ext cx="7266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2800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656" name="Text Box 333"/>
          <p:cNvSpPr txBox="1">
            <a:spLocks noChangeArrowheads="1"/>
          </p:cNvSpPr>
          <p:nvPr/>
        </p:nvSpPr>
        <p:spPr bwMode="auto">
          <a:xfrm>
            <a:off x="3733800" y="4876801"/>
            <a:ext cx="5257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C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C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C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4" grpId="0"/>
      <p:bldP spid="655" grpId="0"/>
      <p:bldP spid="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CC4F2-2583-43A2-ADF0-529F1BF1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9" t="41572" r="3671" b="51378"/>
          <a:stretch/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6836CB4-36AD-466A-B214-F88B0A456493}"/>
              </a:ext>
            </a:extLst>
          </p:cNvPr>
          <p:cNvGrpSpPr/>
          <p:nvPr/>
        </p:nvGrpSpPr>
        <p:grpSpPr>
          <a:xfrm>
            <a:off x="158044" y="1554491"/>
            <a:ext cx="11119556" cy="5072922"/>
            <a:chOff x="4492488" y="2656358"/>
            <a:chExt cx="3455252" cy="25219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467AE2C-956F-44B1-9983-22464149E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6D03CF6-256A-4234-9411-D950EF635A2D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913C51CE-98F5-4794-AF5F-24C9847C61C4}"/>
              </a:ext>
            </a:extLst>
          </p:cNvPr>
          <p:cNvSpPr/>
          <p:nvPr/>
        </p:nvSpPr>
        <p:spPr>
          <a:xfrm>
            <a:off x="5015883" y="1713621"/>
            <a:ext cx="3221548" cy="887536"/>
          </a:xfrm>
          <a:prstGeom prst="wedgeRectCallout">
            <a:avLst>
              <a:gd name="adj1" fmla="val -29948"/>
              <a:gd name="adj2" fmla="val 13822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xmlns="" val="36899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367" y="-22889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CC4F2-2583-43A2-ADF0-529F1BF1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9" t="41572" r="3671" b="51378"/>
          <a:stretch/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24CB31-543A-4850-8EC2-F1E8907D7CC2}"/>
              </a:ext>
            </a:extLst>
          </p:cNvPr>
          <p:cNvGrpSpPr/>
          <p:nvPr/>
        </p:nvGrpSpPr>
        <p:grpSpPr>
          <a:xfrm>
            <a:off x="1512710" y="1485566"/>
            <a:ext cx="11393062" cy="5185769"/>
            <a:chOff x="8249732" y="2656357"/>
            <a:chExt cx="3455253" cy="239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79DD466-13C3-4B48-B4FB-17C8EF0A9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17945BA-4E52-4ABC-B6FD-1AF0FE47614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1774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738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B80C91-9D84-4199-9157-944965677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5" y="1053549"/>
            <a:ext cx="1032344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5077889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581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-nen-de-thuong23">
            <a:extLst>
              <a:ext uri="{FF2B5EF4-FFF2-40B4-BE49-F238E27FC236}">
                <a16:creationId xmlns:a16="http://schemas.microsoft.com/office/drawing/2014/main" xmlns="" id="{39908C86-C8B0-4D5D-842A-EC863558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13">
            <a:extLst>
              <a:ext uri="{FF2B5EF4-FFF2-40B4-BE49-F238E27FC236}">
                <a16:creationId xmlns:a16="http://schemas.microsoft.com/office/drawing/2014/main" xmlns="" id="{0495B46C-4E26-4DAD-B7F2-477D5D4D2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3">
            <a:extLst>
              <a:ext uri="{FF2B5EF4-FFF2-40B4-BE49-F238E27FC236}">
                <a16:creationId xmlns:a16="http://schemas.microsoft.com/office/drawing/2014/main" xmlns="" id="{F56397B4-FAF3-41AE-8D95-4E3AF6DB66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3">
            <a:extLst>
              <a:ext uri="{FF2B5EF4-FFF2-40B4-BE49-F238E27FC236}">
                <a16:creationId xmlns:a16="http://schemas.microsoft.com/office/drawing/2014/main" xmlns="" id="{FE3A6471-C314-4408-959D-4EC118C1C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13">
            <a:extLst>
              <a:ext uri="{FF2B5EF4-FFF2-40B4-BE49-F238E27FC236}">
                <a16:creationId xmlns:a16="http://schemas.microsoft.com/office/drawing/2014/main" xmlns="" id="{388DA123-9DC8-497D-B439-20CBC9E794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>
            <a:extLst>
              <a:ext uri="{FF2B5EF4-FFF2-40B4-BE49-F238E27FC236}">
                <a16:creationId xmlns:a16="http://schemas.microsoft.com/office/drawing/2014/main" xmlns="" id="{FCB7B6B2-3049-44E4-BA2D-57FC2AC020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784860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800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GIỜ HỌC ĐẾN ĐÂY LÀ KẾT THÚC !</a:t>
            </a:r>
          </a:p>
        </p:txBody>
      </p:sp>
      <p:sp>
        <p:nvSpPr>
          <p:cNvPr id="13320" name="WordArt 8">
            <a:extLst>
              <a:ext uri="{FF2B5EF4-FFF2-40B4-BE49-F238E27FC236}">
                <a16:creationId xmlns:a16="http://schemas.microsoft.com/office/drawing/2014/main" xmlns="" id="{4FEC13E6-2541-4256-80F5-9B3EC6A67A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7315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cs typeface="Times New Roman" panose="02020603050405020304" pitchFamily="18" charset="0"/>
              </a:rPr>
              <a:t>XIN CHÀO VÀ HẸN GẶP LẠI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074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216" y="27424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CC6873-C521-4EF2-B695-A84D47636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58" t="15730" r="46421" b="57971"/>
          <a:stretch/>
        </p:blipFill>
        <p:spPr>
          <a:xfrm>
            <a:off x="874643" y="-65251"/>
            <a:ext cx="10257183" cy="71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4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0" y="-357329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FDCF2B-E3F3-4494-8D5F-EA2FA5A1F6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79" t="15296" r="4938" b="57971"/>
          <a:stretch/>
        </p:blipFill>
        <p:spPr>
          <a:xfrm>
            <a:off x="69710" y="357329"/>
            <a:ext cx="10938984" cy="594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393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04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24C338-15FF-4269-B8B9-06B94557F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5" y="3429000"/>
            <a:ext cx="10740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B80C91-9D84-4199-9157-944965677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5" y="1053549"/>
            <a:ext cx="103234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167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206BB-4983-45C3-9F75-C4BF0C03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99C9E2-C67C-4DA1-90A5-462647A7C4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9" t="41572" r="3671" b="51378"/>
          <a:stretch/>
        </p:blipFill>
        <p:spPr>
          <a:xfrm>
            <a:off x="987490" y="0"/>
            <a:ext cx="10576106" cy="11354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ECD136-1156-4A97-922C-F3608E0E87BF}"/>
              </a:ext>
            </a:extLst>
          </p:cNvPr>
          <p:cNvGrpSpPr/>
          <p:nvPr/>
        </p:nvGrpSpPr>
        <p:grpSpPr>
          <a:xfrm>
            <a:off x="265501" y="3011852"/>
            <a:ext cx="3836507" cy="2630928"/>
            <a:chOff x="487015" y="2547359"/>
            <a:chExt cx="3836507" cy="26309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28DC302-E7C5-4BA3-A22E-941594D6791E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7B5B167E-939E-4387-8715-9FF158DB5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969001B-D261-443B-BCB2-15AFE11D7D44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0A587B5-D50D-47D9-914E-3C10CB62F332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36B13F5-6CE9-4DA8-9C0C-89494E4C66EC}"/>
              </a:ext>
            </a:extLst>
          </p:cNvPr>
          <p:cNvGrpSpPr/>
          <p:nvPr/>
        </p:nvGrpSpPr>
        <p:grpSpPr>
          <a:xfrm>
            <a:off x="4332545" y="1848562"/>
            <a:ext cx="3455252" cy="2630927"/>
            <a:chOff x="4492488" y="2656358"/>
            <a:chExt cx="3455252" cy="25219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87E236E-B029-446D-9698-EB6CBB4EC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020DDA4-956F-4F34-B037-5AD20BE615E7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4986B98-57DB-43D3-8BC8-1523343FC3AB}"/>
              </a:ext>
            </a:extLst>
          </p:cNvPr>
          <p:cNvGrpSpPr/>
          <p:nvPr/>
        </p:nvGrpSpPr>
        <p:grpSpPr>
          <a:xfrm>
            <a:off x="8108343" y="3107593"/>
            <a:ext cx="3455253" cy="2630926"/>
            <a:chOff x="8249732" y="2656357"/>
            <a:chExt cx="3455253" cy="23927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57399EB-90D8-4FF0-B2F7-CE7F1AB44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1466EC0-C7C1-4762-9281-9CF629A215A9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81E1290-F52A-44ED-A662-A704574727D7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3253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284" y="-756531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CC4F2-2583-43A2-ADF0-529F1BF1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9" t="41572" r="3671" b="51378"/>
          <a:stretch/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466FD92-D2BC-46F5-9D8B-5E01DD8C62FB}"/>
              </a:ext>
            </a:extLst>
          </p:cNvPr>
          <p:cNvGrpSpPr/>
          <p:nvPr/>
        </p:nvGrpSpPr>
        <p:grpSpPr>
          <a:xfrm>
            <a:off x="2123872" y="1366073"/>
            <a:ext cx="9389619" cy="4478277"/>
            <a:chOff x="487015" y="2547359"/>
            <a:chExt cx="3836507" cy="2630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B0EB4F1-7F65-4FC5-8239-2BC33BE971BE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7517BBF-B920-4CD0-8FF8-229C23790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0AA2FD5B-7A1F-4EC5-9040-06F53E533149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D1A0342-EB52-4A03-A2FB-1E977113461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ACB3DE-F682-44CB-A6CC-F027559A04B6}"/>
              </a:ext>
            </a:extLst>
          </p:cNvPr>
          <p:cNvSpPr txBox="1"/>
          <p:nvPr/>
        </p:nvSpPr>
        <p:spPr>
          <a:xfrm>
            <a:off x="2974284" y="2967335"/>
            <a:ext cx="255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xmlns="" val="15838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183</Words>
  <Application>Microsoft Office PowerPoint</Application>
  <PresentationFormat>Custom</PresentationFormat>
  <Paragraphs>18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TTCN NGOC TUAN</dc:creator>
  <cp:lastModifiedBy>Acer</cp:lastModifiedBy>
  <cp:revision>28</cp:revision>
  <dcterms:created xsi:type="dcterms:W3CDTF">2020-08-26T09:35:00Z</dcterms:created>
  <dcterms:modified xsi:type="dcterms:W3CDTF">2025-03-21T14:54:24Z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