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91" r:id="rId2"/>
    <p:sldId id="263" r:id="rId3"/>
    <p:sldId id="262" r:id="rId4"/>
    <p:sldId id="288" r:id="rId5"/>
    <p:sldId id="294" r:id="rId6"/>
    <p:sldId id="259" r:id="rId7"/>
    <p:sldId id="271" r:id="rId8"/>
    <p:sldId id="289" r:id="rId9"/>
    <p:sldId id="290" r:id="rId10"/>
    <p:sldId id="281" r:id="rId11"/>
    <p:sldId id="282" r:id="rId12"/>
    <p:sldId id="283" r:id="rId13"/>
    <p:sldId id="295" r:id="rId14"/>
    <p:sldId id="29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5501" autoAdjust="0"/>
  </p:normalViewPr>
  <p:slideViewPr>
    <p:cSldViewPr snapToGrid="0">
      <p:cViewPr>
        <p:scale>
          <a:sx n="108" d="100"/>
          <a:sy n="108" d="100"/>
        </p:scale>
        <p:origin x="-2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03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74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194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2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08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564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93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6893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media" Target="../media/media2.mp3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</a:t>
            </a: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 smtClean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8744" y="4564365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muốn đi làm mưa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2329351" y="452514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530" y="4573628"/>
            <a:ext cx="730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Mưa xuống, con người và cỏ cây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069" t="8557" r="52017" b="2774"/>
          <a:stretch/>
        </p:blipFill>
        <p:spPr>
          <a:xfrm>
            <a:off x="2436124" y="481441"/>
            <a:ext cx="4485296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538" y="4578100"/>
            <a:ext cx="527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Nước biến thành mây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250" t="8605" r="9096" b="2711"/>
          <a:stretch/>
        </p:blipFill>
        <p:spPr>
          <a:xfrm>
            <a:off x="2329351" y="476082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832" t="5478" r="51140" b="2819"/>
          <a:stretch/>
        </p:blipFill>
        <p:spPr>
          <a:xfrm>
            <a:off x="372525" y="1173706"/>
            <a:ext cx="2027520" cy="1818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260" t="5671" r="7837" b="3115"/>
          <a:stretch/>
        </p:blipFill>
        <p:spPr>
          <a:xfrm>
            <a:off x="4761165" y="1173706"/>
            <a:ext cx="2027520" cy="181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8069" t="8557" r="52017" b="2774"/>
          <a:stretch/>
        </p:blipFill>
        <p:spPr>
          <a:xfrm>
            <a:off x="2544481" y="3152632"/>
            <a:ext cx="2027519" cy="1818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1250" t="8605" r="9096" b="2711"/>
          <a:stretch/>
        </p:blipFill>
        <p:spPr>
          <a:xfrm>
            <a:off x="6788685" y="3152633"/>
            <a:ext cx="2027520" cy="1818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9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99" t="25651" r="6343" b="12249"/>
          <a:stretch/>
        </p:blipFill>
        <p:spPr>
          <a:xfrm>
            <a:off x="646719" y="2676483"/>
            <a:ext cx="8069081" cy="155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49" t="25651" r="51120" b="12249"/>
          <a:stretch/>
        </p:blipFill>
        <p:spPr>
          <a:xfrm>
            <a:off x="539086" y="1207104"/>
            <a:ext cx="8065828" cy="1263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2" y="0"/>
            <a:ext cx="6119446" cy="485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75318">
            <a:off x="2044725" y="702215"/>
            <a:ext cx="76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UTM Avo" pitchFamily="18" charset="0"/>
              </a:rPr>
              <a:t>l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</a:rPr>
              <a:t>ướt sóng</a:t>
            </a:r>
            <a:endParaRPr lang="en-US" sz="1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20952">
            <a:off x="2991578" y="463734"/>
            <a:ext cx="86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</a:rPr>
              <a:t>ước mơ</a:t>
            </a:r>
            <a:endParaRPr lang="en-US" sz="1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2643" y="424009"/>
            <a:ext cx="866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UTM Avo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</a:rPr>
              <a:t>èo mướp</a:t>
            </a:r>
            <a:endParaRPr lang="en-US" sz="1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31708">
            <a:off x="4902485" y="497109"/>
            <a:ext cx="77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Quicksand Medium" panose="00000600000000000000" pitchFamily="2" charset="0"/>
              </a:rPr>
              <a:t>h</a:t>
            </a:r>
            <a:r>
              <a:rPr lang="en-US" sz="18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ạt cườm</a:t>
            </a:r>
            <a:endParaRPr lang="en-US" sz="18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8315" y="851651"/>
            <a:ext cx="67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Quicksand Medium" panose="00000600000000000000" pitchFamily="2" charset="0"/>
              </a:rPr>
              <a:t>b</a:t>
            </a:r>
            <a:r>
              <a:rPr lang="en-US" sz="18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ay lượn</a:t>
            </a:r>
            <a:endParaRPr lang="en-US" sz="18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1422" y="1497982"/>
            <a:ext cx="86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Quicksand Medium" panose="00000600000000000000" pitchFamily="2" charset="0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ụ hoa</a:t>
            </a:r>
            <a:endParaRPr lang="en-US" sz="1800" b="1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7823" y="2165330"/>
            <a:ext cx="81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UTM Avo" pitchFamily="18" charset="0"/>
              </a:rPr>
              <a:t>v</a:t>
            </a:r>
            <a:r>
              <a:rPr lang="en-US" sz="1800" b="1" dirty="0" smtClean="0">
                <a:solidFill>
                  <a:srgbClr val="FF0000"/>
                </a:solidFill>
                <a:latin typeface="UTM Avo" pitchFamily="18" charset="0"/>
              </a:rPr>
              <a:t>àng hoe</a:t>
            </a:r>
            <a:endParaRPr lang="en-US" sz="1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4415" y="2880820"/>
            <a:ext cx="93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UTM Avo" pitchFamily="18" charset="0"/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  <a:latin typeface="UTM Avo" pitchFamily="18" charset="0"/>
              </a:rPr>
              <a:t>ỏa hương</a:t>
            </a:r>
            <a:endParaRPr lang="en-US" sz="16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598" y="733913"/>
            <a:ext cx="34767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UTM Avo" pitchFamily="18" charset="0"/>
              </a:rPr>
              <a:t>Buổi sớm</a:t>
            </a:r>
          </a:p>
          <a:p>
            <a:r>
              <a:rPr lang="en-US" sz="2000" dirty="0" smtClean="0">
                <a:latin typeface="UTM Avo" pitchFamily="18" charset="0"/>
              </a:rPr>
              <a:t>Mặt trời tỉnh giấc</a:t>
            </a:r>
          </a:p>
          <a:p>
            <a:r>
              <a:rPr lang="en-US" sz="2000" dirty="0" smtClean="0">
                <a:latin typeface="UTM Avo" pitchFamily="18" charset="0"/>
              </a:rPr>
              <a:t>Hai má </a:t>
            </a:r>
            <a:r>
              <a:rPr lang="en-US" sz="2000" dirty="0" err="1" smtClean="0">
                <a:latin typeface="UTM Avo" pitchFamily="18" charset="0"/>
              </a:rPr>
              <a:t>ứng</a:t>
            </a:r>
            <a:r>
              <a:rPr lang="en-US" sz="2000" dirty="0" smtClean="0">
                <a:latin typeface="UTM Avo" pitchFamily="18" charset="0"/>
              </a:rPr>
              <a:t> </a:t>
            </a:r>
            <a:r>
              <a:rPr lang="en-US" sz="2000" dirty="0" err="1" smtClean="0">
                <a:latin typeface="UTM Avo" pitchFamily="18" charset="0"/>
              </a:rPr>
              <a:t>hồng</a:t>
            </a:r>
            <a:r>
              <a:rPr lang="en-US" sz="2000" dirty="0" smtClean="0">
                <a:latin typeface="UTM Avo" pitchFamily="18" charset="0"/>
              </a:rPr>
              <a:t>,</a:t>
            </a:r>
          </a:p>
          <a:p>
            <a:r>
              <a:rPr lang="en-US" sz="2000" dirty="0" smtClean="0">
                <a:latin typeface="UTM Avo" pitchFamily="18" charset="0"/>
              </a:rPr>
              <a:t>Tung đám mây bông</a:t>
            </a:r>
          </a:p>
          <a:p>
            <a:r>
              <a:rPr lang="en-US" sz="2000" dirty="0" smtClean="0">
                <a:latin typeface="UTM Avo" pitchFamily="18" charset="0"/>
              </a:rPr>
              <a:t>Vươn vai thức dậy.</a:t>
            </a:r>
          </a:p>
          <a:p>
            <a:endParaRPr lang="en-US" sz="2000" dirty="0">
              <a:latin typeface="UTM Avo" pitchFamily="18" charset="0"/>
            </a:endParaRPr>
          </a:p>
          <a:p>
            <a:r>
              <a:rPr lang="en-US" sz="2000" dirty="0" smtClean="0">
                <a:latin typeface="UTM Avo" pitchFamily="18" charset="0"/>
              </a:rPr>
              <a:t>Cô gió thì chạy</a:t>
            </a:r>
          </a:p>
          <a:p>
            <a:r>
              <a:rPr lang="en-US" sz="2000" dirty="0" smtClean="0">
                <a:latin typeface="UTM Avo" pitchFamily="18" charset="0"/>
              </a:rPr>
              <a:t>Trong cánh </a:t>
            </a:r>
            <a:r>
              <a:rPr lang="en-US" sz="2000" dirty="0" err="1" smtClean="0">
                <a:latin typeface="UTM Avo" pitchFamily="18" charset="0"/>
              </a:rPr>
              <a:t>rừng</a:t>
            </a:r>
            <a:r>
              <a:rPr lang="en-US" sz="2000" dirty="0" smtClean="0">
                <a:latin typeface="UTM Avo" pitchFamily="18" charset="0"/>
              </a:rPr>
              <a:t> </a:t>
            </a:r>
            <a:r>
              <a:rPr lang="en-US" sz="2000" dirty="0" err="1" smtClean="0">
                <a:latin typeface="UTM Avo" pitchFamily="18" charset="0"/>
              </a:rPr>
              <a:t>xa</a:t>
            </a:r>
            <a:r>
              <a:rPr lang="en-US" sz="2000" dirty="0" smtClean="0">
                <a:latin typeface="UTM Avo" pitchFamily="18" charset="0"/>
              </a:rPr>
              <a:t>,</a:t>
            </a:r>
          </a:p>
          <a:p>
            <a:r>
              <a:rPr lang="en-US" sz="2000" dirty="0" smtClean="0">
                <a:latin typeface="UTM Avo" pitchFamily="18" charset="0"/>
              </a:rPr>
              <a:t>Mang cả hương hoa</a:t>
            </a:r>
          </a:p>
          <a:p>
            <a:r>
              <a:rPr lang="en-US" sz="2000" dirty="0" smtClean="0">
                <a:latin typeface="UTM Avo" pitchFamily="18" charset="0"/>
              </a:rPr>
              <a:t>Ùa vào lớp học.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UTM Avo" pitchFamily="18" charset="0"/>
              </a:rPr>
              <a:t> </a:t>
            </a:r>
            <a:r>
              <a:rPr lang="en-US" sz="2000" dirty="0" smtClean="0">
                <a:latin typeface="UTM Avo" pitchFamily="18" charset="0"/>
              </a:rPr>
              <a:t>              </a:t>
            </a:r>
            <a:r>
              <a:rPr lang="en-US" sz="1800" i="1" dirty="0" smtClean="0">
                <a:latin typeface="UTM Avo" pitchFamily="18" charset="0"/>
              </a:rPr>
              <a:t>(Hoàng Minh Ngọc)</a:t>
            </a:r>
            <a:endParaRPr lang="en-US" sz="1800" i="1" dirty="0">
              <a:latin typeface="UTM Avo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24"/>
          <a:stretch/>
        </p:blipFill>
        <p:spPr>
          <a:xfrm>
            <a:off x="5128325" y="484917"/>
            <a:ext cx="2764536" cy="4580898"/>
          </a:xfrm>
          <a:prstGeom prst="rect">
            <a:avLst/>
          </a:prstGeom>
        </p:spPr>
      </p:pic>
      <p:pic>
        <p:nvPicPr>
          <p:cNvPr id="16" name="p162 1, đọ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1041" y="415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0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0169" y="1947579"/>
            <a:ext cx="7703662" cy="124834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4AFE6"/>
                </a:solidFill>
                <a:latin typeface="HP001 5 hàng 1 ô ly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 vườn, hoa tỏa hương ngào ngạt.</a:t>
            </a:r>
            <a:endParaRPr lang="en-US" sz="3200" dirty="0">
              <a:solidFill>
                <a:srgbClr val="14AFE6"/>
              </a:solidFill>
              <a:latin typeface="HP001 5 hàng 1 ô ly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6064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372525" y="1173706"/>
            <a:ext cx="2027520" cy="1818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4761165" y="1173706"/>
            <a:ext cx="2027520" cy="181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8069" t="8557" r="52017" b="2774"/>
          <a:stretch/>
        </p:blipFill>
        <p:spPr>
          <a:xfrm>
            <a:off x="2544481" y="3152632"/>
            <a:ext cx="2027519" cy="1818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1250" t="8605" r="9096" b="2711"/>
          <a:stretch/>
        </p:blipFill>
        <p:spPr>
          <a:xfrm>
            <a:off x="6788685" y="3152633"/>
            <a:ext cx="2027520" cy="1818707"/>
          </a:xfrm>
          <a:prstGeom prst="rect">
            <a:avLst/>
          </a:prstGeom>
        </p:spPr>
      </p:pic>
      <p:pic>
        <p:nvPicPr>
          <p:cNvPr id="3" name="Chuyện của m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739" y="4298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610" y="458373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buồn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2329351" y="481720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10331</TotalTime>
  <Words>156</Words>
  <Application>Microsoft Office PowerPoint</Application>
  <PresentationFormat>On-screen Show (16:9)</PresentationFormat>
  <Paragraphs>36</Paragraphs>
  <Slides>14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BÀI 75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Acer</cp:lastModifiedBy>
  <cp:revision>319</cp:revision>
  <dcterms:modified xsi:type="dcterms:W3CDTF">2022-12-11T13:51:03Z</dcterms:modified>
</cp:coreProperties>
</file>