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 id="2147483756" r:id="rId3"/>
  </p:sldMasterIdLst>
  <p:notesMasterIdLst>
    <p:notesMasterId r:id="rId25"/>
  </p:notesMasterIdLst>
  <p:sldIdLst>
    <p:sldId id="303" r:id="rId4"/>
    <p:sldId id="306" r:id="rId5"/>
    <p:sldId id="270" r:id="rId6"/>
    <p:sldId id="280" r:id="rId7"/>
    <p:sldId id="281" r:id="rId8"/>
    <p:sldId id="282" r:id="rId9"/>
    <p:sldId id="283" r:id="rId10"/>
    <p:sldId id="284" r:id="rId11"/>
    <p:sldId id="290" r:id="rId12"/>
    <p:sldId id="285" r:id="rId13"/>
    <p:sldId id="286" r:id="rId14"/>
    <p:sldId id="262" r:id="rId15"/>
    <p:sldId id="263" r:id="rId16"/>
    <p:sldId id="289" r:id="rId17"/>
    <p:sldId id="291" r:id="rId18"/>
    <p:sldId id="288" r:id="rId19"/>
    <p:sldId id="277" r:id="rId20"/>
    <p:sldId id="292" r:id="rId21"/>
    <p:sldId id="293" r:id="rId22"/>
    <p:sldId id="294" r:id="rId23"/>
    <p:sldId id="304" r:id="rId24"/>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AFA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1" d="100"/>
          <a:sy n="61" d="100"/>
        </p:scale>
        <p:origin x="-1032" y="-72"/>
      </p:cViewPr>
      <p:guideLst>
        <p:guide orient="horz" pos="2448"/>
        <p:guide pos="388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Acer\Downloads\Dân vũ Rửa tay - Trim.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8681"/>
  <ax:ocxPr ax:name="_cy" ax:value="14393"/>
</ax:ocx>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B212D-1312-4EC5-B0B5-6173E99AEAB4}" type="datetimeFigureOut">
              <a:rPr lang="en-US" smtClean="0"/>
              <a:pPr/>
              <a:t>3/21/2025</a:t>
            </a:fld>
            <a:endParaRPr lang="en-US"/>
          </a:p>
        </p:txBody>
      </p:sp>
      <p:sp>
        <p:nvSpPr>
          <p:cNvPr id="4" name="Slide Image Placeholder 3"/>
          <p:cNvSpPr>
            <a:spLocks noGrp="1" noRot="1" noChangeAspect="1"/>
          </p:cNvSpPr>
          <p:nvPr>
            <p:ph type="sldImg" idx="2"/>
          </p:nvPr>
        </p:nvSpPr>
        <p:spPr>
          <a:xfrm>
            <a:off x="977900" y="1143000"/>
            <a:ext cx="490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88965-5ED8-4D62-B029-F4E583F7A96D}" type="slidenum">
              <a:rPr lang="en-US" smtClean="0"/>
              <a:pPr/>
              <a:t>‹#›</a:t>
            </a:fld>
            <a:endParaRPr lang="en-US"/>
          </a:p>
        </p:txBody>
      </p:sp>
    </p:spTree>
    <p:extLst>
      <p:ext uri="{BB962C8B-B14F-4D97-AF65-F5344CB8AC3E}">
        <p14:creationId xmlns="" xmlns:p14="http://schemas.microsoft.com/office/powerpoint/2010/main" val="319483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2E5E5F-C800-423D-AD72-8933897B3E00}"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3555" name="Rectangle 2"/>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6" name="Rectangle 3"/>
          <p:cNvSpPr>
            <a:spLocks noGrp="1" noChangeArrowheads="1"/>
          </p:cNvSpPr>
          <p:nvPr>
            <p:ph type="body" idx="4294967295"/>
          </p:nvPr>
        </p:nvSpPr>
        <p:spPr bwMode="auto">
          <a:xfrm>
            <a:off x="914400" y="4338638"/>
            <a:ext cx="5029200" cy="2746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 xmlns:p14="http://schemas.microsoft.com/office/powerpoint/2010/main" val="176563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204201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344400" cy="7772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10"/>
          <p:cNvSpPr/>
          <p:nvPr/>
        </p:nvSpPr>
        <p:spPr>
          <a:xfrm>
            <a:off x="87871" y="79165"/>
            <a:ext cx="12168663" cy="758348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85725" y="1642642"/>
            <a:ext cx="12177236" cy="173079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85725" y="1583267"/>
            <a:ext cx="12177236" cy="1367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85725" y="3373440"/>
            <a:ext cx="12177236" cy="12594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748790" y="3627120"/>
            <a:ext cx="8641080" cy="1813560"/>
          </a:xfrm>
        </p:spPr>
        <p:txBody>
          <a:bodyPr/>
          <a:lstStyle>
            <a:lvl1pPr marL="0" indent="0" algn="ctr">
              <a:buNone/>
              <a:defRPr sz="2633">
                <a:solidFill>
                  <a:schemeClr val="tx2"/>
                </a:solidFill>
              </a:defRPr>
            </a:lvl1pPr>
            <a:lvl2pPr marL="462915" indent="0" algn="ctr">
              <a:buNone/>
            </a:lvl2pPr>
            <a:lvl3pPr marL="925830" indent="0" algn="ctr">
              <a:buNone/>
            </a:lvl3pPr>
            <a:lvl4pPr marL="1388745" indent="0" algn="ctr">
              <a:buNone/>
            </a:lvl4pPr>
            <a:lvl5pPr marL="1851660" indent="0" algn="ctr">
              <a:buNone/>
            </a:lvl5pPr>
            <a:lvl6pPr marL="2314575" indent="0" algn="ctr">
              <a:buNone/>
            </a:lvl6pPr>
            <a:lvl7pPr marL="2777490" indent="0" algn="ctr">
              <a:buNone/>
            </a:lvl7pPr>
            <a:lvl8pPr marL="3240405" indent="0" algn="ctr">
              <a:buNone/>
            </a:lvl8pPr>
            <a:lvl9pPr marL="3703320" indent="0" algn="ctr">
              <a:buNone/>
            </a:lvl9pPr>
          </a:lstStyle>
          <a:p>
            <a:r>
              <a:rPr lang="en-US"/>
              <a:t>Click to edit Master subtitle style</a:t>
            </a:r>
          </a:p>
        </p:txBody>
      </p:sp>
      <p:sp>
        <p:nvSpPr>
          <p:cNvPr id="8" name="Title 7"/>
          <p:cNvSpPr>
            <a:spLocks noGrp="1"/>
          </p:cNvSpPr>
          <p:nvPr>
            <p:ph type="ctrTitle"/>
          </p:nvPr>
        </p:nvSpPr>
        <p:spPr>
          <a:xfrm>
            <a:off x="617220" y="1706723"/>
            <a:ext cx="11109960" cy="1666028"/>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12" name="Footer Placeholder 16"/>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13" name="Slide Number Placeholder 28"/>
          <p:cNvSpPr>
            <a:spLocks noGrp="1"/>
          </p:cNvSpPr>
          <p:nvPr>
            <p:ph type="sldNum" sz="quarter" idx="12"/>
          </p:nvPr>
        </p:nvSpPr>
        <p:spPr/>
        <p:txBody>
          <a:bodyPr/>
          <a:lstStyle>
            <a:lvl1pPr>
              <a:defRPr/>
            </a:lvl1pPr>
          </a:lstStyle>
          <a:p>
            <a:pPr defTabSz="925830">
              <a:defRPr/>
            </a:pPr>
            <a:fld id="{FEC54C93-6F82-400B-AFAC-EB71E0B79902}" type="slidenum">
              <a:rPr lang="en-US" altLang="en-US" smtClean="0"/>
              <a:pPr defTabSz="925830">
                <a:defRPr/>
              </a:pPr>
              <a:t>‹#›</a:t>
            </a:fld>
            <a:endParaRPr lang="en-US" altLang="en-US"/>
          </a:p>
        </p:txBody>
      </p:sp>
    </p:spTree>
    <p:extLst>
      <p:ext uri="{BB962C8B-B14F-4D97-AF65-F5344CB8AC3E}">
        <p14:creationId xmlns="" xmlns:p14="http://schemas.microsoft.com/office/powerpoint/2010/main" val="9744371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34440" y="1640840"/>
            <a:ext cx="1049274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5" name="Footer Placeholder 2"/>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6" name="Slide Number Placeholder 22"/>
          <p:cNvSpPr>
            <a:spLocks noGrp="1"/>
          </p:cNvSpPr>
          <p:nvPr>
            <p:ph type="sldNum" sz="quarter" idx="12"/>
          </p:nvPr>
        </p:nvSpPr>
        <p:spPr/>
        <p:txBody>
          <a:bodyPr/>
          <a:lstStyle>
            <a:lvl1pPr>
              <a:defRPr/>
            </a:lvl1pPr>
          </a:lstStyle>
          <a:p>
            <a:pPr defTabSz="925830">
              <a:defRPr/>
            </a:pPr>
            <a:fld id="{7D09D205-070F-4CBC-9E00-1B399447B126}" type="slidenum">
              <a:rPr lang="en-US" altLang="en-US" smtClean="0"/>
              <a:pPr defTabSz="925830">
                <a:defRPr/>
              </a:pPr>
              <a:t>‹#›</a:t>
            </a:fld>
            <a:endParaRPr lang="en-US" altLang="en-US"/>
          </a:p>
        </p:txBody>
      </p:sp>
    </p:spTree>
    <p:extLst>
      <p:ext uri="{BB962C8B-B14F-4D97-AF65-F5344CB8AC3E}">
        <p14:creationId xmlns="" xmlns:p14="http://schemas.microsoft.com/office/powerpoint/2010/main" val="252782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344400" cy="7772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10"/>
          <p:cNvSpPr/>
          <p:nvPr/>
        </p:nvSpPr>
        <p:spPr>
          <a:xfrm>
            <a:off x="88173" y="79058"/>
            <a:ext cx="12168052" cy="758449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flipV="1">
            <a:off x="94299" y="2693355"/>
            <a:ext cx="12168663" cy="10435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4299" y="2653773"/>
            <a:ext cx="12168663" cy="5217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92156" y="2797707"/>
            <a:ext cx="12170806" cy="5217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975123" y="1079502"/>
            <a:ext cx="10492740" cy="1543685"/>
          </a:xfrm>
        </p:spPr>
        <p:txBody>
          <a:bodyPr/>
          <a:lstStyle>
            <a:lvl1pPr algn="l">
              <a:buNone/>
              <a:defRPr sz="4050" b="0" cap="none"/>
            </a:lvl1pPr>
          </a:lstStyle>
          <a:p>
            <a:r>
              <a:rPr lang="en-US"/>
              <a:t>Click to edit Master title style</a:t>
            </a:r>
          </a:p>
        </p:txBody>
      </p:sp>
      <p:sp>
        <p:nvSpPr>
          <p:cNvPr id="3" name="Text Placeholder 2"/>
          <p:cNvSpPr>
            <a:spLocks noGrp="1"/>
          </p:cNvSpPr>
          <p:nvPr>
            <p:ph type="body" idx="1"/>
          </p:nvPr>
        </p:nvSpPr>
        <p:spPr>
          <a:xfrm>
            <a:off x="975123" y="2887663"/>
            <a:ext cx="10492740" cy="1516697"/>
          </a:xfrm>
        </p:spPr>
        <p:txBody>
          <a:bodyPr/>
          <a:lstStyle>
            <a:lvl1pPr marL="0" indent="0">
              <a:buNone/>
              <a:defRPr sz="2430">
                <a:solidFill>
                  <a:schemeClr val="tx1">
                    <a:tint val="75000"/>
                  </a:schemeClr>
                </a:solidFill>
              </a:defRPr>
            </a:lvl1pPr>
            <a:lvl2pPr>
              <a:buNone/>
              <a:defRPr sz="1823">
                <a:solidFill>
                  <a:schemeClr val="tx1">
                    <a:tint val="75000"/>
                  </a:schemeClr>
                </a:solidFill>
              </a:defRPr>
            </a:lvl2pPr>
            <a:lvl3pPr>
              <a:buNone/>
              <a:defRPr sz="1620">
                <a:solidFill>
                  <a:schemeClr val="tx1">
                    <a:tint val="75000"/>
                  </a:schemeClr>
                </a:solidFill>
              </a:defRPr>
            </a:lvl3pPr>
            <a:lvl4pPr>
              <a:buNone/>
              <a:defRPr sz="1418">
                <a:solidFill>
                  <a:schemeClr val="tx1">
                    <a:tint val="75000"/>
                  </a:schemeClr>
                </a:solidFill>
              </a:defRPr>
            </a:lvl4pPr>
            <a:lvl5pPr>
              <a:buNone/>
              <a:defRPr sz="1418">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10" name="Footer Placeholder 4"/>
          <p:cNvSpPr>
            <a:spLocks noGrp="1"/>
          </p:cNvSpPr>
          <p:nvPr>
            <p:ph type="ftr" sz="quarter" idx="11"/>
          </p:nvPr>
        </p:nvSpPr>
        <p:spPr>
          <a:xfrm>
            <a:off x="1080135" y="6995160"/>
            <a:ext cx="5400675" cy="518160"/>
          </a:xfrm>
        </p:spPr>
        <p:txBody>
          <a:bodyPr/>
          <a:lstStyle>
            <a:lvl1pPr>
              <a:defRPr/>
            </a:lvl1pPr>
          </a:lstStyle>
          <a:p>
            <a:pPr defTabSz="925830">
              <a:defRPr/>
            </a:pPr>
            <a:endParaRPr lang="en-US">
              <a:solidFill>
                <a:srgbClr val="323232"/>
              </a:solidFill>
            </a:endParaRPr>
          </a:p>
        </p:txBody>
      </p:sp>
      <p:sp>
        <p:nvSpPr>
          <p:cNvPr id="11" name="Slide Number Placeholder 5"/>
          <p:cNvSpPr>
            <a:spLocks noGrp="1"/>
          </p:cNvSpPr>
          <p:nvPr>
            <p:ph type="sldNum" sz="quarter" idx="12"/>
          </p:nvPr>
        </p:nvSpPr>
        <p:spPr>
          <a:xfrm>
            <a:off x="197167" y="7036541"/>
            <a:ext cx="617220" cy="518160"/>
          </a:xfrm>
        </p:spPr>
        <p:txBody>
          <a:bodyPr/>
          <a:lstStyle>
            <a:lvl1pPr>
              <a:defRPr/>
            </a:lvl1pPr>
          </a:lstStyle>
          <a:p>
            <a:pPr defTabSz="925830">
              <a:defRPr/>
            </a:pPr>
            <a:fld id="{49D8E2C6-B295-4A3E-9B5F-2511222372C5}" type="slidenum">
              <a:rPr lang="en-US" altLang="en-US" smtClean="0"/>
              <a:pPr defTabSz="925830">
                <a:defRPr/>
              </a:pPr>
              <a:t>‹#›</a:t>
            </a:fld>
            <a:endParaRPr lang="en-US" altLang="en-US"/>
          </a:p>
        </p:txBody>
      </p:sp>
    </p:spTree>
    <p:extLst>
      <p:ext uri="{BB962C8B-B14F-4D97-AF65-F5344CB8AC3E}">
        <p14:creationId xmlns="" xmlns:p14="http://schemas.microsoft.com/office/powerpoint/2010/main" val="38301724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34440" y="1640840"/>
            <a:ext cx="5061204"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660833" y="1640840"/>
            <a:ext cx="5061204"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6" name="Footer Placeholder 2"/>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7" name="Slide Number Placeholder 22"/>
          <p:cNvSpPr>
            <a:spLocks noGrp="1"/>
          </p:cNvSpPr>
          <p:nvPr>
            <p:ph type="sldNum" sz="quarter" idx="12"/>
          </p:nvPr>
        </p:nvSpPr>
        <p:spPr/>
        <p:txBody>
          <a:bodyPr/>
          <a:lstStyle>
            <a:lvl1pPr>
              <a:defRPr/>
            </a:lvl1pPr>
          </a:lstStyle>
          <a:p>
            <a:pPr defTabSz="925830">
              <a:defRPr/>
            </a:pPr>
            <a:fld id="{0B7E73C7-42B4-417E-BCF2-9AB04ECC98AE}" type="slidenum">
              <a:rPr lang="en-US" altLang="en-US" smtClean="0"/>
              <a:pPr defTabSz="925830">
                <a:defRPr/>
              </a:pPr>
              <a:t>‹#›</a:t>
            </a:fld>
            <a:endParaRPr lang="en-US" altLang="en-US"/>
          </a:p>
        </p:txBody>
      </p:sp>
    </p:spTree>
    <p:extLst>
      <p:ext uri="{BB962C8B-B14F-4D97-AF65-F5344CB8AC3E}">
        <p14:creationId xmlns="" xmlns:p14="http://schemas.microsoft.com/office/powerpoint/2010/main" val="226757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4440" y="309457"/>
            <a:ext cx="1049274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34440" y="1640840"/>
            <a:ext cx="5040630" cy="863600"/>
          </a:xfrm>
          <a:noFill/>
          <a:ln w="12700" cap="sq" cmpd="sng" algn="ctr">
            <a:noFill/>
            <a:prstDash val="solid"/>
          </a:ln>
        </p:spPr>
        <p:txBody>
          <a:bodyPr anchor="b">
            <a:noAutofit/>
          </a:bodyPr>
          <a:lstStyle>
            <a:lvl1pPr marL="0" indent="0">
              <a:buNone/>
              <a:defRPr sz="2430" b="1">
                <a:solidFill>
                  <a:schemeClr val="accent1"/>
                </a:solidFill>
                <a:latin typeface="+mj-lt"/>
                <a:ea typeface="+mj-ea"/>
                <a:cs typeface="+mj-cs"/>
              </a:defRPr>
            </a:lvl1pPr>
            <a:lvl2pPr>
              <a:buNone/>
              <a:defRPr sz="2025" b="1"/>
            </a:lvl2pPr>
            <a:lvl3pPr>
              <a:buNone/>
              <a:defRPr sz="1823" b="1"/>
            </a:lvl3pPr>
            <a:lvl4pPr>
              <a:buNone/>
              <a:defRPr sz="1620" b="1"/>
            </a:lvl4pPr>
            <a:lvl5pPr>
              <a:buNone/>
              <a:defRPr sz="1620" b="1"/>
            </a:lvl5pPr>
          </a:lstStyle>
          <a:p>
            <a:pPr lvl="0"/>
            <a:r>
              <a:rPr lang="en-US"/>
              <a:t>Click to edit Master text styles</a:t>
            </a:r>
          </a:p>
        </p:txBody>
      </p:sp>
      <p:sp>
        <p:nvSpPr>
          <p:cNvPr id="4" name="Text Placeholder 3"/>
          <p:cNvSpPr>
            <a:spLocks noGrp="1"/>
          </p:cNvSpPr>
          <p:nvPr>
            <p:ph type="body" sz="half" idx="3"/>
          </p:nvPr>
        </p:nvSpPr>
        <p:spPr>
          <a:xfrm>
            <a:off x="6686550" y="1640840"/>
            <a:ext cx="5040630" cy="863600"/>
          </a:xfrm>
          <a:noFill/>
          <a:ln w="12700" cap="sq" cmpd="sng" algn="ctr">
            <a:noFill/>
            <a:prstDash val="solid"/>
          </a:ln>
        </p:spPr>
        <p:txBody>
          <a:bodyPr anchor="b">
            <a:noAutofit/>
          </a:bodyPr>
          <a:lstStyle>
            <a:lvl1pPr marL="0" indent="0">
              <a:buNone/>
              <a:defRPr sz="2430" b="1">
                <a:solidFill>
                  <a:schemeClr val="accent1"/>
                </a:solidFill>
                <a:latin typeface="+mj-lt"/>
                <a:ea typeface="+mj-ea"/>
                <a:cs typeface="+mj-cs"/>
              </a:defRPr>
            </a:lvl1pPr>
            <a:lvl2pPr>
              <a:buNone/>
              <a:defRPr sz="2025" b="1"/>
            </a:lvl2pPr>
            <a:lvl3pPr>
              <a:buNone/>
              <a:defRPr sz="1823" b="1"/>
            </a:lvl3pPr>
            <a:lvl4pPr>
              <a:buNone/>
              <a:defRPr sz="1620" b="1"/>
            </a:lvl4pPr>
            <a:lvl5pPr>
              <a:buNone/>
              <a:defRPr sz="1620" b="1"/>
            </a:lvl5pPr>
          </a:lstStyle>
          <a:p>
            <a:pPr lvl="0"/>
            <a:r>
              <a:rPr lang="en-US"/>
              <a:t>Click to edit Master text styles</a:t>
            </a:r>
          </a:p>
        </p:txBody>
      </p:sp>
      <p:sp>
        <p:nvSpPr>
          <p:cNvPr id="11" name="Content Placeholder 10"/>
          <p:cNvSpPr>
            <a:spLocks noGrp="1"/>
          </p:cNvSpPr>
          <p:nvPr>
            <p:ph sz="half" idx="2"/>
          </p:nvPr>
        </p:nvSpPr>
        <p:spPr>
          <a:xfrm>
            <a:off x="1234440" y="2547620"/>
            <a:ext cx="5040630" cy="4404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86550" y="2547620"/>
            <a:ext cx="5040630" cy="4404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8" name="Footer Placeholder 2"/>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9" name="Slide Number Placeholder 22"/>
          <p:cNvSpPr>
            <a:spLocks noGrp="1"/>
          </p:cNvSpPr>
          <p:nvPr>
            <p:ph type="sldNum" sz="quarter" idx="12"/>
          </p:nvPr>
        </p:nvSpPr>
        <p:spPr/>
        <p:txBody>
          <a:bodyPr/>
          <a:lstStyle>
            <a:lvl1pPr>
              <a:defRPr/>
            </a:lvl1pPr>
          </a:lstStyle>
          <a:p>
            <a:pPr defTabSz="925830">
              <a:defRPr/>
            </a:pPr>
            <a:fld id="{986DA883-AC20-4B6B-A45F-1422CC0AFDBE}" type="slidenum">
              <a:rPr lang="en-US" altLang="en-US" smtClean="0"/>
              <a:pPr defTabSz="925830">
                <a:defRPr/>
              </a:pPr>
              <a:t>‹#›</a:t>
            </a:fld>
            <a:endParaRPr lang="en-US" altLang="en-US"/>
          </a:p>
        </p:txBody>
      </p:sp>
    </p:spTree>
    <p:extLst>
      <p:ext uri="{BB962C8B-B14F-4D97-AF65-F5344CB8AC3E}">
        <p14:creationId xmlns="" xmlns:p14="http://schemas.microsoft.com/office/powerpoint/2010/main" val="399738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4" name="Footer Placeholder 2"/>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5" name="Slide Number Placeholder 22"/>
          <p:cNvSpPr>
            <a:spLocks noGrp="1"/>
          </p:cNvSpPr>
          <p:nvPr>
            <p:ph type="sldNum" sz="quarter" idx="12"/>
          </p:nvPr>
        </p:nvSpPr>
        <p:spPr/>
        <p:txBody>
          <a:bodyPr/>
          <a:lstStyle>
            <a:lvl1pPr>
              <a:defRPr/>
            </a:lvl1pPr>
          </a:lstStyle>
          <a:p>
            <a:pPr defTabSz="925830">
              <a:defRPr/>
            </a:pPr>
            <a:fld id="{5C569655-DBCB-4695-AF33-5BBA684D2302}" type="slidenum">
              <a:rPr lang="en-US" altLang="en-US" smtClean="0"/>
              <a:pPr defTabSz="925830">
                <a:defRPr/>
              </a:pPr>
              <a:t>‹#›</a:t>
            </a:fld>
            <a:endParaRPr lang="en-US" altLang="en-US"/>
          </a:p>
        </p:txBody>
      </p:sp>
    </p:spTree>
    <p:extLst>
      <p:ext uri="{BB962C8B-B14F-4D97-AF65-F5344CB8AC3E}">
        <p14:creationId xmlns="" xmlns:p14="http://schemas.microsoft.com/office/powerpoint/2010/main" val="287793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3" name="Footer Placeholder 2"/>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4" name="Slide Number Placeholder 22"/>
          <p:cNvSpPr>
            <a:spLocks noGrp="1"/>
          </p:cNvSpPr>
          <p:nvPr>
            <p:ph type="sldNum" sz="quarter" idx="12"/>
          </p:nvPr>
        </p:nvSpPr>
        <p:spPr/>
        <p:txBody>
          <a:bodyPr/>
          <a:lstStyle>
            <a:lvl1pPr>
              <a:defRPr/>
            </a:lvl1pPr>
          </a:lstStyle>
          <a:p>
            <a:pPr defTabSz="925830">
              <a:defRPr/>
            </a:pPr>
            <a:fld id="{252EE382-DA07-47F2-B162-44B06029083E}" type="slidenum">
              <a:rPr lang="en-US" altLang="en-US" smtClean="0"/>
              <a:pPr defTabSz="925830">
                <a:defRPr/>
              </a:pPr>
              <a:t>‹#›</a:t>
            </a:fld>
            <a:endParaRPr lang="en-US" altLang="en-US"/>
          </a:p>
        </p:txBody>
      </p:sp>
    </p:spTree>
    <p:extLst>
      <p:ext uri="{BB962C8B-B14F-4D97-AF65-F5344CB8AC3E}">
        <p14:creationId xmlns="" xmlns:p14="http://schemas.microsoft.com/office/powerpoint/2010/main" val="3190574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344400" cy="77724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6" name="Rounded Rectangle 10"/>
          <p:cNvSpPr/>
          <p:nvPr/>
        </p:nvSpPr>
        <p:spPr>
          <a:xfrm>
            <a:off x="85727" y="79163"/>
            <a:ext cx="12168663" cy="758528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34440" y="309457"/>
            <a:ext cx="10492740" cy="1295400"/>
          </a:xfrm>
        </p:spPr>
        <p:txBody>
          <a:bodyPr/>
          <a:lstStyle>
            <a:lvl1pPr algn="l">
              <a:buNone/>
              <a:defRPr sz="4050" b="0"/>
            </a:lvl1pPr>
          </a:lstStyle>
          <a:p>
            <a:r>
              <a:rPr lang="en-US"/>
              <a:t>Click to edit Master title style</a:t>
            </a:r>
          </a:p>
        </p:txBody>
      </p:sp>
      <p:sp>
        <p:nvSpPr>
          <p:cNvPr id="3" name="Text Placeholder 2"/>
          <p:cNvSpPr>
            <a:spLocks noGrp="1"/>
          </p:cNvSpPr>
          <p:nvPr>
            <p:ph type="body" idx="2"/>
          </p:nvPr>
        </p:nvSpPr>
        <p:spPr>
          <a:xfrm>
            <a:off x="1234440" y="1813560"/>
            <a:ext cx="2571750" cy="5095240"/>
          </a:xfrm>
        </p:spPr>
        <p:txBody>
          <a:bodyPr/>
          <a:lstStyle>
            <a:lvl1pPr marL="0" indent="0">
              <a:buNone/>
              <a:defRPr sz="1823"/>
            </a:lvl1pPr>
            <a:lvl2pPr>
              <a:buNone/>
              <a:defRPr sz="1215"/>
            </a:lvl2pPr>
            <a:lvl3pPr>
              <a:buNone/>
              <a:defRPr sz="1013"/>
            </a:lvl3pPr>
            <a:lvl4pPr>
              <a:buNone/>
              <a:defRPr sz="911"/>
            </a:lvl4pPr>
            <a:lvl5pPr>
              <a:buNone/>
              <a:defRPr sz="911"/>
            </a:lvl5pPr>
          </a:lstStyle>
          <a:p>
            <a:pPr lvl="0"/>
            <a:r>
              <a:rPr lang="en-US"/>
              <a:t>Click to edit Master text styles</a:t>
            </a:r>
          </a:p>
        </p:txBody>
      </p:sp>
      <p:sp>
        <p:nvSpPr>
          <p:cNvPr id="11" name="Content Placeholder 10"/>
          <p:cNvSpPr>
            <a:spLocks noGrp="1"/>
          </p:cNvSpPr>
          <p:nvPr>
            <p:ph sz="quarter" idx="1"/>
          </p:nvPr>
        </p:nvSpPr>
        <p:spPr>
          <a:xfrm>
            <a:off x="4011930" y="1813560"/>
            <a:ext cx="7715250" cy="5095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8" name="Footer Placeholder 5"/>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9" name="Slide Number Placeholder 6"/>
          <p:cNvSpPr>
            <a:spLocks noGrp="1"/>
          </p:cNvSpPr>
          <p:nvPr>
            <p:ph type="sldNum" sz="quarter" idx="12"/>
          </p:nvPr>
        </p:nvSpPr>
        <p:spPr/>
        <p:txBody>
          <a:bodyPr/>
          <a:lstStyle>
            <a:lvl1pPr>
              <a:defRPr/>
            </a:lvl1pPr>
          </a:lstStyle>
          <a:p>
            <a:pPr defTabSz="925830">
              <a:defRPr/>
            </a:pPr>
            <a:fld id="{D4C9EEA4-DFB7-4CCC-8E92-C67B58ABE105}" type="slidenum">
              <a:rPr lang="en-US" altLang="en-US" smtClean="0"/>
              <a:pPr defTabSz="925830">
                <a:defRPr/>
              </a:pPr>
              <a:t>‹#›</a:t>
            </a:fld>
            <a:endParaRPr lang="en-US" altLang="en-US"/>
          </a:p>
        </p:txBody>
      </p:sp>
    </p:spTree>
    <p:extLst>
      <p:ext uri="{BB962C8B-B14F-4D97-AF65-F5344CB8AC3E}">
        <p14:creationId xmlns="" xmlns:p14="http://schemas.microsoft.com/office/powerpoint/2010/main" val="359911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67864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2156" y="5307543"/>
            <a:ext cx="12160092" cy="10435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92156" y="5269762"/>
            <a:ext cx="12160092" cy="5217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2156" y="5410096"/>
            <a:ext cx="12160092" cy="5397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34440" y="5553957"/>
            <a:ext cx="9875520" cy="591926"/>
          </a:xfrm>
        </p:spPr>
        <p:txBody>
          <a:bodyPr anchor="ctr">
            <a:noAutofit/>
          </a:bodyPr>
          <a:lstStyle>
            <a:lvl1pPr algn="l">
              <a:buNone/>
              <a:defRPr sz="2835" b="0"/>
            </a:lvl1pPr>
          </a:lstStyle>
          <a:p>
            <a:r>
              <a:rPr lang="en-US"/>
              <a:t>Click to edit Master title style</a:t>
            </a:r>
          </a:p>
        </p:txBody>
      </p:sp>
      <p:sp>
        <p:nvSpPr>
          <p:cNvPr id="4" name="Text Placeholder 3"/>
          <p:cNvSpPr>
            <a:spLocks noGrp="1"/>
          </p:cNvSpPr>
          <p:nvPr>
            <p:ph type="body" sz="half" idx="2"/>
          </p:nvPr>
        </p:nvSpPr>
        <p:spPr>
          <a:xfrm>
            <a:off x="1234440" y="6171935"/>
            <a:ext cx="9875520" cy="777240"/>
          </a:xfrm>
        </p:spPr>
        <p:txBody>
          <a:bodyPr/>
          <a:lstStyle>
            <a:lvl1pPr marL="0" indent="0">
              <a:buFontTx/>
              <a:buNone/>
              <a:defRPr sz="1620"/>
            </a:lvl1pPr>
            <a:lvl2pPr>
              <a:defRPr sz="1215"/>
            </a:lvl2pPr>
            <a:lvl3pPr>
              <a:defRPr sz="1013"/>
            </a:lvl3pPr>
            <a:lvl4pPr>
              <a:defRPr sz="911"/>
            </a:lvl4pPr>
            <a:lvl5pPr>
              <a:defRPr sz="911"/>
            </a:lvl5pPr>
          </a:lstStyle>
          <a:p>
            <a:pPr lvl="0"/>
            <a:r>
              <a:rPr lang="en-US"/>
              <a:t>Click to edit Master text styles</a:t>
            </a:r>
          </a:p>
        </p:txBody>
      </p:sp>
      <p:sp>
        <p:nvSpPr>
          <p:cNvPr id="3" name="Picture Placeholder 2"/>
          <p:cNvSpPr>
            <a:spLocks noGrp="1"/>
          </p:cNvSpPr>
          <p:nvPr>
            <p:ph type="pic" idx="1"/>
          </p:nvPr>
        </p:nvSpPr>
        <p:spPr>
          <a:xfrm>
            <a:off x="92217" y="75567"/>
            <a:ext cx="12152528" cy="519239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4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9" name="Footer Placeholder 5"/>
          <p:cNvSpPr>
            <a:spLocks noGrp="1"/>
          </p:cNvSpPr>
          <p:nvPr>
            <p:ph type="ftr" sz="quarter" idx="11"/>
          </p:nvPr>
        </p:nvSpPr>
        <p:spPr>
          <a:xfrm>
            <a:off x="1234440" y="6995160"/>
            <a:ext cx="5246370" cy="518160"/>
          </a:xfrm>
        </p:spPr>
        <p:txBody>
          <a:bodyPr/>
          <a:lstStyle>
            <a:lvl1pPr>
              <a:defRPr/>
            </a:lvl1pPr>
          </a:lstStyle>
          <a:p>
            <a:pPr defTabSz="925830">
              <a:defRPr/>
            </a:pPr>
            <a:endParaRPr lang="en-US">
              <a:solidFill>
                <a:srgbClr val="323232"/>
              </a:solidFill>
            </a:endParaRPr>
          </a:p>
        </p:txBody>
      </p:sp>
      <p:sp>
        <p:nvSpPr>
          <p:cNvPr id="10" name="Slide Number Placeholder 6"/>
          <p:cNvSpPr>
            <a:spLocks noGrp="1"/>
          </p:cNvSpPr>
          <p:nvPr>
            <p:ph type="sldNum" sz="quarter" idx="12"/>
          </p:nvPr>
        </p:nvSpPr>
        <p:spPr>
          <a:xfrm>
            <a:off x="197167" y="7036541"/>
            <a:ext cx="617220" cy="518160"/>
          </a:xfrm>
        </p:spPr>
        <p:txBody>
          <a:bodyPr/>
          <a:lstStyle>
            <a:lvl1pPr>
              <a:defRPr/>
            </a:lvl1pPr>
          </a:lstStyle>
          <a:p>
            <a:pPr defTabSz="925830">
              <a:defRPr/>
            </a:pPr>
            <a:fld id="{F83C0ACE-3E82-4E3F-AD8C-CCDCFBAB9260}" type="slidenum">
              <a:rPr lang="en-US" altLang="en-US" smtClean="0"/>
              <a:pPr defTabSz="925830">
                <a:defRPr/>
              </a:pPr>
              <a:t>‹#›</a:t>
            </a:fld>
            <a:endParaRPr lang="en-US" altLang="en-US"/>
          </a:p>
        </p:txBody>
      </p:sp>
    </p:spTree>
    <p:extLst>
      <p:ext uri="{BB962C8B-B14F-4D97-AF65-F5344CB8AC3E}">
        <p14:creationId xmlns="" xmlns:p14="http://schemas.microsoft.com/office/powerpoint/2010/main" val="152596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5" name="Footer Placeholder 2"/>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6" name="Slide Number Placeholder 22"/>
          <p:cNvSpPr>
            <a:spLocks noGrp="1"/>
          </p:cNvSpPr>
          <p:nvPr>
            <p:ph type="sldNum" sz="quarter" idx="12"/>
          </p:nvPr>
        </p:nvSpPr>
        <p:spPr/>
        <p:txBody>
          <a:bodyPr/>
          <a:lstStyle>
            <a:lvl1pPr>
              <a:defRPr/>
            </a:lvl1pPr>
          </a:lstStyle>
          <a:p>
            <a:pPr defTabSz="925830">
              <a:defRPr/>
            </a:pPr>
            <a:fld id="{BFB00751-BA7E-4C53-9E4C-C2053D0FD7DC}" type="slidenum">
              <a:rPr lang="en-US" altLang="en-US" smtClean="0"/>
              <a:pPr defTabSz="925830">
                <a:defRPr/>
              </a:pPr>
              <a:t>‹#›</a:t>
            </a:fld>
            <a:endParaRPr lang="en-US" altLang="en-US"/>
          </a:p>
        </p:txBody>
      </p:sp>
    </p:spTree>
    <p:extLst>
      <p:ext uri="{BB962C8B-B14F-4D97-AF65-F5344CB8AC3E}">
        <p14:creationId xmlns="" xmlns:p14="http://schemas.microsoft.com/office/powerpoint/2010/main" val="410735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311262"/>
            <a:ext cx="2715768"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34440" y="311261"/>
            <a:ext cx="750951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defTabSz="925830">
              <a:defRPr/>
            </a:pPr>
            <a:endParaRPr lang="en-US">
              <a:solidFill>
                <a:srgbClr val="323232"/>
              </a:solidFill>
            </a:endParaRPr>
          </a:p>
        </p:txBody>
      </p:sp>
      <p:sp>
        <p:nvSpPr>
          <p:cNvPr id="5" name="Footer Placeholder 2"/>
          <p:cNvSpPr>
            <a:spLocks noGrp="1"/>
          </p:cNvSpPr>
          <p:nvPr>
            <p:ph type="ftr" sz="quarter" idx="11"/>
          </p:nvPr>
        </p:nvSpPr>
        <p:spPr/>
        <p:txBody>
          <a:bodyPr/>
          <a:lstStyle>
            <a:lvl1pPr>
              <a:defRPr/>
            </a:lvl1pPr>
          </a:lstStyle>
          <a:p>
            <a:pPr defTabSz="925830">
              <a:defRPr/>
            </a:pPr>
            <a:endParaRPr lang="en-US">
              <a:solidFill>
                <a:srgbClr val="323232"/>
              </a:solidFill>
            </a:endParaRPr>
          </a:p>
        </p:txBody>
      </p:sp>
      <p:sp>
        <p:nvSpPr>
          <p:cNvPr id="6" name="Slide Number Placeholder 22"/>
          <p:cNvSpPr>
            <a:spLocks noGrp="1"/>
          </p:cNvSpPr>
          <p:nvPr>
            <p:ph type="sldNum" sz="quarter" idx="12"/>
          </p:nvPr>
        </p:nvSpPr>
        <p:spPr/>
        <p:txBody>
          <a:bodyPr/>
          <a:lstStyle>
            <a:lvl1pPr>
              <a:defRPr/>
            </a:lvl1pPr>
          </a:lstStyle>
          <a:p>
            <a:pPr defTabSz="925830">
              <a:defRPr/>
            </a:pPr>
            <a:fld id="{F56F57D8-262D-4BE1-9F05-25C9EA8E0056}" type="slidenum">
              <a:rPr lang="en-US" altLang="en-US" smtClean="0"/>
              <a:pPr defTabSz="925830">
                <a:defRPr/>
              </a:pPr>
              <a:t>‹#›</a:t>
            </a:fld>
            <a:endParaRPr lang="en-US" altLang="en-US"/>
          </a:p>
        </p:txBody>
      </p:sp>
    </p:spTree>
    <p:extLst>
      <p:ext uri="{BB962C8B-B14F-4D97-AF65-F5344CB8AC3E}">
        <p14:creationId xmlns="" xmlns:p14="http://schemas.microsoft.com/office/powerpoint/2010/main" val="3375435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21579" y="2849881"/>
            <a:ext cx="9026841" cy="2564485"/>
          </a:xfrm>
        </p:spPr>
        <p:txBody>
          <a:bodyPr anchor="b">
            <a:normAutofit/>
          </a:bodyPr>
          <a:lstStyle>
            <a:lvl1pPr>
              <a:defRPr sz="5468"/>
            </a:lvl1pPr>
          </a:lstStyle>
          <a:p>
            <a:r>
              <a:rPr lang="en-US"/>
              <a:t>Click to edit Master title style</a:t>
            </a:r>
            <a:endParaRPr lang="en-US" dirty="0"/>
          </a:p>
        </p:txBody>
      </p:sp>
      <p:sp>
        <p:nvSpPr>
          <p:cNvPr id="3" name="Subtitle 2"/>
          <p:cNvSpPr>
            <a:spLocks noGrp="1"/>
          </p:cNvSpPr>
          <p:nvPr>
            <p:ph type="subTitle" idx="1"/>
          </p:nvPr>
        </p:nvSpPr>
        <p:spPr>
          <a:xfrm>
            <a:off x="2621579" y="5414363"/>
            <a:ext cx="9026841" cy="1276454"/>
          </a:xfrm>
        </p:spPr>
        <p:txBody>
          <a:bodyPr anchor="t"/>
          <a:lstStyle>
            <a:lvl1pPr marL="0" indent="0" algn="l">
              <a:buNone/>
              <a:defRPr>
                <a:solidFill>
                  <a:schemeClr val="tx1">
                    <a:lumMod val="65000"/>
                    <a:lumOff val="35000"/>
                  </a:schemeClr>
                </a:solidFill>
              </a:defRPr>
            </a:lvl1pPr>
            <a:lvl2pPr marL="462915" indent="0" algn="ctr">
              <a:buNone/>
              <a:defRPr>
                <a:solidFill>
                  <a:schemeClr val="tx1">
                    <a:tint val="75000"/>
                  </a:schemeClr>
                </a:solidFill>
              </a:defRPr>
            </a:lvl2pPr>
            <a:lvl3pPr marL="925830" indent="0" algn="ctr">
              <a:buNone/>
              <a:defRPr>
                <a:solidFill>
                  <a:schemeClr val="tx1">
                    <a:tint val="75000"/>
                  </a:schemeClr>
                </a:solidFill>
              </a:defRPr>
            </a:lvl3pPr>
            <a:lvl4pPr marL="1388745" indent="0" algn="ctr">
              <a:buNone/>
              <a:defRPr>
                <a:solidFill>
                  <a:schemeClr val="tx1">
                    <a:tint val="75000"/>
                  </a:schemeClr>
                </a:solidFill>
              </a:defRPr>
            </a:lvl4pPr>
            <a:lvl5pPr marL="1851660" indent="0" algn="ctr">
              <a:buNone/>
              <a:defRPr>
                <a:solidFill>
                  <a:schemeClr val="tx1">
                    <a:tint val="75000"/>
                  </a:schemeClr>
                </a:solidFill>
              </a:defRPr>
            </a:lvl5pPr>
            <a:lvl6pPr marL="2314575" indent="0" algn="ctr">
              <a:buNone/>
              <a:defRPr>
                <a:solidFill>
                  <a:schemeClr val="tx1">
                    <a:tint val="75000"/>
                  </a:schemeClr>
                </a:solidFill>
              </a:defRPr>
            </a:lvl6pPr>
            <a:lvl7pPr marL="2777490" indent="0" algn="ctr">
              <a:buNone/>
              <a:defRPr>
                <a:solidFill>
                  <a:schemeClr val="tx1">
                    <a:tint val="75000"/>
                  </a:schemeClr>
                </a:solidFill>
              </a:defRPr>
            </a:lvl7pPr>
            <a:lvl8pPr marL="3240405" indent="0" algn="ctr">
              <a:buNone/>
              <a:defRPr>
                <a:solidFill>
                  <a:schemeClr val="tx1">
                    <a:tint val="75000"/>
                  </a:schemeClr>
                </a:solidFill>
              </a:defRPr>
            </a:lvl8pPr>
            <a:lvl9pPr marL="37033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7" name="Freeform 6"/>
          <p:cNvSpPr/>
          <p:nvPr/>
        </p:nvSpPr>
        <p:spPr bwMode="auto">
          <a:xfrm>
            <a:off x="0" y="4900319"/>
            <a:ext cx="1766460" cy="882401"/>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8460" y="5133479"/>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4241804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5337" y="707325"/>
            <a:ext cx="9023083" cy="1451675"/>
          </a:xfrm>
        </p:spPr>
        <p:txBody>
          <a:bodyPr/>
          <a:lstStyle/>
          <a:p>
            <a:r>
              <a:rPr lang="en-US"/>
              <a:t>Click to edit Master title style</a:t>
            </a:r>
            <a:endParaRPr lang="en-US" dirty="0"/>
          </a:p>
        </p:txBody>
      </p:sp>
      <p:sp>
        <p:nvSpPr>
          <p:cNvPr id="3" name="Content Placeholder 2"/>
          <p:cNvSpPr>
            <a:spLocks noGrp="1"/>
          </p:cNvSpPr>
          <p:nvPr>
            <p:ph idx="1"/>
          </p:nvPr>
        </p:nvSpPr>
        <p:spPr>
          <a:xfrm>
            <a:off x="2621577" y="2418080"/>
            <a:ext cx="9026843" cy="4281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8"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2329759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1578" y="2333250"/>
            <a:ext cx="9026841" cy="1664640"/>
          </a:xfrm>
        </p:spPr>
        <p:txBody>
          <a:bodyPr anchor="b"/>
          <a:lstStyle>
            <a:lvl1pPr algn="l">
              <a:defRPr sz="4050" b="0" cap="none"/>
            </a:lvl1pPr>
          </a:lstStyle>
          <a:p>
            <a:r>
              <a:rPr lang="en-US"/>
              <a:t>Click to edit Master title style</a:t>
            </a:r>
            <a:endParaRPr lang="en-US" dirty="0"/>
          </a:p>
        </p:txBody>
      </p:sp>
      <p:sp>
        <p:nvSpPr>
          <p:cNvPr id="3" name="Text Placeholder 2"/>
          <p:cNvSpPr>
            <a:spLocks noGrp="1"/>
          </p:cNvSpPr>
          <p:nvPr>
            <p:ph type="body" idx="1"/>
          </p:nvPr>
        </p:nvSpPr>
        <p:spPr>
          <a:xfrm>
            <a:off x="2621578" y="4000813"/>
            <a:ext cx="9026841" cy="975120"/>
          </a:xfrm>
        </p:spPr>
        <p:txBody>
          <a:bodyPr anchor="t"/>
          <a:lstStyle>
            <a:lvl1pPr marL="0" indent="0" algn="l">
              <a:buNone/>
              <a:defRPr sz="2025">
                <a:solidFill>
                  <a:schemeClr val="tx1">
                    <a:lumMod val="65000"/>
                    <a:lumOff val="35000"/>
                  </a:schemeClr>
                </a:solidFill>
              </a:defRPr>
            </a:lvl1pPr>
            <a:lvl2pPr marL="462915" indent="0">
              <a:buNone/>
              <a:defRPr sz="1823">
                <a:solidFill>
                  <a:schemeClr val="tx1">
                    <a:tint val="75000"/>
                  </a:schemeClr>
                </a:solidFill>
              </a:defRPr>
            </a:lvl2pPr>
            <a:lvl3pPr marL="925830" indent="0">
              <a:buNone/>
              <a:defRPr sz="1620">
                <a:solidFill>
                  <a:schemeClr val="tx1">
                    <a:tint val="75000"/>
                  </a:schemeClr>
                </a:solidFill>
              </a:defRPr>
            </a:lvl3pPr>
            <a:lvl4pPr marL="1388745" indent="0">
              <a:buNone/>
              <a:defRPr sz="1418">
                <a:solidFill>
                  <a:schemeClr val="tx1">
                    <a:tint val="75000"/>
                  </a:schemeClr>
                </a:solidFill>
              </a:defRPr>
            </a:lvl4pPr>
            <a:lvl5pPr marL="1851660" indent="0">
              <a:buNone/>
              <a:defRPr sz="1418">
                <a:solidFill>
                  <a:schemeClr val="tx1">
                    <a:tint val="75000"/>
                  </a:schemeClr>
                </a:solidFill>
              </a:defRPr>
            </a:lvl5pPr>
            <a:lvl6pPr marL="2314575" indent="0">
              <a:buNone/>
              <a:defRPr sz="1418">
                <a:solidFill>
                  <a:schemeClr val="tx1">
                    <a:tint val="75000"/>
                  </a:schemeClr>
                </a:solidFill>
              </a:defRPr>
            </a:lvl6pPr>
            <a:lvl7pPr marL="2777490" indent="0">
              <a:buNone/>
              <a:defRPr sz="1418">
                <a:solidFill>
                  <a:schemeClr val="tx1">
                    <a:tint val="75000"/>
                  </a:schemeClr>
                </a:solidFill>
              </a:defRPr>
            </a:lvl7pPr>
            <a:lvl8pPr marL="3240405" indent="0">
              <a:buNone/>
              <a:defRPr sz="1418">
                <a:solidFill>
                  <a:schemeClr val="tx1">
                    <a:tint val="75000"/>
                  </a:schemeClr>
                </a:solidFill>
              </a:defRPr>
            </a:lvl8pPr>
            <a:lvl9pPr marL="3703320" indent="0">
              <a:buNone/>
              <a:defRPr sz="141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9" name="Freeform 11"/>
          <p:cNvSpPr/>
          <p:nvPr/>
        </p:nvSpPr>
        <p:spPr bwMode="auto">
          <a:xfrm flipV="1">
            <a:off x="-4241" y="3601932"/>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8460" y="3676692"/>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1275278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21577" y="2418080"/>
            <a:ext cx="4367787" cy="42813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80631" y="2409718"/>
            <a:ext cx="4367787" cy="42813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10"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8460" y="892820"/>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1766190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76115" y="2235730"/>
            <a:ext cx="4042641" cy="653097"/>
          </a:xfrm>
        </p:spPr>
        <p:txBody>
          <a:bodyPr anchor="b">
            <a:noAutofit/>
          </a:bodyPr>
          <a:lstStyle>
            <a:lvl1pPr marL="0" indent="0">
              <a:buNone/>
              <a:defRPr sz="2430" b="0"/>
            </a:lvl1pPr>
            <a:lvl2pPr marL="462915" indent="0">
              <a:buNone/>
              <a:defRPr sz="2025" b="1"/>
            </a:lvl2pPr>
            <a:lvl3pPr marL="925830" indent="0">
              <a:buNone/>
              <a:defRPr sz="1823" b="1"/>
            </a:lvl3pPr>
            <a:lvl4pPr marL="1388745" indent="0">
              <a:buNone/>
              <a:defRPr sz="1620" b="1"/>
            </a:lvl4pPr>
            <a:lvl5pPr marL="1851660" indent="0">
              <a:buNone/>
              <a:defRPr sz="1620" b="1"/>
            </a:lvl5pPr>
            <a:lvl6pPr marL="2314575" indent="0">
              <a:buNone/>
              <a:defRPr sz="1620" b="1"/>
            </a:lvl6pPr>
            <a:lvl7pPr marL="2777490" indent="0">
              <a:buNone/>
              <a:defRPr sz="1620" b="1"/>
            </a:lvl7pPr>
            <a:lvl8pPr marL="3240405" indent="0">
              <a:buNone/>
              <a:defRPr sz="1620" b="1"/>
            </a:lvl8pPr>
            <a:lvl9pPr marL="3703320" indent="0">
              <a:buNone/>
              <a:defRPr sz="1620" b="1"/>
            </a:lvl9pPr>
          </a:lstStyle>
          <a:p>
            <a:pPr lvl="0"/>
            <a:r>
              <a:rPr lang="en-US"/>
              <a:t>Click to edit Master text styles</a:t>
            </a:r>
          </a:p>
        </p:txBody>
      </p:sp>
      <p:sp>
        <p:nvSpPr>
          <p:cNvPr id="4" name="Content Placeholder 3"/>
          <p:cNvSpPr>
            <a:spLocks noGrp="1"/>
          </p:cNvSpPr>
          <p:nvPr>
            <p:ph sz="half" idx="2"/>
          </p:nvPr>
        </p:nvSpPr>
        <p:spPr>
          <a:xfrm>
            <a:off x="2621578" y="2888828"/>
            <a:ext cx="4397179" cy="380126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00462" y="2232072"/>
            <a:ext cx="4048989" cy="653097"/>
          </a:xfrm>
        </p:spPr>
        <p:txBody>
          <a:bodyPr anchor="b">
            <a:noAutofit/>
          </a:bodyPr>
          <a:lstStyle>
            <a:lvl1pPr marL="0" indent="0">
              <a:buNone/>
              <a:defRPr sz="2430" b="0"/>
            </a:lvl1pPr>
            <a:lvl2pPr marL="462915" indent="0">
              <a:buNone/>
              <a:defRPr sz="2025" b="1"/>
            </a:lvl2pPr>
            <a:lvl3pPr marL="925830" indent="0">
              <a:buNone/>
              <a:defRPr sz="1823" b="1"/>
            </a:lvl3pPr>
            <a:lvl4pPr marL="1388745" indent="0">
              <a:buNone/>
              <a:defRPr sz="1620" b="1"/>
            </a:lvl4pPr>
            <a:lvl5pPr marL="1851660" indent="0">
              <a:buNone/>
              <a:defRPr sz="1620" b="1"/>
            </a:lvl5pPr>
            <a:lvl6pPr marL="2314575" indent="0">
              <a:buNone/>
              <a:defRPr sz="1620" b="1"/>
            </a:lvl6pPr>
            <a:lvl7pPr marL="2777490" indent="0">
              <a:buNone/>
              <a:defRPr sz="1620" b="1"/>
            </a:lvl7pPr>
            <a:lvl8pPr marL="3240405" indent="0">
              <a:buNone/>
              <a:defRPr sz="1620" b="1"/>
            </a:lvl8pPr>
            <a:lvl9pPr marL="3703320" indent="0">
              <a:buNone/>
              <a:defRPr sz="1620" b="1"/>
            </a:lvl9pPr>
          </a:lstStyle>
          <a:p>
            <a:pPr lvl="0"/>
            <a:r>
              <a:rPr lang="en-US"/>
              <a:t>Click to edit Master text styles</a:t>
            </a:r>
          </a:p>
        </p:txBody>
      </p:sp>
      <p:sp>
        <p:nvSpPr>
          <p:cNvPr id="6" name="Content Placeholder 5"/>
          <p:cNvSpPr>
            <a:spLocks noGrp="1"/>
          </p:cNvSpPr>
          <p:nvPr>
            <p:ph sz="quarter" idx="4"/>
          </p:nvPr>
        </p:nvSpPr>
        <p:spPr>
          <a:xfrm>
            <a:off x="7256544" y="2885170"/>
            <a:ext cx="4392907" cy="380126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8" name="Footer Placeholder 7"/>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12"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8460" y="892820"/>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882829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7"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185430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3" name="Footer Placeholder 2"/>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151459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4249792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1578" y="505566"/>
            <a:ext cx="3549014" cy="1106487"/>
          </a:xfrm>
        </p:spPr>
        <p:txBody>
          <a:bodyPr anchor="b"/>
          <a:lstStyle>
            <a:lvl1pPr algn="l">
              <a:defRPr sz="2025" b="0"/>
            </a:lvl1pPr>
          </a:lstStyle>
          <a:p>
            <a:r>
              <a:rPr lang="en-US"/>
              <a:t>Click to edit Master title style</a:t>
            </a:r>
            <a:endParaRPr lang="en-US" dirty="0"/>
          </a:p>
        </p:txBody>
      </p:sp>
      <p:sp>
        <p:nvSpPr>
          <p:cNvPr id="3" name="Content Placeholder 2"/>
          <p:cNvSpPr>
            <a:spLocks noGrp="1"/>
          </p:cNvSpPr>
          <p:nvPr>
            <p:ph idx="1"/>
          </p:nvPr>
        </p:nvSpPr>
        <p:spPr>
          <a:xfrm>
            <a:off x="6402050" y="505567"/>
            <a:ext cx="5246370" cy="6136958"/>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21578" y="1811761"/>
            <a:ext cx="3549014" cy="4830761"/>
          </a:xfrm>
        </p:spPr>
        <p:txBody>
          <a:bodyPr/>
          <a:lstStyle>
            <a:lvl1pPr marL="0" indent="0">
              <a:buNone/>
              <a:defRPr sz="1418"/>
            </a:lvl1pPr>
            <a:lvl2pPr marL="462915" indent="0">
              <a:buNone/>
              <a:defRPr sz="1215"/>
            </a:lvl2pPr>
            <a:lvl3pPr marL="925830" indent="0">
              <a:buNone/>
              <a:defRPr sz="1013"/>
            </a:lvl3pPr>
            <a:lvl4pPr marL="1388745" indent="0">
              <a:buNone/>
              <a:defRPr sz="911"/>
            </a:lvl4pPr>
            <a:lvl5pPr marL="1851660" indent="0">
              <a:buNone/>
              <a:defRPr sz="911"/>
            </a:lvl5pPr>
            <a:lvl6pPr marL="2314575" indent="0">
              <a:buNone/>
              <a:defRPr sz="911"/>
            </a:lvl6pPr>
            <a:lvl7pPr marL="2777490" indent="0">
              <a:buNone/>
              <a:defRPr sz="911"/>
            </a:lvl7pPr>
            <a:lvl8pPr marL="3240405" indent="0">
              <a:buNone/>
              <a:defRPr sz="911"/>
            </a:lvl8pPr>
            <a:lvl9pPr marL="3703320" indent="0">
              <a:buNone/>
              <a:defRPr sz="911"/>
            </a:lvl9pPr>
          </a:lstStyle>
          <a:p>
            <a:pPr lvl="0"/>
            <a:r>
              <a:rPr lang="en-US"/>
              <a:t>Click to edit Master text styles</a:t>
            </a:r>
          </a:p>
        </p:txBody>
      </p:sp>
      <p:sp>
        <p:nvSpPr>
          <p:cNvPr id="5" name="Date Placeholder 4"/>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9"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3162308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1578" y="5440680"/>
            <a:ext cx="9026843" cy="642303"/>
          </a:xfrm>
        </p:spPr>
        <p:txBody>
          <a:bodyPr anchor="b">
            <a:normAutofit/>
          </a:bodyPr>
          <a:lstStyle>
            <a:lvl1pPr algn="l">
              <a:defRPr sz="243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21577" y="719627"/>
            <a:ext cx="9026843" cy="4368966"/>
          </a:xfrm>
        </p:spPr>
        <p:txBody>
          <a:bodyPr anchor="t">
            <a:normAutofit/>
          </a:bodyPr>
          <a:lstStyle>
            <a:lvl1pPr marL="0" indent="0" algn="ctr">
              <a:buNone/>
              <a:defRPr sz="1620"/>
            </a:lvl1pPr>
            <a:lvl2pPr marL="462915" indent="0">
              <a:buNone/>
              <a:defRPr sz="1620"/>
            </a:lvl2pPr>
            <a:lvl3pPr marL="925830" indent="0">
              <a:buNone/>
              <a:defRPr sz="1620"/>
            </a:lvl3pPr>
            <a:lvl4pPr marL="1388745" indent="0">
              <a:buNone/>
              <a:defRPr sz="1620"/>
            </a:lvl4pPr>
            <a:lvl5pPr marL="1851660" indent="0">
              <a:buNone/>
              <a:defRPr sz="1620"/>
            </a:lvl5pPr>
            <a:lvl6pPr marL="2314575" indent="0">
              <a:buNone/>
              <a:defRPr sz="1620"/>
            </a:lvl6pPr>
            <a:lvl7pPr marL="2777490" indent="0">
              <a:buNone/>
              <a:defRPr sz="1620"/>
            </a:lvl7pPr>
            <a:lvl8pPr marL="3240405" indent="0">
              <a:buNone/>
              <a:defRPr sz="1620"/>
            </a:lvl8pPr>
            <a:lvl9pPr marL="3703320" indent="0">
              <a:buNone/>
              <a:defRPr sz="1620"/>
            </a:lvl9pPr>
          </a:lstStyle>
          <a:p>
            <a:r>
              <a:rPr lang="en-US"/>
              <a:t>Click icon to add picture</a:t>
            </a:r>
            <a:endParaRPr lang="en-US" dirty="0"/>
          </a:p>
        </p:txBody>
      </p:sp>
      <p:sp>
        <p:nvSpPr>
          <p:cNvPr id="4" name="Text Placeholder 3"/>
          <p:cNvSpPr>
            <a:spLocks noGrp="1"/>
          </p:cNvSpPr>
          <p:nvPr>
            <p:ph type="body" sz="half" idx="2"/>
          </p:nvPr>
        </p:nvSpPr>
        <p:spPr>
          <a:xfrm>
            <a:off x="2621578" y="6082983"/>
            <a:ext cx="9026843" cy="559540"/>
          </a:xfrm>
        </p:spPr>
        <p:txBody>
          <a:bodyPr>
            <a:normAutofit/>
          </a:bodyPr>
          <a:lstStyle>
            <a:lvl1pPr marL="0" indent="0">
              <a:buNone/>
              <a:defRPr sz="1215"/>
            </a:lvl1pPr>
            <a:lvl2pPr marL="462915" indent="0">
              <a:buNone/>
              <a:defRPr sz="1215"/>
            </a:lvl2pPr>
            <a:lvl3pPr marL="925830" indent="0">
              <a:buNone/>
              <a:defRPr sz="1013"/>
            </a:lvl3pPr>
            <a:lvl4pPr marL="1388745" indent="0">
              <a:buNone/>
              <a:defRPr sz="911"/>
            </a:lvl4pPr>
            <a:lvl5pPr marL="1851660" indent="0">
              <a:buNone/>
              <a:defRPr sz="911"/>
            </a:lvl5pPr>
            <a:lvl6pPr marL="2314575" indent="0">
              <a:buNone/>
              <a:defRPr sz="911"/>
            </a:lvl6pPr>
            <a:lvl7pPr marL="2777490" indent="0">
              <a:buNone/>
              <a:defRPr sz="911"/>
            </a:lvl7pPr>
            <a:lvl8pPr marL="3240405" indent="0">
              <a:buNone/>
              <a:defRPr sz="911"/>
            </a:lvl8pPr>
            <a:lvl9pPr marL="3703320" indent="0">
              <a:buNone/>
              <a:defRPr sz="911"/>
            </a:lvl9pPr>
          </a:lstStyle>
          <a:p>
            <a:pPr lvl="0"/>
            <a:r>
              <a:rPr lang="en-US"/>
              <a:t>Click to edit Master text styles</a:t>
            </a:r>
          </a:p>
        </p:txBody>
      </p:sp>
      <p:sp>
        <p:nvSpPr>
          <p:cNvPr id="5" name="Date Placeholder 4"/>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9" name="Freeform 11"/>
          <p:cNvSpPr/>
          <p:nvPr/>
        </p:nvSpPr>
        <p:spPr bwMode="auto">
          <a:xfrm flipV="1">
            <a:off x="-4241" y="5566622"/>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8460" y="5647499"/>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1036735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621578" y="690880"/>
            <a:ext cx="9026841" cy="3532645"/>
          </a:xfrm>
        </p:spPr>
        <p:txBody>
          <a:bodyPr anchor="ctr">
            <a:normAutofit/>
          </a:bodyPr>
          <a:lstStyle>
            <a:lvl1pPr algn="l">
              <a:defRPr sz="4860" b="0" cap="none"/>
            </a:lvl1pPr>
          </a:lstStyle>
          <a:p>
            <a:r>
              <a:rPr lang="en-US"/>
              <a:t>Click to edit Master title style</a:t>
            </a:r>
            <a:endParaRPr lang="en-US" dirty="0"/>
          </a:p>
        </p:txBody>
      </p:sp>
      <p:sp>
        <p:nvSpPr>
          <p:cNvPr id="3" name="Text Placeholder 2"/>
          <p:cNvSpPr>
            <a:spLocks noGrp="1"/>
          </p:cNvSpPr>
          <p:nvPr>
            <p:ph type="body" idx="1"/>
          </p:nvPr>
        </p:nvSpPr>
        <p:spPr>
          <a:xfrm>
            <a:off x="2621578" y="4934585"/>
            <a:ext cx="9026841" cy="1763313"/>
          </a:xfrm>
        </p:spPr>
        <p:txBody>
          <a:bodyPr anchor="ctr">
            <a:normAutofit/>
          </a:bodyPr>
          <a:lstStyle>
            <a:lvl1pPr marL="0" indent="0" algn="l">
              <a:buNone/>
              <a:defRPr sz="1823">
                <a:solidFill>
                  <a:schemeClr val="tx1">
                    <a:lumMod val="65000"/>
                    <a:lumOff val="35000"/>
                  </a:schemeClr>
                </a:solidFill>
              </a:defRPr>
            </a:lvl1pPr>
            <a:lvl2pPr marL="462915" indent="0">
              <a:buNone/>
              <a:defRPr sz="1823">
                <a:solidFill>
                  <a:schemeClr val="tx1">
                    <a:tint val="75000"/>
                  </a:schemeClr>
                </a:solidFill>
              </a:defRPr>
            </a:lvl2pPr>
            <a:lvl3pPr marL="925830" indent="0">
              <a:buNone/>
              <a:defRPr sz="1620">
                <a:solidFill>
                  <a:schemeClr val="tx1">
                    <a:tint val="75000"/>
                  </a:schemeClr>
                </a:solidFill>
              </a:defRPr>
            </a:lvl3pPr>
            <a:lvl4pPr marL="1388745" indent="0">
              <a:buNone/>
              <a:defRPr sz="1418">
                <a:solidFill>
                  <a:schemeClr val="tx1">
                    <a:tint val="75000"/>
                  </a:schemeClr>
                </a:solidFill>
              </a:defRPr>
            </a:lvl4pPr>
            <a:lvl5pPr marL="1851660" indent="0">
              <a:buNone/>
              <a:defRPr sz="1418">
                <a:solidFill>
                  <a:schemeClr val="tx1">
                    <a:tint val="75000"/>
                  </a:schemeClr>
                </a:solidFill>
              </a:defRPr>
            </a:lvl5pPr>
            <a:lvl6pPr marL="2314575" indent="0">
              <a:buNone/>
              <a:defRPr sz="1418">
                <a:solidFill>
                  <a:schemeClr val="tx1">
                    <a:tint val="75000"/>
                  </a:schemeClr>
                </a:solidFill>
              </a:defRPr>
            </a:lvl6pPr>
            <a:lvl7pPr marL="2777490" indent="0">
              <a:buNone/>
              <a:defRPr sz="1418">
                <a:solidFill>
                  <a:schemeClr val="tx1">
                    <a:tint val="75000"/>
                  </a:schemeClr>
                </a:solidFill>
              </a:defRPr>
            </a:lvl7pPr>
            <a:lvl8pPr marL="3240405" indent="0">
              <a:buNone/>
              <a:defRPr sz="1418">
                <a:solidFill>
                  <a:schemeClr val="tx1">
                    <a:tint val="75000"/>
                  </a:schemeClr>
                </a:solidFill>
              </a:defRPr>
            </a:lvl8pPr>
            <a:lvl9pPr marL="3703320" indent="0">
              <a:buNone/>
              <a:defRPr sz="141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9" name="Freeform 11"/>
          <p:cNvSpPr/>
          <p:nvPr/>
        </p:nvSpPr>
        <p:spPr bwMode="auto">
          <a:xfrm flipV="1">
            <a:off x="-4241" y="3601932"/>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8460" y="3676692"/>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69392366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5573" y="690880"/>
            <a:ext cx="8498850" cy="3281680"/>
          </a:xfrm>
        </p:spPr>
        <p:txBody>
          <a:bodyPr anchor="ctr">
            <a:normAutofit/>
          </a:bodyPr>
          <a:lstStyle>
            <a:lvl1pPr algn="l">
              <a:defRPr sz="486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315950" y="3972560"/>
            <a:ext cx="7630761" cy="431800"/>
          </a:xfrm>
        </p:spPr>
        <p:txBody>
          <a:bodyPr anchor="ctr">
            <a:noAutofit/>
          </a:bodyPr>
          <a:lstStyle>
            <a:lvl1pPr marL="0" indent="0">
              <a:buFontTx/>
              <a:buNone/>
              <a:defRPr sz="1620">
                <a:solidFill>
                  <a:schemeClr val="tx1">
                    <a:lumMod val="50000"/>
                    <a:lumOff val="50000"/>
                  </a:schemeClr>
                </a:solidFill>
              </a:defRPr>
            </a:lvl1pPr>
            <a:lvl2pPr marL="462915" indent="0">
              <a:buFontTx/>
              <a:buNone/>
              <a:defRPr/>
            </a:lvl2pPr>
            <a:lvl3pPr marL="925830" indent="0">
              <a:buFontTx/>
              <a:buNone/>
              <a:defRPr/>
            </a:lvl3pPr>
            <a:lvl4pPr marL="1388745" indent="0">
              <a:buFontTx/>
              <a:buNone/>
              <a:defRPr/>
            </a:lvl4pPr>
            <a:lvl5pPr marL="1851660" indent="0">
              <a:buFontTx/>
              <a:buNone/>
              <a:defRPr/>
            </a:lvl5pPr>
          </a:lstStyle>
          <a:p>
            <a:pPr lvl="0"/>
            <a:r>
              <a:rPr lang="en-US"/>
              <a:t>Click to edit Master text styles</a:t>
            </a:r>
          </a:p>
        </p:txBody>
      </p:sp>
      <p:sp>
        <p:nvSpPr>
          <p:cNvPr id="3" name="Text Placeholder 2"/>
          <p:cNvSpPr>
            <a:spLocks noGrp="1"/>
          </p:cNvSpPr>
          <p:nvPr>
            <p:ph type="body" idx="1"/>
          </p:nvPr>
        </p:nvSpPr>
        <p:spPr>
          <a:xfrm>
            <a:off x="2621578" y="4934585"/>
            <a:ext cx="9026841" cy="1763313"/>
          </a:xfrm>
        </p:spPr>
        <p:txBody>
          <a:bodyPr anchor="ctr">
            <a:normAutofit/>
          </a:bodyPr>
          <a:lstStyle>
            <a:lvl1pPr marL="0" indent="0" algn="l">
              <a:buNone/>
              <a:defRPr sz="1823">
                <a:solidFill>
                  <a:schemeClr val="tx1">
                    <a:lumMod val="65000"/>
                    <a:lumOff val="35000"/>
                  </a:schemeClr>
                </a:solidFill>
              </a:defRPr>
            </a:lvl1pPr>
            <a:lvl2pPr marL="462915" indent="0">
              <a:buNone/>
              <a:defRPr sz="1823">
                <a:solidFill>
                  <a:schemeClr val="tx1">
                    <a:tint val="75000"/>
                  </a:schemeClr>
                </a:solidFill>
              </a:defRPr>
            </a:lvl2pPr>
            <a:lvl3pPr marL="925830" indent="0">
              <a:buNone/>
              <a:defRPr sz="1620">
                <a:solidFill>
                  <a:schemeClr val="tx1">
                    <a:tint val="75000"/>
                  </a:schemeClr>
                </a:solidFill>
              </a:defRPr>
            </a:lvl3pPr>
            <a:lvl4pPr marL="1388745" indent="0">
              <a:buNone/>
              <a:defRPr sz="1418">
                <a:solidFill>
                  <a:schemeClr val="tx1">
                    <a:tint val="75000"/>
                  </a:schemeClr>
                </a:solidFill>
              </a:defRPr>
            </a:lvl4pPr>
            <a:lvl5pPr marL="1851660" indent="0">
              <a:buNone/>
              <a:defRPr sz="1418">
                <a:solidFill>
                  <a:schemeClr val="tx1">
                    <a:tint val="75000"/>
                  </a:schemeClr>
                </a:solidFill>
              </a:defRPr>
            </a:lvl5pPr>
            <a:lvl6pPr marL="2314575" indent="0">
              <a:buNone/>
              <a:defRPr sz="1418">
                <a:solidFill>
                  <a:schemeClr val="tx1">
                    <a:tint val="75000"/>
                  </a:schemeClr>
                </a:solidFill>
              </a:defRPr>
            </a:lvl6pPr>
            <a:lvl7pPr marL="2777490" indent="0">
              <a:buNone/>
              <a:defRPr sz="1418">
                <a:solidFill>
                  <a:schemeClr val="tx1">
                    <a:tint val="75000"/>
                  </a:schemeClr>
                </a:solidFill>
              </a:defRPr>
            </a:lvl7pPr>
            <a:lvl8pPr marL="3240405" indent="0">
              <a:buNone/>
              <a:defRPr sz="1418">
                <a:solidFill>
                  <a:schemeClr val="tx1">
                    <a:tint val="75000"/>
                  </a:schemeClr>
                </a:solidFill>
              </a:defRPr>
            </a:lvl8pPr>
            <a:lvl9pPr marL="3703320" indent="0">
              <a:buNone/>
              <a:defRPr sz="141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11" name="Freeform 11"/>
          <p:cNvSpPr/>
          <p:nvPr/>
        </p:nvSpPr>
        <p:spPr bwMode="auto">
          <a:xfrm flipV="1">
            <a:off x="-4241" y="3601932"/>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8460" y="3676692"/>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
        <p:nvSpPr>
          <p:cNvPr id="14" name="TextBox 13"/>
          <p:cNvSpPr txBox="1"/>
          <p:nvPr/>
        </p:nvSpPr>
        <p:spPr>
          <a:xfrm>
            <a:off x="2498498" y="734406"/>
            <a:ext cx="617220" cy="662746"/>
          </a:xfrm>
          <a:prstGeom prst="rect">
            <a:avLst/>
          </a:prstGeom>
        </p:spPr>
        <p:txBody>
          <a:bodyPr vert="horz" lIns="92583" tIns="46292" rIns="92583" bIns="46292" rtlCol="0" anchor="ctr">
            <a:noAutofit/>
          </a:bodyPr>
          <a:lstStyle/>
          <a:p>
            <a:pPr marL="0" marR="0" lvl="0" indent="0" algn="l" defTabSz="925830" rtl="0" eaLnBrk="0" fontAlgn="base" latinLnBrk="0" hangingPunct="0">
              <a:lnSpc>
                <a:spcPct val="100000"/>
              </a:lnSpc>
              <a:spcBef>
                <a:spcPct val="0"/>
              </a:spcBef>
              <a:spcAft>
                <a:spcPct val="0"/>
              </a:spcAft>
              <a:buClrTx/>
              <a:buSzTx/>
              <a:buFontTx/>
              <a:buNone/>
              <a:tabLst/>
              <a:defRPr/>
            </a:pPr>
            <a:r>
              <a:rPr kumimoji="0" lang="en-US" sz="81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253788" y="3292680"/>
            <a:ext cx="617220" cy="662746"/>
          </a:xfrm>
          <a:prstGeom prst="rect">
            <a:avLst/>
          </a:prstGeom>
        </p:spPr>
        <p:txBody>
          <a:bodyPr vert="horz" lIns="92583" tIns="46292" rIns="92583" bIns="46292" rtlCol="0" anchor="ctr">
            <a:noAutofit/>
          </a:bodyPr>
          <a:lstStyle/>
          <a:p>
            <a:pPr marL="0" marR="0" lvl="0" indent="0" algn="l" defTabSz="925830" rtl="0" eaLnBrk="0" fontAlgn="base" latinLnBrk="0" hangingPunct="0">
              <a:lnSpc>
                <a:spcPct val="100000"/>
              </a:lnSpc>
              <a:spcBef>
                <a:spcPct val="0"/>
              </a:spcBef>
              <a:spcAft>
                <a:spcPct val="0"/>
              </a:spcAft>
              <a:buClrTx/>
              <a:buSzTx/>
              <a:buFontTx/>
              <a:buNone/>
              <a:tabLst/>
              <a:defRPr/>
            </a:pPr>
            <a:r>
              <a:rPr kumimoji="0" lang="en-US" sz="81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 xmlns:p14="http://schemas.microsoft.com/office/powerpoint/2010/main" val="46204231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621578" y="2763520"/>
            <a:ext cx="9026843" cy="3088158"/>
          </a:xfrm>
        </p:spPr>
        <p:txBody>
          <a:bodyPr anchor="b">
            <a:normAutofit/>
          </a:bodyPr>
          <a:lstStyle>
            <a:lvl1pPr algn="l">
              <a:defRPr sz="4860" b="0"/>
            </a:lvl1pPr>
          </a:lstStyle>
          <a:p>
            <a:r>
              <a:rPr lang="en-US"/>
              <a:t>Click to edit Master title style</a:t>
            </a:r>
            <a:endParaRPr lang="en-US" dirty="0"/>
          </a:p>
        </p:txBody>
      </p:sp>
      <p:sp>
        <p:nvSpPr>
          <p:cNvPr id="4" name="Text Placeholder 3"/>
          <p:cNvSpPr>
            <a:spLocks noGrp="1"/>
          </p:cNvSpPr>
          <p:nvPr>
            <p:ph type="body" sz="half" idx="2"/>
          </p:nvPr>
        </p:nvSpPr>
        <p:spPr>
          <a:xfrm>
            <a:off x="2621578" y="5872480"/>
            <a:ext cx="9026843"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9" name="Freeform 11"/>
          <p:cNvSpPr/>
          <p:nvPr/>
        </p:nvSpPr>
        <p:spPr bwMode="auto">
          <a:xfrm flipV="1">
            <a:off x="-4241" y="5566622"/>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8460" y="5647499"/>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199265208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85573" y="690880"/>
            <a:ext cx="8498850" cy="3281680"/>
          </a:xfrm>
        </p:spPr>
        <p:txBody>
          <a:bodyPr anchor="ctr">
            <a:normAutofit/>
          </a:bodyPr>
          <a:lstStyle>
            <a:lvl1pPr algn="l">
              <a:defRPr sz="486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621577" y="4922520"/>
            <a:ext cx="9026843" cy="949960"/>
          </a:xfrm>
        </p:spPr>
        <p:txBody>
          <a:bodyPr anchor="b">
            <a:noAutofit/>
          </a:bodyPr>
          <a:lstStyle>
            <a:lvl1pPr marL="0" indent="0">
              <a:buFontTx/>
              <a:buNone/>
              <a:defRPr sz="2430">
                <a:solidFill>
                  <a:schemeClr val="accent1"/>
                </a:solidFill>
              </a:defRPr>
            </a:lvl1pPr>
            <a:lvl2pPr marL="462915" indent="0">
              <a:buFontTx/>
              <a:buNone/>
              <a:defRPr/>
            </a:lvl2pPr>
            <a:lvl3pPr marL="925830" indent="0">
              <a:buFontTx/>
              <a:buNone/>
              <a:defRPr/>
            </a:lvl3pPr>
            <a:lvl4pPr marL="1388745" indent="0">
              <a:buFontTx/>
              <a:buNone/>
              <a:defRPr/>
            </a:lvl4pPr>
            <a:lvl5pPr marL="185166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621578" y="5872480"/>
            <a:ext cx="9026843"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11" name="Freeform 11"/>
          <p:cNvSpPr/>
          <p:nvPr/>
        </p:nvSpPr>
        <p:spPr bwMode="auto">
          <a:xfrm flipV="1">
            <a:off x="-4241" y="5566622"/>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8460" y="5647499"/>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
        <p:nvSpPr>
          <p:cNvPr id="17" name="TextBox 16"/>
          <p:cNvSpPr txBox="1"/>
          <p:nvPr/>
        </p:nvSpPr>
        <p:spPr>
          <a:xfrm>
            <a:off x="2498498" y="734406"/>
            <a:ext cx="617220" cy="662746"/>
          </a:xfrm>
          <a:prstGeom prst="rect">
            <a:avLst/>
          </a:prstGeom>
        </p:spPr>
        <p:txBody>
          <a:bodyPr vert="horz" lIns="92583" tIns="46292" rIns="92583" bIns="46292" rtlCol="0" anchor="ctr">
            <a:noAutofit/>
          </a:bodyPr>
          <a:lstStyle/>
          <a:p>
            <a:pPr marL="0" marR="0" lvl="0" indent="0" algn="l" defTabSz="925830" rtl="0" eaLnBrk="0" fontAlgn="base" latinLnBrk="0" hangingPunct="0">
              <a:lnSpc>
                <a:spcPct val="100000"/>
              </a:lnSpc>
              <a:spcBef>
                <a:spcPct val="0"/>
              </a:spcBef>
              <a:spcAft>
                <a:spcPct val="0"/>
              </a:spcAft>
              <a:buClrTx/>
              <a:buSzTx/>
              <a:buFontTx/>
              <a:buNone/>
              <a:tabLst/>
              <a:defRPr/>
            </a:pPr>
            <a:r>
              <a:rPr kumimoji="0" lang="en-US" sz="81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253788" y="3292680"/>
            <a:ext cx="617220" cy="662746"/>
          </a:xfrm>
          <a:prstGeom prst="rect">
            <a:avLst/>
          </a:prstGeom>
        </p:spPr>
        <p:txBody>
          <a:bodyPr vert="horz" lIns="92583" tIns="46292" rIns="92583" bIns="46292" rtlCol="0" anchor="ctr">
            <a:noAutofit/>
          </a:bodyPr>
          <a:lstStyle/>
          <a:p>
            <a:pPr marL="0" marR="0" lvl="0" indent="0" algn="l" defTabSz="925830" rtl="0" eaLnBrk="0" fontAlgn="base" latinLnBrk="0" hangingPunct="0">
              <a:lnSpc>
                <a:spcPct val="100000"/>
              </a:lnSpc>
              <a:spcBef>
                <a:spcPct val="0"/>
              </a:spcBef>
              <a:spcAft>
                <a:spcPct val="0"/>
              </a:spcAft>
              <a:buClrTx/>
              <a:buSzTx/>
              <a:buFontTx/>
              <a:buNone/>
              <a:tabLst/>
              <a:defRPr/>
            </a:pPr>
            <a:r>
              <a:rPr kumimoji="0" lang="en-US" sz="81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 xmlns:p14="http://schemas.microsoft.com/office/powerpoint/2010/main" val="400599184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621578" y="711061"/>
            <a:ext cx="9026841" cy="3264023"/>
          </a:xfrm>
        </p:spPr>
        <p:txBody>
          <a:bodyPr anchor="ctr">
            <a:normAutofit/>
          </a:bodyPr>
          <a:lstStyle>
            <a:lvl1pPr algn="l">
              <a:defRPr sz="4860" b="0"/>
            </a:lvl1pPr>
          </a:lstStyle>
          <a:p>
            <a:r>
              <a:rPr lang="en-US"/>
              <a:t>Click to edit Master title style</a:t>
            </a:r>
            <a:endParaRPr lang="en-US" dirty="0"/>
          </a:p>
        </p:txBody>
      </p:sp>
      <p:sp>
        <p:nvSpPr>
          <p:cNvPr id="21" name="Text Placeholder 9"/>
          <p:cNvSpPr>
            <a:spLocks noGrp="1"/>
          </p:cNvSpPr>
          <p:nvPr>
            <p:ph type="body" sz="quarter" idx="13"/>
          </p:nvPr>
        </p:nvSpPr>
        <p:spPr>
          <a:xfrm>
            <a:off x="2621577" y="4922520"/>
            <a:ext cx="9026843" cy="949960"/>
          </a:xfrm>
        </p:spPr>
        <p:txBody>
          <a:bodyPr anchor="b">
            <a:noAutofit/>
          </a:bodyPr>
          <a:lstStyle>
            <a:lvl1pPr marL="0" indent="0">
              <a:buFontTx/>
              <a:buNone/>
              <a:defRPr sz="2430">
                <a:solidFill>
                  <a:schemeClr val="accent1"/>
                </a:solidFill>
              </a:defRPr>
            </a:lvl1pPr>
            <a:lvl2pPr marL="462915" indent="0">
              <a:buFontTx/>
              <a:buNone/>
              <a:defRPr/>
            </a:lvl2pPr>
            <a:lvl3pPr marL="925830" indent="0">
              <a:buFontTx/>
              <a:buNone/>
              <a:defRPr/>
            </a:lvl3pPr>
            <a:lvl4pPr marL="1388745" indent="0">
              <a:buFontTx/>
              <a:buNone/>
              <a:defRPr/>
            </a:lvl4pPr>
            <a:lvl5pPr marL="185166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621578" y="5872480"/>
            <a:ext cx="9026843"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9" name="Freeform 11"/>
          <p:cNvSpPr/>
          <p:nvPr/>
        </p:nvSpPr>
        <p:spPr bwMode="auto">
          <a:xfrm flipV="1">
            <a:off x="-4241" y="5566622"/>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8460" y="5647499"/>
            <a:ext cx="789514" cy="413808"/>
          </a:xfrm>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382160485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8"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2269394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998" y="711060"/>
            <a:ext cx="2235196" cy="598832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621577" y="711060"/>
            <a:ext cx="6557963" cy="59883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8" name="Freeform 11"/>
          <p:cNvSpPr/>
          <p:nvPr/>
        </p:nvSpPr>
        <p:spPr bwMode="auto">
          <a:xfrm flipV="1">
            <a:off x="-4241" y="809625"/>
            <a:ext cx="1608384" cy="57493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15755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pPr/>
              <a:t>3/21/2025</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pPr/>
              <a:t>‹#›</a:t>
            </a:fld>
            <a:endParaRPr lang="en-US"/>
          </a:p>
        </p:txBody>
      </p:sp>
    </p:spTree>
    <p:extLst>
      <p:ext uri="{BB962C8B-B14F-4D97-AF65-F5344CB8AC3E}">
        <p14:creationId xmlns=""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344400" cy="7772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85727" y="79163"/>
            <a:ext cx="12168663" cy="758528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25830" rtl="0" eaLnBrk="1" fontAlgn="auto" latinLnBrk="0" hangingPunct="1">
              <a:lnSpc>
                <a:spcPct val="100000"/>
              </a:lnSpc>
              <a:spcBef>
                <a:spcPts val="0"/>
              </a:spcBef>
              <a:spcAft>
                <a:spcPts val="0"/>
              </a:spcAft>
              <a:buClrTx/>
              <a:buSzTx/>
              <a:buFontTx/>
              <a:buNone/>
              <a:tabLst/>
              <a:defRPr/>
            </a:pPr>
            <a:endParaRPr kumimoji="0" lang="en-US" sz="1823" b="0" i="0" u="none" strike="noStrike" kern="1200" cap="none" spc="0" normalizeH="0" baseline="0" noProof="0">
              <a:ln>
                <a:noFill/>
              </a:ln>
              <a:solidFill>
                <a:prstClr val="white"/>
              </a:solidFill>
              <a:effectLst/>
              <a:uLnTx/>
              <a:uFillTx/>
              <a:latin typeface="Perpetua"/>
              <a:ea typeface="+mn-ea"/>
              <a:cs typeface="+mn-cs"/>
            </a:endParaRPr>
          </a:p>
        </p:txBody>
      </p:sp>
      <p:sp>
        <p:nvSpPr>
          <p:cNvPr id="1028" name="Title Placeholder 21"/>
          <p:cNvSpPr>
            <a:spLocks noGrp="1"/>
          </p:cNvSpPr>
          <p:nvPr>
            <p:ph type="title"/>
          </p:nvPr>
        </p:nvSpPr>
        <p:spPr bwMode="auto">
          <a:xfrm>
            <a:off x="1234440" y="311256"/>
            <a:ext cx="1049274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34440" y="1640840"/>
            <a:ext cx="1049274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332470" y="7016750"/>
            <a:ext cx="3343275" cy="539750"/>
          </a:xfrm>
          <a:prstGeom prst="rect">
            <a:avLst/>
          </a:prstGeom>
        </p:spPr>
        <p:txBody>
          <a:bodyPr anchor="ctr" anchorCtr="0"/>
          <a:lstStyle>
            <a:lvl1pPr algn="r" eaLnBrk="1" latinLnBrk="0" hangingPunct="1">
              <a:defRPr kumimoji="0" sz="1418">
                <a:solidFill>
                  <a:schemeClr val="tx2"/>
                </a:solidFill>
                <a:cs typeface="Arial" charset="0"/>
              </a:defRPr>
            </a:lvl1pPr>
          </a:lstStyle>
          <a:p>
            <a:pPr defTabSz="925830">
              <a:defRPr/>
            </a:pPr>
            <a:endParaRPr lang="en-US">
              <a:solidFill>
                <a:srgbClr val="323232"/>
              </a:solidFill>
            </a:endParaRPr>
          </a:p>
        </p:txBody>
      </p:sp>
      <p:sp>
        <p:nvSpPr>
          <p:cNvPr id="3" name="Footer Placeholder 2"/>
          <p:cNvSpPr>
            <a:spLocks noGrp="1"/>
          </p:cNvSpPr>
          <p:nvPr>
            <p:ph type="ftr" sz="quarter" idx="3"/>
          </p:nvPr>
        </p:nvSpPr>
        <p:spPr>
          <a:xfrm>
            <a:off x="1234440" y="6995160"/>
            <a:ext cx="5349240" cy="518160"/>
          </a:xfrm>
          <a:prstGeom prst="rect">
            <a:avLst/>
          </a:prstGeom>
        </p:spPr>
        <p:txBody>
          <a:bodyPr anchor="ctr" anchorCtr="0"/>
          <a:lstStyle>
            <a:lvl1pPr eaLnBrk="1" latinLnBrk="0" hangingPunct="1">
              <a:defRPr kumimoji="0" sz="1418">
                <a:solidFill>
                  <a:schemeClr val="tx2"/>
                </a:solidFill>
                <a:cs typeface="Arial" charset="0"/>
              </a:defRPr>
            </a:lvl1pPr>
          </a:lstStyle>
          <a:p>
            <a:pPr defTabSz="925830">
              <a:defRPr/>
            </a:pPr>
            <a:endParaRPr lang="en-US">
              <a:solidFill>
                <a:srgbClr val="323232"/>
              </a:solidFill>
            </a:endParaRPr>
          </a:p>
        </p:txBody>
      </p:sp>
      <p:sp>
        <p:nvSpPr>
          <p:cNvPr id="23" name="Slide Number Placeholder 22"/>
          <p:cNvSpPr>
            <a:spLocks noGrp="1"/>
          </p:cNvSpPr>
          <p:nvPr>
            <p:ph type="sldNum" sz="quarter" idx="4"/>
          </p:nvPr>
        </p:nvSpPr>
        <p:spPr>
          <a:xfrm>
            <a:off x="197167" y="7038340"/>
            <a:ext cx="617220" cy="51816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18">
                <a:solidFill>
                  <a:srgbClr val="FFFFFF"/>
                </a:solidFill>
                <a:latin typeface="Franklin Gothic Book" panose="020B0503020102020204" pitchFamily="34" charset="0"/>
              </a:defRPr>
            </a:lvl1pPr>
          </a:lstStyle>
          <a:p>
            <a:pPr defTabSz="925830">
              <a:defRPr/>
            </a:pPr>
            <a:fld id="{A4DFECB6-2D97-45BB-8D78-E96DE0D6152D}" type="slidenum">
              <a:rPr lang="en-US" altLang="en-US" smtClean="0"/>
              <a:pPr defTabSz="925830">
                <a:defRPr/>
              </a:pPr>
              <a:t>‹#›</a:t>
            </a:fld>
            <a:endParaRPr lang="en-US" altLang="en-US"/>
          </a:p>
        </p:txBody>
      </p:sp>
    </p:spTree>
    <p:extLst>
      <p:ext uri="{BB962C8B-B14F-4D97-AF65-F5344CB8AC3E}">
        <p14:creationId xmlns="" xmlns:p14="http://schemas.microsoft.com/office/powerpoint/2010/main" val="9404129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050" kern="1200">
          <a:solidFill>
            <a:schemeClr val="tx2"/>
          </a:solidFill>
          <a:latin typeface="+mj-lt"/>
          <a:ea typeface="+mj-ea"/>
          <a:cs typeface="+mj-cs"/>
        </a:defRPr>
      </a:lvl1pPr>
      <a:lvl2pPr algn="l" rtl="0" eaLnBrk="0" fontAlgn="base" hangingPunct="0">
        <a:spcBef>
          <a:spcPct val="0"/>
        </a:spcBef>
        <a:spcAft>
          <a:spcPct val="0"/>
        </a:spcAft>
        <a:defRPr sz="4050">
          <a:solidFill>
            <a:schemeClr val="tx2"/>
          </a:solidFill>
          <a:latin typeface="Franklin Gothic Book" pitchFamily="34" charset="0"/>
        </a:defRPr>
      </a:lvl2pPr>
      <a:lvl3pPr algn="l" rtl="0" eaLnBrk="0" fontAlgn="base" hangingPunct="0">
        <a:spcBef>
          <a:spcPct val="0"/>
        </a:spcBef>
        <a:spcAft>
          <a:spcPct val="0"/>
        </a:spcAft>
        <a:defRPr sz="4050">
          <a:solidFill>
            <a:schemeClr val="tx2"/>
          </a:solidFill>
          <a:latin typeface="Franklin Gothic Book" pitchFamily="34" charset="0"/>
        </a:defRPr>
      </a:lvl3pPr>
      <a:lvl4pPr algn="l" rtl="0" eaLnBrk="0" fontAlgn="base" hangingPunct="0">
        <a:spcBef>
          <a:spcPct val="0"/>
        </a:spcBef>
        <a:spcAft>
          <a:spcPct val="0"/>
        </a:spcAft>
        <a:defRPr sz="4050">
          <a:solidFill>
            <a:schemeClr val="tx2"/>
          </a:solidFill>
          <a:latin typeface="Franklin Gothic Book" pitchFamily="34" charset="0"/>
        </a:defRPr>
      </a:lvl4pPr>
      <a:lvl5pPr algn="l" rtl="0" eaLnBrk="0" fontAlgn="base" hangingPunct="0">
        <a:spcBef>
          <a:spcPct val="0"/>
        </a:spcBef>
        <a:spcAft>
          <a:spcPct val="0"/>
        </a:spcAft>
        <a:defRPr sz="4050">
          <a:solidFill>
            <a:schemeClr val="tx2"/>
          </a:solidFill>
          <a:latin typeface="Franklin Gothic Book" pitchFamily="34" charset="0"/>
        </a:defRPr>
      </a:lvl5pPr>
      <a:lvl6pPr marL="462915" algn="l" rtl="0" fontAlgn="base">
        <a:spcBef>
          <a:spcPct val="0"/>
        </a:spcBef>
        <a:spcAft>
          <a:spcPct val="0"/>
        </a:spcAft>
        <a:defRPr sz="4050">
          <a:solidFill>
            <a:schemeClr val="tx2"/>
          </a:solidFill>
          <a:latin typeface="Franklin Gothic Book" pitchFamily="34" charset="0"/>
        </a:defRPr>
      </a:lvl6pPr>
      <a:lvl7pPr marL="925830" algn="l" rtl="0" fontAlgn="base">
        <a:spcBef>
          <a:spcPct val="0"/>
        </a:spcBef>
        <a:spcAft>
          <a:spcPct val="0"/>
        </a:spcAft>
        <a:defRPr sz="4050">
          <a:solidFill>
            <a:schemeClr val="tx2"/>
          </a:solidFill>
          <a:latin typeface="Franklin Gothic Book" pitchFamily="34" charset="0"/>
        </a:defRPr>
      </a:lvl7pPr>
      <a:lvl8pPr marL="1388745" algn="l" rtl="0" fontAlgn="base">
        <a:spcBef>
          <a:spcPct val="0"/>
        </a:spcBef>
        <a:spcAft>
          <a:spcPct val="0"/>
        </a:spcAft>
        <a:defRPr sz="4050">
          <a:solidFill>
            <a:schemeClr val="tx2"/>
          </a:solidFill>
          <a:latin typeface="Franklin Gothic Book" pitchFamily="34" charset="0"/>
        </a:defRPr>
      </a:lvl8pPr>
      <a:lvl9pPr marL="1851660" algn="l" rtl="0" fontAlgn="base">
        <a:spcBef>
          <a:spcPct val="0"/>
        </a:spcBef>
        <a:spcAft>
          <a:spcPct val="0"/>
        </a:spcAft>
        <a:defRPr sz="4050">
          <a:solidFill>
            <a:schemeClr val="tx2"/>
          </a:solidFill>
          <a:latin typeface="Franklin Gothic Book" pitchFamily="34" charset="0"/>
        </a:defRPr>
      </a:lvl9pPr>
    </p:titleStyle>
    <p:bodyStyle>
      <a:lvl1pPr marL="276463" indent="-276463" algn="l" rtl="0" eaLnBrk="0" fontAlgn="base" hangingPunct="0">
        <a:spcBef>
          <a:spcPts val="582"/>
        </a:spcBef>
        <a:spcAft>
          <a:spcPct val="0"/>
        </a:spcAft>
        <a:buClr>
          <a:schemeClr val="accent1"/>
        </a:buClr>
        <a:buSzPct val="85000"/>
        <a:buFont typeface="Wingdings 2" panose="05020102010507070707" pitchFamily="18" charset="2"/>
        <a:buChar char=""/>
        <a:defRPr sz="2633" kern="1200">
          <a:solidFill>
            <a:schemeClr val="tx1"/>
          </a:solidFill>
          <a:latin typeface="+mn-lt"/>
          <a:ea typeface="+mn-ea"/>
          <a:cs typeface="+mn-cs"/>
        </a:defRPr>
      </a:lvl1pPr>
      <a:lvl2pPr marL="554534" indent="-231458" algn="l" rtl="0" eaLnBrk="0" fontAlgn="base" hangingPunct="0">
        <a:spcBef>
          <a:spcPts val="380"/>
        </a:spcBef>
        <a:spcAft>
          <a:spcPct val="0"/>
        </a:spcAft>
        <a:buClr>
          <a:schemeClr val="accent2"/>
        </a:buClr>
        <a:buSzPct val="85000"/>
        <a:buFont typeface="Wingdings 2" panose="05020102010507070707" pitchFamily="18" charset="2"/>
        <a:buChar char=""/>
        <a:defRPr sz="2430" kern="1200">
          <a:solidFill>
            <a:schemeClr val="tx1"/>
          </a:solidFill>
          <a:latin typeface="+mn-lt"/>
          <a:ea typeface="+mn-ea"/>
          <a:cs typeface="+mn-cs"/>
        </a:defRPr>
      </a:lvl2pPr>
      <a:lvl3pPr marL="832604" indent="-231458" algn="l" rtl="0" eaLnBrk="0" fontAlgn="base" hangingPunct="0">
        <a:spcBef>
          <a:spcPts val="380"/>
        </a:spcBef>
        <a:spcAft>
          <a:spcPct val="0"/>
        </a:spcAft>
        <a:buClr>
          <a:srgbClr val="F6C0AA"/>
        </a:buClr>
        <a:buSzPct val="85000"/>
        <a:buFont typeface="Wingdings 2" panose="05020102010507070707" pitchFamily="18" charset="2"/>
        <a:buChar char=""/>
        <a:defRPr sz="2025" kern="1200">
          <a:solidFill>
            <a:schemeClr val="tx1"/>
          </a:solidFill>
          <a:latin typeface="+mn-lt"/>
          <a:ea typeface="+mn-ea"/>
          <a:cs typeface="+mn-cs"/>
        </a:defRPr>
      </a:lvl3pPr>
      <a:lvl4pPr marL="1110675" indent="-231458" algn="l" rtl="0" eaLnBrk="0" fontAlgn="base" hangingPunct="0">
        <a:spcBef>
          <a:spcPts val="380"/>
        </a:spcBef>
        <a:spcAft>
          <a:spcPct val="0"/>
        </a:spcAft>
        <a:buClr>
          <a:srgbClr val="1B587C"/>
        </a:buClr>
        <a:buSzPct val="80000"/>
        <a:buFont typeface="Wingdings 2" panose="05020102010507070707" pitchFamily="18" charset="2"/>
        <a:buChar char=""/>
        <a:defRPr sz="2025" kern="1200">
          <a:solidFill>
            <a:schemeClr val="tx1"/>
          </a:solidFill>
          <a:latin typeface="+mn-lt"/>
          <a:ea typeface="+mn-ea"/>
          <a:cs typeface="+mn-cs"/>
        </a:defRPr>
      </a:lvl4pPr>
      <a:lvl5pPr marL="1388745" indent="-231458" algn="l" rtl="0" eaLnBrk="0" fontAlgn="base" hangingPunct="0">
        <a:spcBef>
          <a:spcPts val="380"/>
        </a:spcBef>
        <a:spcAft>
          <a:spcPct val="0"/>
        </a:spcAft>
        <a:buClr>
          <a:srgbClr val="1B587C"/>
        </a:buClr>
        <a:buChar char="o"/>
        <a:defRPr sz="2025" kern="1200">
          <a:solidFill>
            <a:schemeClr val="tx1"/>
          </a:solidFill>
          <a:latin typeface="+mn-lt"/>
          <a:ea typeface="+mn-ea"/>
          <a:cs typeface="+mn-cs"/>
        </a:defRPr>
      </a:lvl5pPr>
      <a:lvl6pPr marL="1666494" indent="-231458" algn="l" rtl="0" eaLnBrk="1" latinLnBrk="0" hangingPunct="1">
        <a:spcBef>
          <a:spcPts val="375"/>
        </a:spcBef>
        <a:buClr>
          <a:schemeClr val="accent3"/>
        </a:buClr>
        <a:buChar char="•"/>
        <a:defRPr kumimoji="0" sz="1823" kern="1200" baseline="0">
          <a:solidFill>
            <a:schemeClr val="tx1"/>
          </a:solidFill>
          <a:latin typeface="+mn-lt"/>
          <a:ea typeface="+mn-ea"/>
          <a:cs typeface="+mn-cs"/>
        </a:defRPr>
      </a:lvl6pPr>
      <a:lvl7pPr marL="1944243" indent="-231458" algn="l" rtl="0" eaLnBrk="1" latinLnBrk="0" hangingPunct="1">
        <a:spcBef>
          <a:spcPts val="375"/>
        </a:spcBef>
        <a:buClr>
          <a:schemeClr val="accent2"/>
        </a:buClr>
        <a:buChar char="•"/>
        <a:defRPr kumimoji="0" sz="1823" kern="1200">
          <a:solidFill>
            <a:schemeClr val="tx1"/>
          </a:solidFill>
          <a:latin typeface="+mn-lt"/>
          <a:ea typeface="+mn-ea"/>
          <a:cs typeface="+mn-cs"/>
        </a:defRPr>
      </a:lvl7pPr>
      <a:lvl8pPr marL="2221992" indent="-231458" algn="l" rtl="0" eaLnBrk="1" latinLnBrk="0" hangingPunct="1">
        <a:spcBef>
          <a:spcPts val="375"/>
        </a:spcBef>
        <a:buClr>
          <a:schemeClr val="accent1">
            <a:tint val="60000"/>
          </a:schemeClr>
        </a:buClr>
        <a:buChar char="•"/>
        <a:defRPr kumimoji="0" sz="1823" kern="1200">
          <a:solidFill>
            <a:schemeClr val="tx1"/>
          </a:solidFill>
          <a:latin typeface="+mn-lt"/>
          <a:ea typeface="+mn-ea"/>
          <a:cs typeface="+mn-cs"/>
        </a:defRPr>
      </a:lvl8pPr>
      <a:lvl9pPr marL="2499741" indent="-231458" algn="l" rtl="0" eaLnBrk="1" latinLnBrk="0" hangingPunct="1">
        <a:spcBef>
          <a:spcPts val="375"/>
        </a:spcBef>
        <a:buClr>
          <a:schemeClr val="accent2">
            <a:tint val="60000"/>
          </a:schemeClr>
        </a:buClr>
        <a:buChar char="•"/>
        <a:defRPr kumimoji="0" sz="182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2915" algn="l" rtl="0" eaLnBrk="1" latinLnBrk="0" hangingPunct="1">
        <a:defRPr kumimoji="0" kern="1200">
          <a:solidFill>
            <a:schemeClr val="tx1"/>
          </a:solidFill>
          <a:latin typeface="+mn-lt"/>
          <a:ea typeface="+mn-ea"/>
          <a:cs typeface="+mn-cs"/>
        </a:defRPr>
      </a:lvl2pPr>
      <a:lvl3pPr marL="925830" algn="l" rtl="0" eaLnBrk="1" latinLnBrk="0" hangingPunct="1">
        <a:defRPr kumimoji="0" kern="1200">
          <a:solidFill>
            <a:schemeClr val="tx1"/>
          </a:solidFill>
          <a:latin typeface="+mn-lt"/>
          <a:ea typeface="+mn-ea"/>
          <a:cs typeface="+mn-cs"/>
        </a:defRPr>
      </a:lvl3pPr>
      <a:lvl4pPr marL="1388745" algn="l" rtl="0" eaLnBrk="1" latinLnBrk="0" hangingPunct="1">
        <a:defRPr kumimoji="0" kern="1200">
          <a:solidFill>
            <a:schemeClr val="tx1"/>
          </a:solidFill>
          <a:latin typeface="+mn-lt"/>
          <a:ea typeface="+mn-ea"/>
          <a:cs typeface="+mn-cs"/>
        </a:defRPr>
      </a:lvl4pPr>
      <a:lvl5pPr marL="1851660" algn="l" rtl="0" eaLnBrk="1" latinLnBrk="0" hangingPunct="1">
        <a:defRPr kumimoji="0" kern="1200">
          <a:solidFill>
            <a:schemeClr val="tx1"/>
          </a:solidFill>
          <a:latin typeface="+mn-lt"/>
          <a:ea typeface="+mn-ea"/>
          <a:cs typeface="+mn-cs"/>
        </a:defRPr>
      </a:lvl5pPr>
      <a:lvl6pPr marL="2314575" algn="l" rtl="0" eaLnBrk="1" latinLnBrk="0" hangingPunct="1">
        <a:defRPr kumimoji="0" kern="1200">
          <a:solidFill>
            <a:schemeClr val="tx1"/>
          </a:solidFill>
          <a:latin typeface="+mn-lt"/>
          <a:ea typeface="+mn-ea"/>
          <a:cs typeface="+mn-cs"/>
        </a:defRPr>
      </a:lvl6pPr>
      <a:lvl7pPr marL="2777490" algn="l" rtl="0" eaLnBrk="1" latinLnBrk="0" hangingPunct="1">
        <a:defRPr kumimoji="0" kern="1200">
          <a:solidFill>
            <a:schemeClr val="tx1"/>
          </a:solidFill>
          <a:latin typeface="+mn-lt"/>
          <a:ea typeface="+mn-ea"/>
          <a:cs typeface="+mn-cs"/>
        </a:defRPr>
      </a:lvl7pPr>
      <a:lvl8pPr marL="3240405" algn="l" rtl="0" eaLnBrk="1" latinLnBrk="0" hangingPunct="1">
        <a:defRPr kumimoji="0" kern="1200">
          <a:solidFill>
            <a:schemeClr val="tx1"/>
          </a:solidFill>
          <a:latin typeface="+mn-lt"/>
          <a:ea typeface="+mn-ea"/>
          <a:cs typeface="+mn-cs"/>
        </a:defRPr>
      </a:lvl8pPr>
      <a:lvl9pPr marL="370332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59080"/>
            <a:ext cx="2887160" cy="752377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561" y="-890"/>
            <a:ext cx="2386132" cy="7767911"/>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5166"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625336" y="707325"/>
            <a:ext cx="9023083" cy="1451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621577" y="2418080"/>
            <a:ext cx="9026843" cy="4404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91132" y="6947829"/>
            <a:ext cx="1160612" cy="419782"/>
          </a:xfrm>
          <a:prstGeom prst="rect">
            <a:avLst/>
          </a:prstGeom>
        </p:spPr>
        <p:txBody>
          <a:bodyPr vert="horz" lIns="91440" tIns="45720" rIns="91440" bIns="45720" rtlCol="0" anchor="ctr"/>
          <a:lstStyle>
            <a:lvl1pPr algn="r">
              <a:defRPr sz="911">
                <a:solidFill>
                  <a:schemeClr val="tx1">
                    <a:tint val="75000"/>
                  </a:schemeClr>
                </a:solidFill>
              </a:defRPr>
            </a:lvl1p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2621578" y="6953916"/>
            <a:ext cx="7715249" cy="413808"/>
          </a:xfrm>
          <a:prstGeom prst="rect">
            <a:avLst/>
          </a:prstGeom>
        </p:spPr>
        <p:txBody>
          <a:bodyPr vert="horz" lIns="91440" tIns="45720" rIns="91440" bIns="45720" rtlCol="0" anchor="ctr"/>
          <a:lstStyle>
            <a:lvl1pPr algn="l">
              <a:defRPr sz="911">
                <a:solidFill>
                  <a:schemeClr val="tx1">
                    <a:tint val="75000"/>
                  </a:schemeClr>
                </a:solidFill>
              </a:defRPr>
            </a:lvl1pPr>
          </a:lstStyle>
          <a:p>
            <a:pPr defTabSz="925830" eaLnBrk="0" fontAlgn="base" hangingPunct="0">
              <a:spcBef>
                <a:spcPct val="0"/>
              </a:spcBef>
              <a:spcAft>
                <a:spcPct val="0"/>
              </a:spcAft>
              <a:defRPr/>
            </a:pPr>
            <a:endParaRPr lang="vi-VN">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bwMode="gray">
          <a:xfrm>
            <a:off x="538460" y="892820"/>
            <a:ext cx="789514" cy="413808"/>
          </a:xfrm>
          <a:prstGeom prst="rect">
            <a:avLst/>
          </a:prstGeom>
        </p:spPr>
        <p:txBody>
          <a:bodyPr vert="horz" lIns="91440" tIns="45720" rIns="91440" bIns="45720" rtlCol="0" anchor="ctr"/>
          <a:lstStyle>
            <a:lvl1pPr algn="r">
              <a:defRPr sz="2025">
                <a:solidFill>
                  <a:srgbClr val="FEFFFF"/>
                </a:solidFill>
              </a:defRPr>
            </a:lvl1pPr>
          </a:lstStyle>
          <a:p>
            <a:pPr defTabSz="925830" eaLnBrk="0" fontAlgn="base" hangingPunct="0">
              <a:spcBef>
                <a:spcPct val="0"/>
              </a:spcBef>
              <a:spcAft>
                <a:spcPct val="0"/>
              </a:spcAft>
              <a:defRPr/>
            </a:pPr>
            <a:fld id="{F6E7AD85-FCD5-4948-8C86-6106F1D05BC4}" type="slidenum">
              <a:rPr lang="vi-VN" smtClean="0">
                <a:latin typeface="Times New Roman" panose="02020603050405020304" pitchFamily="18" charset="0"/>
              </a:rPr>
              <a:pPr defTabSz="925830" eaLnBrk="0" fontAlgn="base" hangingPunct="0">
                <a:spcBef>
                  <a:spcPct val="0"/>
                </a:spcBef>
                <a:spcAft>
                  <a:spcPct val="0"/>
                </a:spcAft>
                <a:defRPr/>
              </a:pPr>
              <a:t>‹#›</a:t>
            </a:fld>
            <a:endParaRPr lang="vi-VN">
              <a:latin typeface="Times New Roman" panose="02020603050405020304" pitchFamily="18" charset="0"/>
            </a:endParaRPr>
          </a:p>
        </p:txBody>
      </p:sp>
    </p:spTree>
    <p:extLst>
      <p:ext uri="{BB962C8B-B14F-4D97-AF65-F5344CB8AC3E}">
        <p14:creationId xmlns="" xmlns:p14="http://schemas.microsoft.com/office/powerpoint/2010/main" val="24121375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sldNum="0" hdr="0" ftr="0" dt="0"/>
  <p:txStyles>
    <p:titleStyle>
      <a:lvl1pPr algn="l" defTabSz="462915" rtl="0" eaLnBrk="1" latinLnBrk="0" hangingPunct="1">
        <a:spcBef>
          <a:spcPct val="0"/>
        </a:spcBef>
        <a:buNone/>
        <a:defRPr sz="3645"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7186" indent="-347186" algn="l" defTabSz="462915" rtl="0" eaLnBrk="1" latinLnBrk="0" hangingPunct="1">
        <a:spcBef>
          <a:spcPts val="1013"/>
        </a:spcBef>
        <a:spcAft>
          <a:spcPts val="0"/>
        </a:spcAft>
        <a:buClr>
          <a:schemeClr val="accent1"/>
        </a:buClr>
        <a:buFont typeface="Wingdings 3" charset="2"/>
        <a:buChar char=""/>
        <a:defRPr sz="1823" kern="1200">
          <a:solidFill>
            <a:schemeClr val="tx1">
              <a:lumMod val="75000"/>
              <a:lumOff val="25000"/>
            </a:schemeClr>
          </a:solidFill>
          <a:latin typeface="+mn-lt"/>
          <a:ea typeface="+mn-ea"/>
          <a:cs typeface="+mn-cs"/>
        </a:defRPr>
      </a:lvl1pPr>
      <a:lvl2pPr marL="752237" indent="-289322" algn="l" defTabSz="462915" rtl="0" eaLnBrk="1" latinLnBrk="0" hangingPunct="1">
        <a:spcBef>
          <a:spcPts val="1013"/>
        </a:spcBef>
        <a:spcAft>
          <a:spcPts val="0"/>
        </a:spcAft>
        <a:buClr>
          <a:schemeClr val="accent1"/>
        </a:buClr>
        <a:buFont typeface="Wingdings 3" charset="2"/>
        <a:buChar char=""/>
        <a:defRPr sz="1620" kern="1200">
          <a:solidFill>
            <a:schemeClr val="tx1">
              <a:lumMod val="75000"/>
              <a:lumOff val="25000"/>
            </a:schemeClr>
          </a:solidFill>
          <a:latin typeface="+mn-lt"/>
          <a:ea typeface="+mn-ea"/>
          <a:cs typeface="+mn-cs"/>
        </a:defRPr>
      </a:lvl2pPr>
      <a:lvl3pPr marL="1157288" indent="-231458" algn="l" defTabSz="462915" rtl="0" eaLnBrk="1" latinLnBrk="0" hangingPunct="1">
        <a:spcBef>
          <a:spcPts val="1013"/>
        </a:spcBef>
        <a:spcAft>
          <a:spcPts val="0"/>
        </a:spcAft>
        <a:buClr>
          <a:schemeClr val="accent1"/>
        </a:buClr>
        <a:buFont typeface="Wingdings 3" charset="2"/>
        <a:buChar char=""/>
        <a:defRPr sz="1418" kern="1200">
          <a:solidFill>
            <a:schemeClr val="tx1">
              <a:lumMod val="75000"/>
              <a:lumOff val="25000"/>
            </a:schemeClr>
          </a:solidFill>
          <a:latin typeface="+mn-lt"/>
          <a:ea typeface="+mn-ea"/>
          <a:cs typeface="+mn-cs"/>
        </a:defRPr>
      </a:lvl3pPr>
      <a:lvl4pPr marL="1620203" indent="-231458" algn="l" defTabSz="462915" rtl="0" eaLnBrk="1" latinLnBrk="0" hangingPunct="1">
        <a:spcBef>
          <a:spcPts val="1013"/>
        </a:spcBef>
        <a:spcAft>
          <a:spcPts val="0"/>
        </a:spcAft>
        <a:buClr>
          <a:schemeClr val="accent1"/>
        </a:buClr>
        <a:buFont typeface="Wingdings 3" charset="2"/>
        <a:buChar char=""/>
        <a:defRPr sz="1215" kern="1200">
          <a:solidFill>
            <a:schemeClr val="tx1">
              <a:lumMod val="75000"/>
              <a:lumOff val="25000"/>
            </a:schemeClr>
          </a:solidFill>
          <a:latin typeface="+mn-lt"/>
          <a:ea typeface="+mn-ea"/>
          <a:cs typeface="+mn-cs"/>
        </a:defRPr>
      </a:lvl4pPr>
      <a:lvl5pPr marL="2083118" indent="-231458" algn="l" defTabSz="462915" rtl="0" eaLnBrk="1" latinLnBrk="0" hangingPunct="1">
        <a:spcBef>
          <a:spcPts val="1013"/>
        </a:spcBef>
        <a:spcAft>
          <a:spcPts val="0"/>
        </a:spcAft>
        <a:buClr>
          <a:schemeClr val="accent1"/>
        </a:buClr>
        <a:buFont typeface="Wingdings 3" charset="2"/>
        <a:buChar char=""/>
        <a:defRPr sz="1215" kern="1200">
          <a:solidFill>
            <a:schemeClr val="tx1">
              <a:lumMod val="75000"/>
              <a:lumOff val="25000"/>
            </a:schemeClr>
          </a:solidFill>
          <a:latin typeface="+mn-lt"/>
          <a:ea typeface="+mn-ea"/>
          <a:cs typeface="+mn-cs"/>
        </a:defRPr>
      </a:lvl5pPr>
      <a:lvl6pPr marL="2546033" indent="-231458" algn="l" defTabSz="462915" rtl="0" eaLnBrk="1" latinLnBrk="0" hangingPunct="1">
        <a:spcBef>
          <a:spcPts val="1013"/>
        </a:spcBef>
        <a:spcAft>
          <a:spcPts val="0"/>
        </a:spcAft>
        <a:buClr>
          <a:schemeClr val="accent1"/>
        </a:buClr>
        <a:buFont typeface="Wingdings 3" charset="2"/>
        <a:buChar char=""/>
        <a:defRPr sz="1215" kern="1200">
          <a:solidFill>
            <a:schemeClr val="tx1">
              <a:lumMod val="75000"/>
              <a:lumOff val="25000"/>
            </a:schemeClr>
          </a:solidFill>
          <a:latin typeface="+mn-lt"/>
          <a:ea typeface="+mn-ea"/>
          <a:cs typeface="+mn-cs"/>
        </a:defRPr>
      </a:lvl6pPr>
      <a:lvl7pPr marL="3008948" indent="-231458" algn="l" defTabSz="462915" rtl="0" eaLnBrk="1" latinLnBrk="0" hangingPunct="1">
        <a:spcBef>
          <a:spcPts val="1013"/>
        </a:spcBef>
        <a:spcAft>
          <a:spcPts val="0"/>
        </a:spcAft>
        <a:buClr>
          <a:schemeClr val="accent1"/>
        </a:buClr>
        <a:buFont typeface="Wingdings 3" charset="2"/>
        <a:buChar char=""/>
        <a:defRPr sz="1215" kern="1200">
          <a:solidFill>
            <a:schemeClr val="tx1">
              <a:lumMod val="75000"/>
              <a:lumOff val="25000"/>
            </a:schemeClr>
          </a:solidFill>
          <a:latin typeface="+mn-lt"/>
          <a:ea typeface="+mn-ea"/>
          <a:cs typeface="+mn-cs"/>
        </a:defRPr>
      </a:lvl7pPr>
      <a:lvl8pPr marL="3471863" indent="-231458" algn="l" defTabSz="462915" rtl="0" eaLnBrk="1" latinLnBrk="0" hangingPunct="1">
        <a:spcBef>
          <a:spcPts val="1013"/>
        </a:spcBef>
        <a:spcAft>
          <a:spcPts val="0"/>
        </a:spcAft>
        <a:buClr>
          <a:schemeClr val="accent1"/>
        </a:buClr>
        <a:buFont typeface="Wingdings 3" charset="2"/>
        <a:buChar char=""/>
        <a:defRPr sz="1215" kern="1200">
          <a:solidFill>
            <a:schemeClr val="tx1">
              <a:lumMod val="75000"/>
              <a:lumOff val="25000"/>
            </a:schemeClr>
          </a:solidFill>
          <a:latin typeface="+mn-lt"/>
          <a:ea typeface="+mn-ea"/>
          <a:cs typeface="+mn-cs"/>
        </a:defRPr>
      </a:lvl8pPr>
      <a:lvl9pPr marL="3934778" indent="-231458" algn="l" defTabSz="462915" rtl="0" eaLnBrk="1" latinLnBrk="0" hangingPunct="1">
        <a:spcBef>
          <a:spcPts val="1013"/>
        </a:spcBef>
        <a:spcAft>
          <a:spcPts val="0"/>
        </a:spcAft>
        <a:buClr>
          <a:schemeClr val="accent1"/>
        </a:buClr>
        <a:buFont typeface="Wingdings 3" charset="2"/>
        <a:buChar char=""/>
        <a:defRPr sz="1215" kern="1200">
          <a:solidFill>
            <a:schemeClr val="tx1">
              <a:lumMod val="75000"/>
              <a:lumOff val="25000"/>
            </a:schemeClr>
          </a:solidFill>
          <a:latin typeface="+mn-lt"/>
          <a:ea typeface="+mn-ea"/>
          <a:cs typeface="+mn-cs"/>
        </a:defRPr>
      </a:lvl9pPr>
    </p:bodyStyle>
    <p:otherStyle>
      <a:defPPr>
        <a:defRPr lang="en-US"/>
      </a:defPPr>
      <a:lvl1pPr marL="0" algn="l" defTabSz="462915" rtl="0" eaLnBrk="1" latinLnBrk="0" hangingPunct="1">
        <a:defRPr sz="1823" kern="1200">
          <a:solidFill>
            <a:schemeClr val="tx1"/>
          </a:solidFill>
          <a:latin typeface="+mn-lt"/>
          <a:ea typeface="+mn-ea"/>
          <a:cs typeface="+mn-cs"/>
        </a:defRPr>
      </a:lvl1pPr>
      <a:lvl2pPr marL="462915" algn="l" defTabSz="462915" rtl="0" eaLnBrk="1" latinLnBrk="0" hangingPunct="1">
        <a:defRPr sz="1823" kern="1200">
          <a:solidFill>
            <a:schemeClr val="tx1"/>
          </a:solidFill>
          <a:latin typeface="+mn-lt"/>
          <a:ea typeface="+mn-ea"/>
          <a:cs typeface="+mn-cs"/>
        </a:defRPr>
      </a:lvl2pPr>
      <a:lvl3pPr marL="925830" algn="l" defTabSz="462915" rtl="0" eaLnBrk="1" latinLnBrk="0" hangingPunct="1">
        <a:defRPr sz="1823" kern="1200">
          <a:solidFill>
            <a:schemeClr val="tx1"/>
          </a:solidFill>
          <a:latin typeface="+mn-lt"/>
          <a:ea typeface="+mn-ea"/>
          <a:cs typeface="+mn-cs"/>
        </a:defRPr>
      </a:lvl3pPr>
      <a:lvl4pPr marL="1388745" algn="l" defTabSz="462915" rtl="0" eaLnBrk="1" latinLnBrk="0" hangingPunct="1">
        <a:defRPr sz="1823" kern="1200">
          <a:solidFill>
            <a:schemeClr val="tx1"/>
          </a:solidFill>
          <a:latin typeface="+mn-lt"/>
          <a:ea typeface="+mn-ea"/>
          <a:cs typeface="+mn-cs"/>
        </a:defRPr>
      </a:lvl4pPr>
      <a:lvl5pPr marL="1851660" algn="l" defTabSz="462915" rtl="0" eaLnBrk="1" latinLnBrk="0" hangingPunct="1">
        <a:defRPr sz="1823" kern="1200">
          <a:solidFill>
            <a:schemeClr val="tx1"/>
          </a:solidFill>
          <a:latin typeface="+mn-lt"/>
          <a:ea typeface="+mn-ea"/>
          <a:cs typeface="+mn-cs"/>
        </a:defRPr>
      </a:lvl5pPr>
      <a:lvl6pPr marL="2314575" algn="l" defTabSz="462915" rtl="0" eaLnBrk="1" latinLnBrk="0" hangingPunct="1">
        <a:defRPr sz="1823" kern="1200">
          <a:solidFill>
            <a:schemeClr val="tx1"/>
          </a:solidFill>
          <a:latin typeface="+mn-lt"/>
          <a:ea typeface="+mn-ea"/>
          <a:cs typeface="+mn-cs"/>
        </a:defRPr>
      </a:lvl6pPr>
      <a:lvl7pPr marL="2777490" algn="l" defTabSz="462915" rtl="0" eaLnBrk="1" latinLnBrk="0" hangingPunct="1">
        <a:defRPr sz="1823" kern="1200">
          <a:solidFill>
            <a:schemeClr val="tx1"/>
          </a:solidFill>
          <a:latin typeface="+mn-lt"/>
          <a:ea typeface="+mn-ea"/>
          <a:cs typeface="+mn-cs"/>
        </a:defRPr>
      </a:lvl7pPr>
      <a:lvl8pPr marL="3240405" algn="l" defTabSz="462915" rtl="0" eaLnBrk="1" latinLnBrk="0" hangingPunct="1">
        <a:defRPr sz="1823" kern="1200">
          <a:solidFill>
            <a:schemeClr val="tx1"/>
          </a:solidFill>
          <a:latin typeface="+mn-lt"/>
          <a:ea typeface="+mn-ea"/>
          <a:cs typeface="+mn-cs"/>
        </a:defRPr>
      </a:lvl8pPr>
      <a:lvl9pPr marL="3703320" algn="l" defTabSz="462915" rtl="0" eaLnBrk="1" latinLnBrk="0" hangingPunct="1">
        <a:defRPr sz="18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wm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29.gif"/></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lum bright="48000" contrast="84000"/>
            <a:extLst>
              <a:ext uri="{28A0092B-C50C-407E-A947-70E740481C1C}">
                <a14:useLocalDpi xmlns="" xmlns:a14="http://schemas.microsoft.com/office/drawing/2010/main" val="0"/>
              </a:ext>
            </a:extLst>
          </a:blip>
          <a:srcRect/>
          <a:stretch>
            <a:fillRect/>
          </a:stretch>
        </p:blipFill>
        <p:spPr bwMode="auto">
          <a:xfrm>
            <a:off x="0" y="0"/>
            <a:ext cx="12344400" cy="7772400"/>
          </a:xfrm>
          <a:prstGeom prst="rect">
            <a:avLst/>
          </a:prstGeom>
          <a:solidFill>
            <a:schemeClr val="bg1"/>
          </a:solidFill>
          <a:ln w="9525">
            <a:solidFill>
              <a:srgbClr val="000000"/>
            </a:solidFill>
            <a:miter lim="800000"/>
            <a:headEnd/>
            <a:tailEnd/>
          </a:ln>
        </p:spPr>
      </p:pic>
      <p:pic>
        <p:nvPicPr>
          <p:cNvPr id="6149" name="Picture 6" descr="POINSET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03995" y="5800548"/>
            <a:ext cx="1697355" cy="1557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43050" y="4426268"/>
            <a:ext cx="1465898" cy="2931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8" descr="BT020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57625" y="414337"/>
            <a:ext cx="867966" cy="867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2" name="Picture 9" descr="BT020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623185" y="414337"/>
            <a:ext cx="867966" cy="867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3" name="Picture 10" descr="BT020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543050" y="414337"/>
            <a:ext cx="1311593" cy="1311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4" name="Picture 11" descr="BT020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543050" y="2343150"/>
            <a:ext cx="867966" cy="867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5" name="Picture 12" descr="BT021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237423" y="1417320"/>
            <a:ext cx="1253728" cy="12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6" name="Picture 13" descr="BT0207"/>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543050" y="3654742"/>
            <a:ext cx="867966" cy="867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7" name="Picture 14" descr="BT020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68880" y="1108710"/>
            <a:ext cx="867966" cy="867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8" name="Picture 15" descr="058"/>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10415587" y="954407"/>
            <a:ext cx="385763" cy="238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9" name="Picture 16" descr="0000000000000"/>
          <p:cNvPicPr>
            <a:picLocks noChangeAspect="1" noChangeArrowheads="1" noCrop="1"/>
          </p:cNvPicPr>
          <p:nvPr/>
        </p:nvPicPr>
        <p:blipFill>
          <a:blip r:embed="rId11">
            <a:extLst>
              <a:ext uri="{28A0092B-C50C-407E-A947-70E740481C1C}">
                <a14:useLocalDpi xmlns="" xmlns:a14="http://schemas.microsoft.com/office/drawing/2010/main" val="0"/>
              </a:ext>
            </a:extLst>
          </a:blip>
          <a:srcRect/>
          <a:stretch>
            <a:fillRect/>
          </a:stretch>
        </p:blipFill>
        <p:spPr bwMode="auto">
          <a:xfrm>
            <a:off x="3394710" y="414337"/>
            <a:ext cx="5786438" cy="347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41" name="WordArt 17"/>
          <p:cNvSpPr>
            <a:spLocks noChangeArrowheads="1" noChangeShapeType="1" noTextEdit="1"/>
          </p:cNvSpPr>
          <p:nvPr/>
        </p:nvSpPr>
        <p:spPr bwMode="auto">
          <a:xfrm rot="21454243">
            <a:off x="1344414" y="2545880"/>
            <a:ext cx="10566501" cy="3380468"/>
          </a:xfrm>
          <a:prstGeom prst="rect">
            <a:avLst/>
          </a:prstGeom>
        </p:spPr>
        <p:txBody>
          <a:bodyPr wrap="none" fromWordArt="1">
            <a:prstTxWarp prst="textWave1">
              <a:avLst>
                <a:gd name="adj1" fmla="val 13005"/>
                <a:gd name="adj2" fmla="val 0"/>
              </a:avLst>
            </a:prstTxWarp>
          </a:bodyPr>
          <a:lstStyle/>
          <a:p>
            <a:pPr algn="ctr" defTabSz="925830">
              <a:defRPr/>
            </a:pPr>
            <a:r>
              <a:rPr lang="vi-VN" sz="3645" b="1" kern="10" dirty="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các con đến với tiết học</a:t>
            </a:r>
          </a:p>
          <a:p>
            <a:pPr algn="ctr" defTabSz="925830">
              <a:defRPr/>
            </a:pPr>
            <a:r>
              <a:rPr lang="en-US" sz="3645" b="1" kern="10" dirty="0" err="1"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Tiếng</a:t>
            </a:r>
            <a:r>
              <a:rPr lang="en-US" sz="3645" b="1" kern="10" dirty="0"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45" b="1" kern="10" dirty="0" err="1"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Việt</a:t>
            </a:r>
            <a:endParaRPr lang="vi-VN" sz="3645" b="1" kern="10" dirty="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defTabSz="925830">
              <a:defRPr/>
            </a:pPr>
            <a:r>
              <a:rPr lang="vi-VN" sz="3645" b="1" kern="10" dirty="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 </a:t>
            </a:r>
            <a:r>
              <a:rPr lang="vi-VN" sz="3645" b="1" kern="10" dirty="0"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r>
              <a:rPr lang="en-CA" sz="3645" b="1" kern="10" dirty="0"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a:t>
            </a:r>
            <a:endParaRPr lang="vi-VN" sz="3645" b="1" kern="10" dirty="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defTabSz="925830">
              <a:defRPr/>
            </a:pPr>
            <a:r>
              <a:rPr lang="vi-VN" sz="3645" b="1" kern="10" dirty="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GV: </a:t>
            </a:r>
            <a:r>
              <a:rPr lang="en-CA" sz="3645" b="1" kern="10" dirty="0" err="1"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Đào</a:t>
            </a:r>
            <a:r>
              <a:rPr lang="en-CA" sz="3645" b="1" kern="10" dirty="0"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CA" sz="3645" b="1" kern="10" dirty="0" err="1"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Thị</a:t>
            </a:r>
            <a:r>
              <a:rPr lang="en-CA" sz="3645" b="1" kern="10" dirty="0"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CA" sz="3645" b="1" kern="10" dirty="0" err="1" smtClean="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Lan</a:t>
            </a:r>
            <a:endParaRPr lang="en-US" sz="3645" b="1" kern="10" dirty="0">
              <a:ln w="25400">
                <a:solidFill>
                  <a:srgbClr val="00FF00"/>
                </a:solidFill>
                <a:round/>
                <a:headEnd/>
                <a:tailEnd/>
              </a:ln>
              <a:solidFill>
                <a:srgbClr val="9933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6161" name="Picture 18" descr="058"/>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9788113" y="544533"/>
            <a:ext cx="617220" cy="2999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43" name="Picture 19" descr="rose001"/>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893452" y="4812030"/>
            <a:ext cx="1824336" cy="246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44" name="AutoShape 20"/>
          <p:cNvSpPr>
            <a:spLocks noChangeArrowheads="1"/>
          </p:cNvSpPr>
          <p:nvPr/>
        </p:nvSpPr>
        <p:spPr bwMode="auto">
          <a:xfrm>
            <a:off x="6172200" y="877253"/>
            <a:ext cx="308610" cy="30861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defTabSz="925830">
              <a:defRPr/>
            </a:pPr>
            <a:endParaRPr lang="en-US" sz="1823" kern="0">
              <a:solidFill>
                <a:sysClr val="windowText" lastClr="000000"/>
              </a:solidFill>
              <a:latin typeface="Arial" charset="0"/>
            </a:endParaRPr>
          </a:p>
        </p:txBody>
      </p:sp>
      <p:sp>
        <p:nvSpPr>
          <p:cNvPr id="154645" name="AutoShape 21"/>
          <p:cNvSpPr>
            <a:spLocks noChangeArrowheads="1"/>
          </p:cNvSpPr>
          <p:nvPr/>
        </p:nvSpPr>
        <p:spPr bwMode="auto">
          <a:xfrm>
            <a:off x="9952673" y="5815014"/>
            <a:ext cx="514350" cy="408265"/>
          </a:xfrm>
          <a:prstGeom prst="star4">
            <a:avLst>
              <a:gd name="adj" fmla="val 12500"/>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defTabSz="925830" eaLnBrk="1" hangingPunct="1">
              <a:defRPr/>
            </a:pPr>
            <a:endParaRPr lang="en-US" altLang="en-US" sz="1823" kern="0">
              <a:solidFill>
                <a:prstClr val="black"/>
              </a:solidFill>
            </a:endParaRPr>
          </a:p>
        </p:txBody>
      </p:sp>
      <p:sp>
        <p:nvSpPr>
          <p:cNvPr id="154646" name="AutoShape 22"/>
          <p:cNvSpPr>
            <a:spLocks noChangeArrowheads="1"/>
          </p:cNvSpPr>
          <p:nvPr/>
        </p:nvSpPr>
        <p:spPr bwMode="auto">
          <a:xfrm>
            <a:off x="1851662" y="4194810"/>
            <a:ext cx="499884" cy="546497"/>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defTabSz="925830" eaLnBrk="1" hangingPunct="1">
              <a:defRPr/>
            </a:pPr>
            <a:endParaRPr lang="en-US" altLang="en-US" sz="1823" kern="0">
              <a:solidFill>
                <a:prstClr val="black"/>
              </a:solidFill>
            </a:endParaRPr>
          </a:p>
        </p:txBody>
      </p:sp>
      <p:sp>
        <p:nvSpPr>
          <p:cNvPr id="154647" name="AutoShape 23"/>
          <p:cNvSpPr>
            <a:spLocks noChangeArrowheads="1"/>
          </p:cNvSpPr>
          <p:nvPr/>
        </p:nvSpPr>
        <p:spPr bwMode="auto">
          <a:xfrm>
            <a:off x="1851662" y="1957387"/>
            <a:ext cx="390585" cy="445235"/>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defTabSz="925830">
              <a:defRPr/>
            </a:pPr>
            <a:endParaRPr lang="en-US" sz="1823"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7593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154641"/>
                                        </p:tgtEl>
                                        <p:attrNameLst>
                                          <p:attrName>style.visibility</p:attrName>
                                        </p:attrNameLst>
                                      </p:cBhvr>
                                      <p:to>
                                        <p:strVal val="visible"/>
                                      </p:to>
                                    </p:set>
                                    <p:anim calcmode="lin" valueType="num">
                                      <p:cBhvr>
                                        <p:cTn id="7" dur="500" fill="hold"/>
                                        <p:tgtEl>
                                          <p:spTgt spid="154641"/>
                                        </p:tgtEl>
                                        <p:attrNameLst>
                                          <p:attrName>ppt_w</p:attrName>
                                        </p:attrNameLst>
                                      </p:cBhvr>
                                      <p:tavLst>
                                        <p:tav tm="0">
                                          <p:val>
                                            <p:fltVal val="0"/>
                                          </p:val>
                                        </p:tav>
                                        <p:tav tm="100000">
                                          <p:val>
                                            <p:strVal val="#ppt_w"/>
                                          </p:val>
                                        </p:tav>
                                      </p:tavLst>
                                    </p:anim>
                                    <p:anim calcmode="lin" valueType="num">
                                      <p:cBhvr>
                                        <p:cTn id="8" dur="500" fill="hold"/>
                                        <p:tgtEl>
                                          <p:spTgt spid="154641"/>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54643"/>
                                        </p:tgtEl>
                                        <p:attrNameLst>
                                          <p:attrName>style.visibility</p:attrName>
                                        </p:attrNameLst>
                                      </p:cBhvr>
                                      <p:to>
                                        <p:strVal val="visible"/>
                                      </p:to>
                                    </p:set>
                                    <p:anim calcmode="lin" valueType="num">
                                      <p:cBhvr>
                                        <p:cTn id="11" dur="5000" fill="hold"/>
                                        <p:tgtEl>
                                          <p:spTgt spid="154643"/>
                                        </p:tgtEl>
                                        <p:attrNameLst>
                                          <p:attrName>ppt_w</p:attrName>
                                        </p:attrNameLst>
                                      </p:cBhvr>
                                      <p:tavLst>
                                        <p:tav tm="0" fmla="#ppt_w*sin(2.5*pi*$)">
                                          <p:val>
                                            <p:fltVal val="0"/>
                                          </p:val>
                                        </p:tav>
                                        <p:tav tm="100000">
                                          <p:val>
                                            <p:fltVal val="1"/>
                                          </p:val>
                                        </p:tav>
                                      </p:tavLst>
                                    </p:anim>
                                    <p:anim calcmode="lin" valueType="num">
                                      <p:cBhvr>
                                        <p:cTn id="12" dur="5000" fill="hold"/>
                                        <p:tgtEl>
                                          <p:spTgt spid="154643"/>
                                        </p:tgtEl>
                                        <p:attrNameLst>
                                          <p:attrName>ppt_h</p:attrName>
                                        </p:attrNameLst>
                                      </p:cBhvr>
                                      <p:tavLst>
                                        <p:tav tm="0">
                                          <p:val>
                                            <p:strVal val="#ppt_h"/>
                                          </p:val>
                                        </p:tav>
                                        <p:tav tm="100000">
                                          <p:val>
                                            <p:strVal val="#ppt_h"/>
                                          </p:val>
                                        </p:tav>
                                      </p:tavLst>
                                    </p:anim>
                                  </p:childTnLst>
                                </p:cTn>
                              </p:par>
                              <p:par>
                                <p:cTn id="13" presetID="23" presetClass="entr" presetSubtype="528" repeatCount="indefinite" fill="hold" nodeType="withEffect">
                                  <p:stCondLst>
                                    <p:cond delay="1500"/>
                                  </p:stCondLst>
                                  <p:childTnLst>
                                    <p:set>
                                      <p:cBhvr>
                                        <p:cTn id="14" dur="1" fill="hold">
                                          <p:stCondLst>
                                            <p:cond delay="0"/>
                                          </p:stCondLst>
                                        </p:cTn>
                                        <p:tgtEl>
                                          <p:spTgt spid="154644"/>
                                        </p:tgtEl>
                                        <p:attrNameLst>
                                          <p:attrName>style.visibility</p:attrName>
                                        </p:attrNameLst>
                                      </p:cBhvr>
                                      <p:to>
                                        <p:strVal val="visible"/>
                                      </p:to>
                                    </p:set>
                                    <p:anim calcmode="lin" valueType="num">
                                      <p:cBhvr>
                                        <p:cTn id="15" dur="1000" fill="hold"/>
                                        <p:tgtEl>
                                          <p:spTgt spid="154644"/>
                                        </p:tgtEl>
                                        <p:attrNameLst>
                                          <p:attrName>ppt_w</p:attrName>
                                        </p:attrNameLst>
                                      </p:cBhvr>
                                      <p:tavLst>
                                        <p:tav tm="0">
                                          <p:val>
                                            <p:fltVal val="0"/>
                                          </p:val>
                                        </p:tav>
                                        <p:tav tm="100000">
                                          <p:val>
                                            <p:strVal val="#ppt_w"/>
                                          </p:val>
                                        </p:tav>
                                      </p:tavLst>
                                    </p:anim>
                                    <p:anim calcmode="lin" valueType="num">
                                      <p:cBhvr>
                                        <p:cTn id="16" dur="1000" fill="hold"/>
                                        <p:tgtEl>
                                          <p:spTgt spid="154644"/>
                                        </p:tgtEl>
                                        <p:attrNameLst>
                                          <p:attrName>ppt_h</p:attrName>
                                        </p:attrNameLst>
                                      </p:cBhvr>
                                      <p:tavLst>
                                        <p:tav tm="0">
                                          <p:val>
                                            <p:fltVal val="0"/>
                                          </p:val>
                                        </p:tav>
                                        <p:tav tm="100000">
                                          <p:val>
                                            <p:strVal val="#ppt_h"/>
                                          </p:val>
                                        </p:tav>
                                      </p:tavLst>
                                    </p:anim>
                                    <p:anim calcmode="lin" valueType="num">
                                      <p:cBhvr>
                                        <p:cTn id="17" dur="1000" fill="hold"/>
                                        <p:tgtEl>
                                          <p:spTgt spid="154644"/>
                                        </p:tgtEl>
                                        <p:attrNameLst>
                                          <p:attrName>ppt_x</p:attrName>
                                        </p:attrNameLst>
                                      </p:cBhvr>
                                      <p:tavLst>
                                        <p:tav tm="0">
                                          <p:val>
                                            <p:fltVal val="0.5"/>
                                          </p:val>
                                        </p:tav>
                                        <p:tav tm="100000">
                                          <p:val>
                                            <p:strVal val="#ppt_x"/>
                                          </p:val>
                                        </p:tav>
                                      </p:tavLst>
                                    </p:anim>
                                    <p:anim calcmode="lin" valueType="num">
                                      <p:cBhvr>
                                        <p:cTn id="18" dur="1000" fill="hold"/>
                                        <p:tgtEl>
                                          <p:spTgt spid="154644"/>
                                        </p:tgtEl>
                                        <p:attrNameLst>
                                          <p:attrName>ppt_y</p:attrName>
                                        </p:attrNameLst>
                                      </p:cBhvr>
                                      <p:tavLst>
                                        <p:tav tm="0">
                                          <p:val>
                                            <p:fltVal val="0.5"/>
                                          </p:val>
                                        </p:tav>
                                        <p:tav tm="100000">
                                          <p:val>
                                            <p:strVal val="#ppt_y"/>
                                          </p:val>
                                        </p:tav>
                                      </p:tavLst>
                                    </p:anim>
                                  </p:childTnLst>
                                </p:cTn>
                              </p:par>
                              <p:par>
                                <p:cTn id="19" presetID="23" presetClass="entr" presetSubtype="528" repeatCount="indefinite" fill="hold" grpId="0" nodeType="withEffect">
                                  <p:stCondLst>
                                    <p:cond delay="0"/>
                                  </p:stCondLst>
                                  <p:childTnLst>
                                    <p:set>
                                      <p:cBhvr>
                                        <p:cTn id="20" dur="1" fill="hold">
                                          <p:stCondLst>
                                            <p:cond delay="0"/>
                                          </p:stCondLst>
                                        </p:cTn>
                                        <p:tgtEl>
                                          <p:spTgt spid="154645"/>
                                        </p:tgtEl>
                                        <p:attrNameLst>
                                          <p:attrName>style.visibility</p:attrName>
                                        </p:attrNameLst>
                                      </p:cBhvr>
                                      <p:to>
                                        <p:strVal val="visible"/>
                                      </p:to>
                                    </p:set>
                                    <p:anim calcmode="lin" valueType="num">
                                      <p:cBhvr>
                                        <p:cTn id="21" dur="1000" fill="hold"/>
                                        <p:tgtEl>
                                          <p:spTgt spid="154645"/>
                                        </p:tgtEl>
                                        <p:attrNameLst>
                                          <p:attrName>ppt_w</p:attrName>
                                        </p:attrNameLst>
                                      </p:cBhvr>
                                      <p:tavLst>
                                        <p:tav tm="0">
                                          <p:val>
                                            <p:fltVal val="0"/>
                                          </p:val>
                                        </p:tav>
                                        <p:tav tm="100000">
                                          <p:val>
                                            <p:strVal val="#ppt_w"/>
                                          </p:val>
                                        </p:tav>
                                      </p:tavLst>
                                    </p:anim>
                                    <p:anim calcmode="lin" valueType="num">
                                      <p:cBhvr>
                                        <p:cTn id="22" dur="1000" fill="hold"/>
                                        <p:tgtEl>
                                          <p:spTgt spid="154645"/>
                                        </p:tgtEl>
                                        <p:attrNameLst>
                                          <p:attrName>ppt_h</p:attrName>
                                        </p:attrNameLst>
                                      </p:cBhvr>
                                      <p:tavLst>
                                        <p:tav tm="0">
                                          <p:val>
                                            <p:fltVal val="0"/>
                                          </p:val>
                                        </p:tav>
                                        <p:tav tm="100000">
                                          <p:val>
                                            <p:strVal val="#ppt_h"/>
                                          </p:val>
                                        </p:tav>
                                      </p:tavLst>
                                    </p:anim>
                                    <p:anim calcmode="lin" valueType="num">
                                      <p:cBhvr>
                                        <p:cTn id="23" dur="1000" fill="hold"/>
                                        <p:tgtEl>
                                          <p:spTgt spid="154645"/>
                                        </p:tgtEl>
                                        <p:attrNameLst>
                                          <p:attrName>ppt_x</p:attrName>
                                        </p:attrNameLst>
                                      </p:cBhvr>
                                      <p:tavLst>
                                        <p:tav tm="0">
                                          <p:val>
                                            <p:fltVal val="0.5"/>
                                          </p:val>
                                        </p:tav>
                                        <p:tav tm="100000">
                                          <p:val>
                                            <p:strVal val="#ppt_x"/>
                                          </p:val>
                                        </p:tav>
                                      </p:tavLst>
                                    </p:anim>
                                    <p:anim calcmode="lin" valueType="num">
                                      <p:cBhvr>
                                        <p:cTn id="24" dur="1000" fill="hold"/>
                                        <p:tgtEl>
                                          <p:spTgt spid="154645"/>
                                        </p:tgtEl>
                                        <p:attrNameLst>
                                          <p:attrName>ppt_y</p:attrName>
                                        </p:attrNameLst>
                                      </p:cBhvr>
                                      <p:tavLst>
                                        <p:tav tm="0">
                                          <p:val>
                                            <p:fltVal val="0.5"/>
                                          </p:val>
                                        </p:tav>
                                        <p:tav tm="100000">
                                          <p:val>
                                            <p:strVal val="#ppt_y"/>
                                          </p:val>
                                        </p:tav>
                                      </p:tavLst>
                                    </p:anim>
                                  </p:childTnLst>
                                </p:cTn>
                              </p:par>
                              <p:par>
                                <p:cTn id="25" presetID="23" presetClass="entr" presetSubtype="528" repeatCount="indefinite" fill="hold" grpId="0" nodeType="withEffect">
                                  <p:stCondLst>
                                    <p:cond delay="0"/>
                                  </p:stCondLst>
                                  <p:childTnLst>
                                    <p:set>
                                      <p:cBhvr>
                                        <p:cTn id="26" dur="1" fill="hold">
                                          <p:stCondLst>
                                            <p:cond delay="0"/>
                                          </p:stCondLst>
                                        </p:cTn>
                                        <p:tgtEl>
                                          <p:spTgt spid="154646"/>
                                        </p:tgtEl>
                                        <p:attrNameLst>
                                          <p:attrName>style.visibility</p:attrName>
                                        </p:attrNameLst>
                                      </p:cBhvr>
                                      <p:to>
                                        <p:strVal val="visible"/>
                                      </p:to>
                                    </p:set>
                                    <p:anim calcmode="lin" valueType="num">
                                      <p:cBhvr>
                                        <p:cTn id="27" dur="1000" fill="hold"/>
                                        <p:tgtEl>
                                          <p:spTgt spid="154646"/>
                                        </p:tgtEl>
                                        <p:attrNameLst>
                                          <p:attrName>ppt_w</p:attrName>
                                        </p:attrNameLst>
                                      </p:cBhvr>
                                      <p:tavLst>
                                        <p:tav tm="0">
                                          <p:val>
                                            <p:fltVal val="0"/>
                                          </p:val>
                                        </p:tav>
                                        <p:tav tm="100000">
                                          <p:val>
                                            <p:strVal val="#ppt_w"/>
                                          </p:val>
                                        </p:tav>
                                      </p:tavLst>
                                    </p:anim>
                                    <p:anim calcmode="lin" valueType="num">
                                      <p:cBhvr>
                                        <p:cTn id="28" dur="1000" fill="hold"/>
                                        <p:tgtEl>
                                          <p:spTgt spid="154646"/>
                                        </p:tgtEl>
                                        <p:attrNameLst>
                                          <p:attrName>ppt_h</p:attrName>
                                        </p:attrNameLst>
                                      </p:cBhvr>
                                      <p:tavLst>
                                        <p:tav tm="0">
                                          <p:val>
                                            <p:fltVal val="0"/>
                                          </p:val>
                                        </p:tav>
                                        <p:tav tm="100000">
                                          <p:val>
                                            <p:strVal val="#ppt_h"/>
                                          </p:val>
                                        </p:tav>
                                      </p:tavLst>
                                    </p:anim>
                                    <p:anim calcmode="lin" valueType="num">
                                      <p:cBhvr>
                                        <p:cTn id="29" dur="1000" fill="hold"/>
                                        <p:tgtEl>
                                          <p:spTgt spid="154646"/>
                                        </p:tgtEl>
                                        <p:attrNameLst>
                                          <p:attrName>ppt_x</p:attrName>
                                        </p:attrNameLst>
                                      </p:cBhvr>
                                      <p:tavLst>
                                        <p:tav tm="0">
                                          <p:val>
                                            <p:fltVal val="0.5"/>
                                          </p:val>
                                        </p:tav>
                                        <p:tav tm="100000">
                                          <p:val>
                                            <p:strVal val="#ppt_x"/>
                                          </p:val>
                                        </p:tav>
                                      </p:tavLst>
                                    </p:anim>
                                    <p:anim calcmode="lin" valueType="num">
                                      <p:cBhvr>
                                        <p:cTn id="30" dur="1000" fill="hold"/>
                                        <p:tgtEl>
                                          <p:spTgt spid="154646"/>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nodeType="withEffect">
                                  <p:stCondLst>
                                    <p:cond delay="0"/>
                                  </p:stCondLst>
                                  <p:childTnLst>
                                    <p:set>
                                      <p:cBhvr>
                                        <p:cTn id="32" dur="1" fill="hold">
                                          <p:stCondLst>
                                            <p:cond delay="0"/>
                                          </p:stCondLst>
                                        </p:cTn>
                                        <p:tgtEl>
                                          <p:spTgt spid="154647"/>
                                        </p:tgtEl>
                                        <p:attrNameLst>
                                          <p:attrName>style.visibility</p:attrName>
                                        </p:attrNameLst>
                                      </p:cBhvr>
                                      <p:to>
                                        <p:strVal val="visible"/>
                                      </p:to>
                                    </p:set>
                                    <p:anim calcmode="lin" valueType="num">
                                      <p:cBhvr>
                                        <p:cTn id="33" dur="1000" fill="hold"/>
                                        <p:tgtEl>
                                          <p:spTgt spid="154647"/>
                                        </p:tgtEl>
                                        <p:attrNameLst>
                                          <p:attrName>ppt_w</p:attrName>
                                        </p:attrNameLst>
                                      </p:cBhvr>
                                      <p:tavLst>
                                        <p:tav tm="0">
                                          <p:val>
                                            <p:fltVal val="0"/>
                                          </p:val>
                                        </p:tav>
                                        <p:tav tm="100000">
                                          <p:val>
                                            <p:strVal val="#ppt_w"/>
                                          </p:val>
                                        </p:tav>
                                      </p:tavLst>
                                    </p:anim>
                                    <p:anim calcmode="lin" valueType="num">
                                      <p:cBhvr>
                                        <p:cTn id="34" dur="1000" fill="hold"/>
                                        <p:tgtEl>
                                          <p:spTgt spid="154647"/>
                                        </p:tgtEl>
                                        <p:attrNameLst>
                                          <p:attrName>ppt_h</p:attrName>
                                        </p:attrNameLst>
                                      </p:cBhvr>
                                      <p:tavLst>
                                        <p:tav tm="0">
                                          <p:val>
                                            <p:fltVal val="0"/>
                                          </p:val>
                                        </p:tav>
                                        <p:tav tm="100000">
                                          <p:val>
                                            <p:strVal val="#ppt_h"/>
                                          </p:val>
                                        </p:tav>
                                      </p:tavLst>
                                    </p:anim>
                                    <p:anim calcmode="lin" valueType="num">
                                      <p:cBhvr>
                                        <p:cTn id="35" dur="1000" fill="hold"/>
                                        <p:tgtEl>
                                          <p:spTgt spid="154647"/>
                                        </p:tgtEl>
                                        <p:attrNameLst>
                                          <p:attrName>ppt_x</p:attrName>
                                        </p:attrNameLst>
                                      </p:cBhvr>
                                      <p:tavLst>
                                        <p:tav tm="0">
                                          <p:val>
                                            <p:fltVal val="0.5"/>
                                          </p:val>
                                        </p:tav>
                                        <p:tav tm="100000">
                                          <p:val>
                                            <p:strVal val="#ppt_x"/>
                                          </p:val>
                                        </p:tav>
                                      </p:tavLst>
                                    </p:anim>
                                    <p:anim calcmode="lin" valueType="num">
                                      <p:cBhvr>
                                        <p:cTn id="36" dur="1000" fill="hold"/>
                                        <p:tgtEl>
                                          <p:spTgt spid="1546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animBg="1"/>
      <p:bldP spid="1546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1205724"/>
            <a:ext cx="3568182" cy="731626"/>
          </a:xfrm>
          <a:prstGeom prst="rect">
            <a:avLst/>
          </a:prstGeom>
        </p:spPr>
        <p:txBody>
          <a:bodyPr wrap="square" lIns="114949" tIns="57475" rIns="114949" bIns="57475">
            <a:spAutoFit/>
          </a:bodyPr>
          <a:lstStyle/>
          <a:p>
            <a:pPr algn="ctr"/>
            <a:r>
              <a:rPr lang="en-US" altLang="zh-CN" sz="40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vùng</a:t>
            </a:r>
            <a:r>
              <a:rPr lang="en-US" altLang="zh-CN"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vẫy</a:t>
            </a:r>
            <a:r>
              <a:rPr lang="en-US" altLang="zh-CN"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3092649" y="1288768"/>
            <a:ext cx="8081604" cy="1193291"/>
          </a:xfrm>
          <a:prstGeom prst="rect">
            <a:avLst/>
          </a:prstGeom>
        </p:spPr>
        <p:txBody>
          <a:bodyPr wrap="square" lIns="114949" tIns="57475" rIns="114949" bIns="57475">
            <a:spAutoFit/>
          </a:bodyPr>
          <a:lstStyle/>
          <a:p>
            <a:pPr algn="just"/>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Hoạt</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động</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liên</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tiếp</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để</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thoát</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khỏi</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một</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tình</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trạng</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nào</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3500" b="1" dirty="0" err="1">
                <a:latin typeface="Times New Roman" panose="02020603050405020304" pitchFamily="18" charset="0"/>
                <a:ea typeface="UVnAvant-Narrow" panose="020B0500000000000000" pitchFamily="34" charset="0"/>
                <a:cs typeface="Times New Roman" panose="02020603050405020304" pitchFamily="18" charset="0"/>
                <a:sym typeface="+mn-lt"/>
              </a:rPr>
              <a:t>đó</a:t>
            </a:r>
            <a:r>
              <a:rPr lang="en-US" altLang="zh-CN" sz="3500" b="1" dirty="0">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3500" b="1" dirty="0">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4" name="矩形 8"/>
          <p:cNvSpPr/>
          <p:nvPr/>
        </p:nvSpPr>
        <p:spPr>
          <a:xfrm>
            <a:off x="-1" y="2426572"/>
            <a:ext cx="3568182" cy="731626"/>
          </a:xfrm>
          <a:prstGeom prst="rect">
            <a:avLst/>
          </a:prstGeom>
        </p:spPr>
        <p:txBody>
          <a:bodyPr wrap="square" lIns="114949" tIns="57475" rIns="114949" bIns="57475">
            <a:spAutoFit/>
          </a:bodyPr>
          <a:lstStyle/>
          <a:p>
            <a:pPr algn="ctr"/>
            <a:r>
              <a:rPr lang="en-US" altLang="zh-CN" sz="40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nhanh</a:t>
            </a:r>
            <a:r>
              <a:rPr lang="en-US" altLang="zh-CN"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trí</a:t>
            </a:r>
            <a:r>
              <a:rPr lang="en-US" altLang="zh-CN"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5" name="矩形 8"/>
          <p:cNvSpPr/>
          <p:nvPr/>
        </p:nvSpPr>
        <p:spPr>
          <a:xfrm>
            <a:off x="3079789" y="2498820"/>
            <a:ext cx="8081604" cy="654682"/>
          </a:xfrm>
          <a:prstGeom prst="rect">
            <a:avLst/>
          </a:prstGeom>
        </p:spPr>
        <p:txBody>
          <a:bodyPr wrap="square" lIns="114949" tIns="57475" rIns="114949" bIns="57475">
            <a:spAutoFit/>
          </a:bodyPr>
          <a:lstStyle/>
          <a:p>
            <a:pPr algn="just"/>
            <a:r>
              <a:rPr lang="en-US" altLang="zh-CN" sz="3500" b="1">
                <a:latin typeface="Times New Roman" panose="02020603050405020304" pitchFamily="18" charset="0"/>
                <a:ea typeface="UVnAvant-Narrow" panose="020B0500000000000000" pitchFamily="34" charset="0"/>
                <a:cs typeface="Times New Roman" panose="02020603050405020304" pitchFamily="18" charset="0"/>
                <a:sym typeface="+mn-lt"/>
              </a:rPr>
              <a:t>Suy nghĩ nhanh, ứng phó nhanh.</a:t>
            </a:r>
            <a:endParaRPr lang="zh-CN" altLang="en-US" sz="3500" b="1" dirty="0">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6" name="矩形 8"/>
          <p:cNvSpPr/>
          <p:nvPr/>
        </p:nvSpPr>
        <p:spPr>
          <a:xfrm>
            <a:off x="12859" y="3227347"/>
            <a:ext cx="3568182" cy="731626"/>
          </a:xfrm>
          <a:prstGeom prst="rect">
            <a:avLst/>
          </a:prstGeom>
        </p:spPr>
        <p:txBody>
          <a:bodyPr wrap="square" lIns="114949" tIns="57475" rIns="114949" bIns="57475">
            <a:spAutoFit/>
          </a:bodyPr>
          <a:lstStyle/>
          <a:p>
            <a:pPr algn="ctr"/>
            <a:r>
              <a:rPr lang="en-US" altLang="zh-CN" sz="40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thợ</a:t>
            </a:r>
            <a:r>
              <a:rPr lang="en-US" altLang="zh-CN"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săn</a:t>
            </a:r>
            <a:r>
              <a:rPr lang="en-US" altLang="zh-CN"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7" name="矩形 8"/>
          <p:cNvSpPr/>
          <p:nvPr/>
        </p:nvSpPr>
        <p:spPr>
          <a:xfrm>
            <a:off x="3092649" y="3299596"/>
            <a:ext cx="8081604" cy="1193291"/>
          </a:xfrm>
          <a:prstGeom prst="rect">
            <a:avLst/>
          </a:prstGeom>
        </p:spPr>
        <p:txBody>
          <a:bodyPr wrap="square" lIns="114949" tIns="57475" rIns="114949" bIns="57475">
            <a:spAutoFit/>
          </a:bodyPr>
          <a:lstStyle/>
          <a:p>
            <a:pPr algn="just"/>
            <a:r>
              <a:rPr lang="en-US" altLang="zh-CN" sz="3500" b="1">
                <a:latin typeface="Times New Roman" panose="02020603050405020304" pitchFamily="18" charset="0"/>
                <a:ea typeface="UVnAvant-Narrow" panose="020B0500000000000000" pitchFamily="34" charset="0"/>
                <a:cs typeface="Times New Roman" panose="02020603050405020304" pitchFamily="18" charset="0"/>
                <a:sym typeface="+mn-lt"/>
              </a:rPr>
              <a:t>Người chuyên làm nghề săn bắn thú rừng và chim.</a:t>
            </a:r>
            <a:endParaRPr lang="zh-CN" altLang="en-US" sz="3500" b="1" dirty="0">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 xmlns:p14="http://schemas.microsoft.com/office/powerpoint/2010/main" val="6538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a:latin typeface="Times New Roman" panose="02020603050405020304" pitchFamily="18" charset="0"/>
                <a:ea typeface="UVnAvant-Narrow" panose="020B0500000000000000" pitchFamily="34" charset="0"/>
                <a:cs typeface="Times New Roman" panose="02020603050405020304" pitchFamily="18" charset="0"/>
              </a:rPr>
              <a:t>      </a:t>
            </a:r>
            <a:r>
              <a:rPr lang="vi-VN" sz="3000" b="1">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 xmlns:p14="http://schemas.microsoft.com/office/powerpoint/2010/main" val="3864697193"/>
      </p:ext>
    </p:extLst>
  </p:cSld>
  <p:clrMapOvr>
    <a:masterClrMapping/>
  </p:clrMapOvr>
  <mc:AlternateContent xmlns:mc="http://schemas.openxmlformats.org/markup-compatibility/2006">
    <mc:Choice xmlns=""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344400" cy="7772400"/>
          </a:xfrm>
          <a:prstGeom prst="rect">
            <a:avLst/>
          </a:prstGeom>
        </p:spPr>
      </p:pic>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 xmlns:p14="http://schemas.microsoft.com/office/powerpoint/2010/main" val="3503182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160"/>
            <a:ext cx="12344400" cy="7772400"/>
          </a:xfrm>
          <a:prstGeom prst="rect">
            <a:avLst/>
          </a:prstGeom>
        </p:spPr>
      </p:pic>
      <p:sp>
        <p:nvSpPr>
          <p:cNvPr id="4" name="Rectangle 3">
            <a:extLst>
              <a:ext uri="{FF2B5EF4-FFF2-40B4-BE49-F238E27FC236}">
                <a16:creationId xmlns="" xmlns:a16="http://schemas.microsoft.com/office/drawing/2014/main" id="{F3AE2D3B-8A66-4D37-9F98-E5BC3B6825E5}"/>
              </a:ext>
            </a:extLst>
          </p:cNvPr>
          <p:cNvSpPr/>
          <p:nvPr/>
        </p:nvSpPr>
        <p:spPr>
          <a:xfrm>
            <a:off x="449396" y="1744698"/>
            <a:ext cx="10874313" cy="633325"/>
          </a:xfrm>
          <a:prstGeom prst="rect">
            <a:avLst/>
          </a:prstGeom>
        </p:spPr>
        <p:txBody>
          <a:bodyPr wrap="square" lIns="93799" tIns="46900" rIns="93799" bIns="46900">
            <a:spAutoFit/>
          </a:bodyPr>
          <a:lstStyle/>
          <a:p>
            <a:r>
              <a:rPr lang="en-US" sz="3500" b="1" i="1"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3500" b="1" i="1"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5" name="Rectangle 4">
            <a:extLst>
              <a:ext uri="{FF2B5EF4-FFF2-40B4-BE49-F238E27FC236}">
                <a16:creationId xmlns="" xmlns:a16="http://schemas.microsoft.com/office/drawing/2014/main" id="{0D5412BB-5903-408F-9691-A062A2CB8E86}"/>
              </a:ext>
            </a:extLst>
          </p:cNvPr>
          <p:cNvSpPr/>
          <p:nvPr/>
        </p:nvSpPr>
        <p:spPr>
          <a:xfrm>
            <a:off x="995028" y="2307633"/>
            <a:ext cx="10881608" cy="1171934"/>
          </a:xfrm>
          <a:prstGeom prst="rect">
            <a:avLst/>
          </a:prstGeom>
        </p:spPr>
        <p:txBody>
          <a:bodyPr wrap="square" lIns="93799" tIns="46900" rIns="93799" bIns="46900">
            <a:spAutoFit/>
          </a:bodyPr>
          <a:lstStyle/>
          <a:p>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nhanh</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trí</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nhặt</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một</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chiếc</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lá</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thả</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xuống</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nước</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p>
        </p:txBody>
      </p:sp>
      <p:sp>
        <p:nvSpPr>
          <p:cNvPr id="6" name="Rectangle 5">
            <a:extLst>
              <a:ext uri="{FF2B5EF4-FFF2-40B4-BE49-F238E27FC236}">
                <a16:creationId xmlns="" xmlns:a16="http://schemas.microsoft.com/office/drawing/2014/main" id="{F3AE2D3B-8A66-4D37-9F98-E5BC3B6825E5}"/>
              </a:ext>
            </a:extLst>
          </p:cNvPr>
          <p:cNvSpPr/>
          <p:nvPr/>
        </p:nvSpPr>
        <p:spPr>
          <a:xfrm>
            <a:off x="487971" y="3423675"/>
            <a:ext cx="10874313" cy="633325"/>
          </a:xfrm>
          <a:prstGeom prst="rect">
            <a:avLst/>
          </a:prstGeom>
        </p:spPr>
        <p:txBody>
          <a:bodyPr wrap="square" lIns="93799" tIns="46900" rIns="93799" bIns="46900">
            <a:spAutoFit/>
          </a:bodyPr>
          <a:lstStyle/>
          <a:p>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câu</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3500" b="1" i="1"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7" name="Rectangle 6">
            <a:extLst>
              <a:ext uri="{FF2B5EF4-FFF2-40B4-BE49-F238E27FC236}">
                <a16:creationId xmlns="" xmlns:a16="http://schemas.microsoft.com/office/drawing/2014/main" id="{0D5412BB-5903-408F-9691-A062A2CB8E86}"/>
              </a:ext>
            </a:extLst>
          </p:cNvPr>
          <p:cNvSpPr/>
          <p:nvPr/>
        </p:nvSpPr>
        <p:spPr>
          <a:xfrm>
            <a:off x="995028" y="3997405"/>
            <a:ext cx="10367256" cy="633325"/>
          </a:xfrm>
          <a:prstGeom prst="rect">
            <a:avLst/>
          </a:prstGeom>
        </p:spPr>
        <p:txBody>
          <a:bodyPr wrap="square" lIns="93799" tIns="46900" rIns="93799" bIns="46900">
            <a:spAutoFit/>
          </a:bodyPr>
          <a:lstStyle/>
          <a:p>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bò</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đến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cắn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vào</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chân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người</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thợ</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săn</a:t>
            </a:r>
            <a:r>
              <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t>
            </a:r>
          </a:p>
        </p:txBody>
      </p:sp>
      <p:sp>
        <p:nvSpPr>
          <p:cNvPr id="8" name="Rectangle 7">
            <a:extLst>
              <a:ext uri="{FF2B5EF4-FFF2-40B4-BE49-F238E27FC236}">
                <a16:creationId xmlns="" xmlns:a16="http://schemas.microsoft.com/office/drawing/2014/main" id="{F3AE2D3B-8A66-4D37-9F98-E5BC3B6825E5}"/>
              </a:ext>
            </a:extLst>
          </p:cNvPr>
          <p:cNvSpPr/>
          <p:nvPr/>
        </p:nvSpPr>
        <p:spPr>
          <a:xfrm>
            <a:off x="552261" y="4688600"/>
            <a:ext cx="11324375" cy="633325"/>
          </a:xfrm>
          <a:prstGeom prst="rect">
            <a:avLst/>
          </a:prstGeom>
        </p:spPr>
        <p:txBody>
          <a:bodyPr wrap="square" lIns="93799" tIns="46900" rIns="93799" bIns="46900">
            <a:spAutoFit/>
          </a:bodyPr>
          <a:lstStyle/>
          <a:p>
            <a:r>
              <a:rPr lang="en-US" sz="3500" b="1" i="1" dirty="0" smtClean="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3500" b="1" i="1" dirty="0"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Em</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học</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được</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điều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từ</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chuyện</a:t>
            </a:r>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b="1" i="1"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này</a:t>
            </a:r>
            <a:r>
              <a:rPr lang="vi-VN"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3500" b="1" i="1"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0D5412BB-5903-408F-9691-A062A2CB8E86}"/>
              </a:ext>
            </a:extLst>
          </p:cNvPr>
          <p:cNvSpPr/>
          <p:nvPr/>
        </p:nvSpPr>
        <p:spPr>
          <a:xfrm>
            <a:off x="1059319" y="5262330"/>
            <a:ext cx="10367256" cy="1171934"/>
          </a:xfrm>
          <a:prstGeom prst="rect">
            <a:avLst/>
          </a:prstGeom>
        </p:spPr>
        <p:txBody>
          <a:bodyPr wrap="square" lIns="93799" tIns="46900" rIns="93799" bIns="46900">
            <a:spAutoFit/>
          </a:bodyPr>
          <a:lstStyle/>
          <a:p>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Trong</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cuộc</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sống</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hằng</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ngày</a:t>
            </a:r>
            <a:r>
              <a:rPr lang="en-US" sz="3500"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cần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giúp</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đỡ</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nhau</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nhất</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khi</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người</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khác</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gặp</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hoạn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nạn</a:t>
            </a:r>
            <a:r>
              <a:rPr lang="en-US" sz="35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p>
        </p:txBody>
      </p:sp>
    </p:spTree>
    <p:extLst>
      <p:ext uri="{BB962C8B-B14F-4D97-AF65-F5344CB8AC3E}">
        <p14:creationId xmlns="" xmlns:p14="http://schemas.microsoft.com/office/powerpoint/2010/main" val="5824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591" t="13448" r="17286" b="13793"/>
          <a:stretch/>
        </p:blipFill>
        <p:spPr bwMode="auto">
          <a:xfrm>
            <a:off x="8538210" y="5699761"/>
            <a:ext cx="3451078" cy="178378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t="24472"/>
          <a:stretch>
            <a:fillRect/>
          </a:stretch>
        </p:blipFill>
        <p:spPr bwMode="auto">
          <a:xfrm>
            <a:off x="78761" y="2819296"/>
            <a:ext cx="12265640" cy="2997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427072" y="322051"/>
            <a:ext cx="2414231" cy="2266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272309" y="298851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dirty="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Kiến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bò</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đến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chỗ</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người</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thợ</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săn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và</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cắn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vào</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chân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anh</a:t>
            </a:r>
            <a:r>
              <a:rPr lang="en-US" sz="4500" b="1" kern="0" dirty="0" smtClean="0">
                <a:solidFill>
                  <a:srgbClr val="000000">
                    <a:lumMod val="95000"/>
                    <a:lumOff val="5000"/>
                  </a:srgbClr>
                </a:solidFill>
                <a:latin typeface="HP001 4 hang 1 ô ly" panose="020B0603050302020204" pitchFamily="34" charset="0"/>
              </a:rPr>
              <a:t> ta.</a:t>
            </a:r>
            <a:endParaRPr lang="vi-VN" sz="4500" kern="0" dirty="0">
              <a:solidFill>
                <a:sysClr val="windowText" lastClr="000000"/>
              </a:solidFill>
            </a:endParaRPr>
          </a:p>
        </p:txBody>
      </p:sp>
      <p:sp>
        <p:nvSpPr>
          <p:cNvPr id="6" name="Title 1"/>
          <p:cNvSpPr txBox="1">
            <a:spLocks/>
          </p:cNvSpPr>
          <p:nvPr/>
        </p:nvSpPr>
        <p:spPr bwMode="auto">
          <a:xfrm>
            <a:off x="144661" y="1561678"/>
            <a:ext cx="9116854" cy="1270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a:latin typeface="UVnAvant-Narrow" pitchFamily="34" charset="0"/>
                <a:cs typeface="UVnAvant-Narrow" pitchFamily="34" charset="0"/>
              </a:rPr>
              <a:t>4</a:t>
            </a:r>
            <a:r>
              <a:rPr lang="en-US" altLang="en-US" b="1" smtClean="0">
                <a:latin typeface="UVnAvant-Narrow" pitchFamily="34" charset="0"/>
                <a:cs typeface="UVnAvant-Narrow" pitchFamily="34" charset="0"/>
              </a:rPr>
              <a:t>. </a:t>
            </a:r>
            <a:r>
              <a:rPr lang="en-US" altLang="vi-VN" b="1">
                <a:latin typeface="UVnAvant-Narrow" pitchFamily="34" charset="0"/>
                <a:cs typeface="UVnAvant-Narrow" pitchFamily="34" charset="0"/>
              </a:rPr>
              <a:t>Viết vào vở câu trả lời cho câu hỏi b ở mục 3</a:t>
            </a:r>
          </a:p>
        </p:txBody>
      </p:sp>
    </p:spTree>
    <p:extLst>
      <p:ext uri="{BB962C8B-B14F-4D97-AF65-F5344CB8AC3E}">
        <p14:creationId xmlns="" xmlns:p14="http://schemas.microsoft.com/office/powerpoint/2010/main" val="3372660272"/>
      </p:ext>
    </p:extLst>
  </p:cSld>
  <p:clrMapOvr>
    <a:masterClrMapping/>
  </p:clrMapOvr>
  <mc:AlternateContent xmlns:mc="http://schemas.openxmlformats.org/markup-compatibility/2006">
    <mc:Choice xmlns="" xmlns:p14="http://schemas.microsoft.com/office/powerpoint/2010/main" Requires="p14">
      <p:transition p14:dur="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dirty="0">
                <a:latin typeface="Times New Roman" panose="02020603050405020304" pitchFamily="18" charset="0"/>
                <a:ea typeface="UVnAvant-Narrow" panose="020B0500000000000000" pitchFamily="34" charset="0"/>
                <a:cs typeface="Times New Roman" panose="02020603050405020304" pitchFamily="18" charset="0"/>
              </a:rPr>
              <a:t>5</a:t>
            </a:r>
            <a:r>
              <a:rPr lang="en-US" sz="32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smtClean="0">
                <a:latin typeface="Times New Roman" panose="02020603050405020304" pitchFamily="18" charset="0"/>
                <a:ea typeface="UVnAvant-Narrow" panose="020B0500000000000000" pitchFamily="34" charset="0"/>
                <a:cs typeface="Times New Roman" panose="02020603050405020304" pitchFamily="18" charset="0"/>
              </a:rPr>
              <a:t>Chọn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F3AE2D3B-8A66-4D37-9F98-E5BC3B6825E5}"/>
              </a:ext>
            </a:extLst>
          </p:cNvPr>
          <p:cNvSpPr/>
          <p:nvPr/>
        </p:nvSpPr>
        <p:spPr>
          <a:xfrm>
            <a:off x="876908" y="3646072"/>
            <a:ext cx="10874313" cy="587159"/>
          </a:xfrm>
          <a:prstGeom prst="rect">
            <a:avLst/>
          </a:prstGeom>
        </p:spPr>
        <p:txBody>
          <a:bodyPr wrap="square" lIns="93799" tIns="46900" rIns="93799" bIns="46900">
            <a:spAutoFit/>
          </a:bodyPr>
          <a:lstStyle/>
          <a:p>
            <a:r>
              <a:rPr lang="vi-VN" sz="3200">
                <a:latin typeface="UVnAvant-Narrow" panose="020B0500000000000000" pitchFamily="34" charset="0"/>
                <a:ea typeface="UVnAvant-Narrow" panose="020B0500000000000000" pitchFamily="34" charset="0"/>
                <a:cs typeface="UVnAvant-Narrow" panose="020B0500000000000000" pitchFamily="34" charset="0"/>
              </a:rPr>
              <a:t>a. Nam (…) nghĩ ngay ra lời giải cho câu đố.</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089446391"/>
              </p:ext>
            </p:extLst>
          </p:nvPr>
        </p:nvGraphicFramePr>
        <p:xfrm>
          <a:off x="581890" y="2564478"/>
          <a:ext cx="10854048" cy="855616"/>
        </p:xfrm>
        <a:graphic>
          <a:graphicData uri="http://schemas.openxmlformats.org/drawingml/2006/table">
            <a:tbl>
              <a:tblPr/>
              <a:tblGrid>
                <a:gridCol w="2256313">
                  <a:extLst>
                    <a:ext uri="{9D8B030D-6E8A-4147-A177-3AD203B41FA5}">
                      <a16:colId xmlns="" xmlns:a16="http://schemas.microsoft.com/office/drawing/2014/main" val="20000"/>
                    </a:ext>
                  </a:extLst>
                </a:gridCol>
                <a:gridCol w="2303813">
                  <a:extLst>
                    <a:ext uri="{9D8B030D-6E8A-4147-A177-3AD203B41FA5}">
                      <a16:colId xmlns="" xmlns:a16="http://schemas.microsoft.com/office/drawing/2014/main" val="20001"/>
                    </a:ext>
                  </a:extLst>
                </a:gridCol>
                <a:gridCol w="2339439">
                  <a:extLst>
                    <a:ext uri="{9D8B030D-6E8A-4147-A177-3AD203B41FA5}">
                      <a16:colId xmlns="" xmlns:a16="http://schemas.microsoft.com/office/drawing/2014/main" val="20002"/>
                    </a:ext>
                  </a:extLst>
                </a:gridCol>
                <a:gridCol w="2541320">
                  <a:extLst>
                    <a:ext uri="{9D8B030D-6E8A-4147-A177-3AD203B41FA5}">
                      <a16:colId xmlns="" xmlns:a16="http://schemas.microsoft.com/office/drawing/2014/main" val="20003"/>
                    </a:ext>
                  </a:extLst>
                </a:gridCol>
                <a:gridCol w="1413163">
                  <a:extLst>
                    <a:ext uri="{9D8B030D-6E8A-4147-A177-3AD203B41FA5}">
                      <a16:colId xmlns="" xmlns:a16="http://schemas.microsoft.com/office/drawing/2014/main" val="20004"/>
                    </a:ext>
                  </a:extLst>
                </a:gridCol>
              </a:tblGrid>
              <a:tr h="855616">
                <a:tc>
                  <a:txBody>
                    <a:bodyPr/>
                    <a:lstStyle/>
                    <a:p>
                      <a:pPr algn="ctr"/>
                      <a:r>
                        <a:rPr lang="en-US" sz="2800" i="0" dirty="0" err="1">
                          <a:effectLst/>
                          <a:latin typeface="Times New Roman" panose="02020603050405020304" pitchFamily="18" charset="0"/>
                          <a:ea typeface="UVnAvant-Narrow" panose="020B0500000000000000" pitchFamily="34" charset="0"/>
                          <a:cs typeface="Times New Roman" panose="02020603050405020304" pitchFamily="18" charset="0"/>
                        </a:rPr>
                        <a:t>giật</a:t>
                      </a:r>
                      <a:r>
                        <a:rPr lang="en-US" sz="2800" i="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2800" i="0" dirty="0" err="1">
                          <a:effectLst/>
                          <a:latin typeface="Times New Roman" panose="02020603050405020304" pitchFamily="18" charset="0"/>
                          <a:ea typeface="UVnAvant-Narrow" panose="020B0500000000000000" pitchFamily="34" charset="0"/>
                          <a:cs typeface="Times New Roman" panose="02020603050405020304" pitchFamily="18" charset="0"/>
                        </a:rPr>
                        <a:t>mình</a:t>
                      </a:r>
                      <a:endParaRPr lang="en-US" sz="2800" i="0" dirty="0">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Times New Roman" panose="02020603050405020304" pitchFamily="18" charset="0"/>
                          <a:ea typeface="UVnAvant-Narrow" panose="020B0500000000000000" pitchFamily="34" charset="0"/>
                          <a:cs typeface="Times New Roman" panose="02020603050405020304" pitchFamily="18" charset="0"/>
                        </a:rPr>
                        <a:t>nhanh</a:t>
                      </a:r>
                      <a:r>
                        <a:rPr lang="en-US" sz="2800" i="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2800" i="0" dirty="0" err="1">
                          <a:effectLst/>
                          <a:latin typeface="Times New Roman" panose="02020603050405020304" pitchFamily="18" charset="0"/>
                          <a:ea typeface="UVnAvant-Narrow" panose="020B0500000000000000" pitchFamily="34" charset="0"/>
                          <a:cs typeface="Times New Roman" panose="02020603050405020304" pitchFamily="18" charset="0"/>
                        </a:rPr>
                        <a:t>trí</a:t>
                      </a:r>
                      <a:endParaRPr lang="en-US" sz="2800" i="0" dirty="0">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5D0F1"/>
                    </a:solidFill>
                  </a:tcPr>
                </a:tc>
                <a:tc>
                  <a:txBody>
                    <a:bodyPr/>
                    <a:lstStyle/>
                    <a:p>
                      <a:pPr algn="ctr"/>
                      <a:r>
                        <a:rPr lang="vi-VN" sz="2800" i="0" dirty="0">
                          <a:effectLst/>
                          <a:latin typeface="Times New Roman" panose="02020603050405020304" pitchFamily="18" charset="0"/>
                          <a:ea typeface="UVnAvant-Narrow" panose="020B0500000000000000" pitchFamily="34" charset="0"/>
                          <a:cs typeface="Times New Roman" panose="02020603050405020304" pitchFamily="18"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Times New Roman" panose="02020603050405020304" pitchFamily="18" charset="0"/>
                          <a:ea typeface="UVnAvant-Narrow" panose="020B0500000000000000" pitchFamily="34" charset="0"/>
                          <a:cs typeface="Times New Roman" panose="02020603050405020304" pitchFamily="18" charset="0"/>
                        </a:rPr>
                        <a:t>giúp</a:t>
                      </a:r>
                      <a:r>
                        <a:rPr lang="en-US" sz="2800" i="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2800" i="0" dirty="0" err="1">
                          <a:effectLst/>
                          <a:latin typeface="Times New Roman" panose="02020603050405020304" pitchFamily="18" charset="0"/>
                          <a:ea typeface="UVnAvant-Narrow" panose="020B0500000000000000" pitchFamily="34" charset="0"/>
                          <a:cs typeface="Times New Roman" panose="02020603050405020304" pitchFamily="18" charset="0"/>
                        </a:rPr>
                        <a:t>nhau</a:t>
                      </a:r>
                      <a:endParaRPr lang="en-US" sz="2800" i="0" dirty="0">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Times New Roman" panose="02020603050405020304" pitchFamily="18" charset="0"/>
                          <a:ea typeface="UVnAvant-Narrow" panose="020B0500000000000000" pitchFamily="34" charset="0"/>
                          <a:cs typeface="Times New Roman" panose="02020603050405020304" pitchFamily="18" charset="0"/>
                        </a:rPr>
                        <a:t>cứu</a:t>
                      </a:r>
                      <a:endParaRPr lang="en-US" sz="2800" i="0" dirty="0">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5D0F1"/>
                    </a:solidFill>
                  </a:tcPr>
                </a:tc>
                <a:extLst>
                  <a:ext uri="{0D108BD9-81ED-4DB2-BD59-A6C34878D82A}">
                    <a16:rowId xmlns="" xmlns:a16="http://schemas.microsoft.com/office/drawing/2014/main" val="10000"/>
                  </a:ext>
                </a:extLst>
              </a:tr>
            </a:tbl>
          </a:graphicData>
        </a:graphic>
      </p:graphicFrame>
      <p:sp>
        <p:nvSpPr>
          <p:cNvPr id="5" name="Rectangle 4">
            <a:extLst>
              <a:ext uri="{FF2B5EF4-FFF2-40B4-BE49-F238E27FC236}">
                <a16:creationId xmlns="" xmlns:a16="http://schemas.microsoft.com/office/drawing/2014/main" id="{F3AE2D3B-8A66-4D37-9F98-E5BC3B6825E5}"/>
              </a:ext>
            </a:extLst>
          </p:cNvPr>
          <p:cNvSpPr/>
          <p:nvPr/>
        </p:nvSpPr>
        <p:spPr>
          <a:xfrm>
            <a:off x="876907" y="4385631"/>
            <a:ext cx="10874313" cy="587159"/>
          </a:xfrm>
          <a:prstGeom prst="rect">
            <a:avLst/>
          </a:prstGeom>
        </p:spPr>
        <p:txBody>
          <a:bodyPr wrap="square" lIns="93799" tIns="46900" rIns="93799" bIns="46900">
            <a:spAutoFit/>
          </a:bodyPr>
          <a:lstStyle/>
          <a:p>
            <a:r>
              <a:rPr lang="en-US" sz="3200" dirty="0">
                <a:latin typeface="UVnAvant-Narrow" panose="020B0500000000000000" pitchFamily="34" charset="0"/>
                <a:ea typeface="UVnAvant-Narrow" panose="020B0500000000000000" pitchFamily="34" charset="0"/>
                <a:cs typeface="UVnAvant-Narrow" panose="020B0500000000000000" pitchFamily="34" charset="0"/>
              </a:rPr>
              <a:t>b.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Ông</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kể</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cho</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em</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nghe</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một</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câu</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chuyện</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p>
        </p:txBody>
      </p:sp>
      <p:cxnSp>
        <p:nvCxnSpPr>
          <p:cNvPr id="7" name="Straight Arrow Connector 6"/>
          <p:cNvCxnSpPr/>
          <p:nvPr/>
        </p:nvCxnSpPr>
        <p:spPr>
          <a:xfrm flipH="1">
            <a:off x="2743200" y="3218213"/>
            <a:ext cx="653143" cy="72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18317" y="3218213"/>
            <a:ext cx="2339439" cy="13537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3AE2D3B-8A66-4D37-9F98-E5BC3B6825E5}"/>
              </a:ext>
            </a:extLst>
          </p:cNvPr>
          <p:cNvSpPr/>
          <p:nvPr/>
        </p:nvSpPr>
        <p:spPr>
          <a:xfrm>
            <a:off x="774423" y="276783"/>
            <a:ext cx="10874313" cy="587159"/>
          </a:xfrm>
          <a:prstGeom prst="rect">
            <a:avLst/>
          </a:prstGeom>
        </p:spPr>
        <p:txBody>
          <a:bodyPr wrap="square" lIns="93799" tIns="46900" rIns="93799" bIns="46900">
            <a:spAutoFit/>
          </a:bodyPr>
          <a:lstStyle/>
          <a:p>
            <a:r>
              <a:rPr lang="en-US" sz="3200" b="1" dirty="0">
                <a:latin typeface="Times New Roman" panose="02020603050405020304" pitchFamily="18" charset="0"/>
                <a:ea typeface="UVnAvant-Narrow" panose="020B0500000000000000" pitchFamily="34" charset="0"/>
                <a:cs typeface="Times New Roman" panose="02020603050405020304" pitchFamily="18" charset="0"/>
              </a:rPr>
              <a:t>5</a:t>
            </a:r>
            <a:r>
              <a:rPr lang="en-US" sz="32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smtClean="0">
                <a:latin typeface="Times New Roman" panose="02020603050405020304" pitchFamily="18" charset="0"/>
                <a:ea typeface="UVnAvant-Narrow" panose="020B0500000000000000" pitchFamily="34" charset="0"/>
                <a:cs typeface="Times New Roman" panose="02020603050405020304" pitchFamily="18" charset="0"/>
              </a:rPr>
              <a:t>Chọn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t="24472"/>
          <a:stretch>
            <a:fillRect/>
          </a:stretch>
        </p:blipFill>
        <p:spPr bwMode="auto">
          <a:xfrm>
            <a:off x="78760" y="1164828"/>
            <a:ext cx="12265640" cy="2724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t="24472"/>
          <a:stretch>
            <a:fillRect/>
          </a:stretch>
        </p:blipFill>
        <p:spPr bwMode="auto">
          <a:xfrm>
            <a:off x="78760" y="4457039"/>
            <a:ext cx="12265640" cy="2997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8760" y="1598491"/>
            <a:ext cx="12103407" cy="800219"/>
          </a:xfrm>
          <a:prstGeom prst="rect">
            <a:avLst/>
          </a:prstGeom>
        </p:spPr>
        <p:txBody>
          <a:bodyPr wrap="square">
            <a:spAutoFit/>
          </a:bodyPr>
          <a:lstStyle/>
          <a:p>
            <a:pPr lvl="0"/>
            <a:r>
              <a:rPr lang="en-US" sz="4600" dirty="0">
                <a:solidFill>
                  <a:prstClr val="black"/>
                </a:solidFill>
                <a:latin typeface="HP001 4 hang 1 ô ly" panose="020B0603050302020204" pitchFamily="34" charset="0"/>
                <a:cs typeface="Times New Roman" panose="02020603050405020304" pitchFamily="18" charset="0"/>
              </a:rPr>
              <a:t>a. Nam </a:t>
            </a:r>
            <a:r>
              <a:rPr lang="en-US" sz="4600" dirty="0" err="1">
                <a:solidFill>
                  <a:prstClr val="black"/>
                </a:solidFill>
                <a:latin typeface="HP001 4 hang 1 ô ly" panose="020B0603050302020204" pitchFamily="34" charset="0"/>
                <a:cs typeface="Times New Roman" panose="02020603050405020304" pitchFamily="18" charset="0"/>
              </a:rPr>
              <a:t>nhanh</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trí</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nghĩ</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ra</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lời</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giải</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cho</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câu</a:t>
            </a:r>
            <a:r>
              <a:rPr lang="en-US" sz="4600" dirty="0">
                <a:solidFill>
                  <a:prstClr val="black"/>
                </a:solidFill>
                <a:latin typeface="HP001 4 hang 1 ô ly" panose="020B0603050302020204" pitchFamily="34" charset="0"/>
                <a:cs typeface="Times New Roman" panose="02020603050405020304" pitchFamily="18" charset="0"/>
              </a:rPr>
              <a:t> </a:t>
            </a:r>
            <a:r>
              <a:rPr lang="en-US" sz="4600" dirty="0" err="1">
                <a:solidFill>
                  <a:prstClr val="black"/>
                </a:solidFill>
                <a:latin typeface="HP001 4 hang 1 ô ly" panose="020B0603050302020204" pitchFamily="34" charset="0"/>
                <a:cs typeface="Times New Roman" panose="02020603050405020304" pitchFamily="18" charset="0"/>
              </a:rPr>
              <a:t>đố</a:t>
            </a:r>
            <a:r>
              <a:rPr lang="en-US" sz="4600" dirty="0">
                <a:solidFill>
                  <a:prstClr val="black"/>
                </a:solidFill>
                <a:latin typeface="HP001 4 hang 1 ô ly" panose="020B0603050302020204" pitchFamily="34" charset="0"/>
                <a:cs typeface="Times New Roman" panose="02020603050405020304" pitchFamily="18" charset="0"/>
              </a:rPr>
              <a:t>.</a:t>
            </a:r>
          </a:p>
        </p:txBody>
      </p:sp>
      <p:sp>
        <p:nvSpPr>
          <p:cNvPr id="8" name="Rectangle 7"/>
          <p:cNvSpPr/>
          <p:nvPr/>
        </p:nvSpPr>
        <p:spPr>
          <a:xfrm>
            <a:off x="78760" y="5017193"/>
            <a:ext cx="12413124" cy="769441"/>
          </a:xfrm>
          <a:prstGeom prst="rect">
            <a:avLst/>
          </a:prstGeom>
        </p:spPr>
        <p:txBody>
          <a:bodyPr wrap="square">
            <a:spAutoFit/>
          </a:bodyPr>
          <a:lstStyle/>
          <a:p>
            <a:pPr lvl="0"/>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b.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Ô</a:t>
            </a:r>
            <a:r>
              <a:rPr lang="en-US" sz="4400" dirty="0" err="1" smtClean="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ng</a:t>
            </a:r>
            <a:r>
              <a:rPr lang="en-US" sz="4400" dirty="0" smtClean="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kể</a:t>
            </a:r>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cho</a:t>
            </a:r>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em</a:t>
            </a:r>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nghe</a:t>
            </a:r>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một</a:t>
            </a:r>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câu</a:t>
            </a:r>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chuyện</a:t>
            </a:r>
            <a:r>
              <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smtClean="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cảm</a:t>
            </a:r>
            <a:r>
              <a:rPr lang="en-US" sz="4400" dirty="0" smtClean="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 </a:t>
            </a:r>
            <a:r>
              <a:rPr lang="en-US" sz="4400" dirty="0" err="1" smtClean="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rPr>
              <a:t>động</a:t>
            </a:r>
            <a:endParaRPr lang="en-US" sz="4400" dirty="0">
              <a:solidFill>
                <a:prstClr val="black"/>
              </a:solidFill>
              <a:latin typeface="HP001 4 hang 1 ô ly" panose="020B0603050302020204" pitchFamily="34" charset="0"/>
              <a:ea typeface="UVnAvant-Narrow" panose="020B0500000000000000" pitchFamily="34" charset="0"/>
              <a:cs typeface="Times New Roman" panose="02020603050405020304" pitchFamily="18" charset="0"/>
            </a:endParaRPr>
          </a:p>
        </p:txBody>
      </p:sp>
    </p:spTree>
    <p:extLst>
      <p:ext uri="{BB962C8B-B14F-4D97-AF65-F5344CB8AC3E}">
        <p14:creationId xmlns="" xmlns:p14="http://schemas.microsoft.com/office/powerpoint/2010/main"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2983" y="306517"/>
            <a:ext cx="11351981" cy="71520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7042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AE2D3B-8A66-4D37-9F98-E5BC3B6825E5}"/>
              </a:ext>
            </a:extLst>
          </p:cNvPr>
          <p:cNvSpPr/>
          <p:nvPr/>
        </p:nvSpPr>
        <p:spPr>
          <a:xfrm>
            <a:off x="1078497" y="1258591"/>
            <a:ext cx="3043127" cy="587159"/>
          </a:xfrm>
          <a:prstGeom prst="rect">
            <a:avLst/>
          </a:prstGeom>
        </p:spPr>
        <p:txBody>
          <a:bodyPr wrap="square" lIns="93799" tIns="46900" rIns="93799" bIns="46900">
            <a:spAutoFit/>
          </a:bodyPr>
          <a:lstStyle/>
          <a:p>
            <a:r>
              <a:rPr lang="en-US" sz="3200" b="1" dirty="0">
                <a:latin typeface="Times New Roman" panose="02020603050405020304" pitchFamily="18" charset="0"/>
                <a:ea typeface="UVnAvant-Narrow" panose="020B0500000000000000" pitchFamily="34" charset="0"/>
                <a:cs typeface="Times New Roman" panose="02020603050405020304" pitchFamily="18" charset="0"/>
              </a:rPr>
              <a:t>7</a:t>
            </a:r>
            <a:r>
              <a:rPr lang="en-US" sz="32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smtClean="0">
                <a:latin typeface="Times New Roman" panose="02020603050405020304" pitchFamily="18" charset="0"/>
                <a:ea typeface="UVnAvant-Narrow" panose="020B0500000000000000" pitchFamily="34" charset="0"/>
                <a:cs typeface="Times New Roman" panose="02020603050405020304" pitchFamily="18" charset="0"/>
              </a:rPr>
              <a:t>Nghe</a:t>
            </a:r>
            <a:r>
              <a:rPr lang="en-US" sz="32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smtClean="0">
                <a:latin typeface="Times New Roman" panose="02020603050405020304" pitchFamily="18" charset="0"/>
                <a:ea typeface="UVnAvant-Narrow" panose="020B0500000000000000" pitchFamily="34" charset="0"/>
                <a:cs typeface="Times New Roman" panose="02020603050405020304" pitchFamily="18" charset="0"/>
              </a:rPr>
              <a:t>viết</a:t>
            </a:r>
            <a:r>
              <a:rPr lang="vi-VN" sz="3200" b="1" dirty="0" smtClean="0">
                <a:latin typeface="Times New Roman" panose="02020603050405020304" pitchFamily="18" charset="0"/>
                <a:ea typeface="UVnAvant-Narrow" panose="020B0500000000000000" pitchFamily="34" charset="0"/>
                <a:cs typeface="Times New Roman" panose="02020603050405020304" pitchFamily="18" charset="0"/>
              </a:rPr>
              <a:t>:</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pic>
        <p:nvPicPr>
          <p:cNvPr id="4098" name="Picture 2" descr="https://i.vdoc.vn/data/image/2021/03/17/giai-bai-tap-tieng-viet-1-trang-84-85-86-87-bai-1-kien-va-chim-bo-cau-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2554" y="2073298"/>
            <a:ext cx="9984712" cy="20346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006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1573302" cy="1200329"/>
          </a:xfrm>
          <a:prstGeom prst="rect">
            <a:avLst/>
          </a:prstGeom>
        </p:spPr>
        <p:txBody>
          <a:bodyPr wrap="square">
            <a:spAutoFit/>
          </a:bodyPr>
          <a:lstStyle/>
          <a:p>
            <a:r>
              <a:rPr lang="en-US" sz="3600" b="1" dirty="0" smtClean="0">
                <a:latin typeface="Times New Roman" panose="02020603050405020304" pitchFamily="18" charset="0"/>
                <a:ea typeface="UVnAvant-Narrow" panose="020B0500000000000000" pitchFamily="34" charset="0"/>
                <a:cs typeface="Times New Roman" panose="02020603050405020304" pitchFamily="18" charset="0"/>
              </a:rPr>
              <a:t>8. T</a:t>
            </a:r>
            <a:r>
              <a:rPr lang="vi-VN" sz="3600" b="1" dirty="0" smtClean="0">
                <a:latin typeface="Times New Roman" panose="02020603050405020304" pitchFamily="18" charset="0"/>
                <a:ea typeface="UVnAvant-Narrow" panose="020B0500000000000000" pitchFamily="34" charset="0"/>
                <a:cs typeface="Times New Roman" panose="02020603050405020304" pitchFamily="18" charset="0"/>
              </a:rPr>
              <a:t>ìm </a:t>
            </a:r>
            <a:r>
              <a:rPr lang="vi-VN" sz="3600" b="1" dirty="0">
                <a:latin typeface="Times New Roman" panose="02020603050405020304" pitchFamily="18" charset="0"/>
                <a:ea typeface="UVnAvant-Narrow" panose="020B0500000000000000" pitchFamily="34" charset="0"/>
                <a:cs typeface="Times New Roman" panose="02020603050405020304" pitchFamily="18" charset="0"/>
              </a:rPr>
              <a:t>trong hoặc ngoài bài đọc Kiến và chim bồ câu từ ngữ có tiếng chứa vần </a:t>
            </a:r>
            <a:r>
              <a:rPr lang="vi-VN" sz="36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rPr>
              <a:t>ăn, ăng, oat, oăt</a:t>
            </a:r>
            <a:r>
              <a:rPr lang="vi-VN" sz="3600" b="1" dirty="0">
                <a:latin typeface="Times New Roman" panose="02020603050405020304" pitchFamily="18" charset="0"/>
                <a:ea typeface="UVnAvant-Narrow" panose="020B0500000000000000" pitchFamily="34" charset="0"/>
                <a:cs typeface="Times New Roman" panose="02020603050405020304" pitchFamily="18" charset="0"/>
              </a:rPr>
              <a:t>.</a:t>
            </a:r>
            <a:endParaRPr lang="en-US" sz="3600" dirty="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567443786"/>
              </p:ext>
            </p:extLst>
          </p:nvPr>
        </p:nvGraphicFramePr>
        <p:xfrm>
          <a:off x="491058" y="1302223"/>
          <a:ext cx="11273312" cy="5263729"/>
        </p:xfrm>
        <a:graphic>
          <a:graphicData uri="http://schemas.openxmlformats.org/drawingml/2006/table">
            <a:tbl>
              <a:tblPr/>
              <a:tblGrid>
                <a:gridCol w="2322218">
                  <a:extLst>
                    <a:ext uri="{9D8B030D-6E8A-4147-A177-3AD203B41FA5}">
                      <a16:colId xmlns="" xmlns:a16="http://schemas.microsoft.com/office/drawing/2014/main" val="20000"/>
                    </a:ext>
                  </a:extLst>
                </a:gridCol>
                <a:gridCol w="3573876">
                  <a:extLst>
                    <a:ext uri="{9D8B030D-6E8A-4147-A177-3AD203B41FA5}">
                      <a16:colId xmlns="" xmlns:a16="http://schemas.microsoft.com/office/drawing/2014/main" val="20001"/>
                    </a:ext>
                  </a:extLst>
                </a:gridCol>
                <a:gridCol w="5377218">
                  <a:extLst>
                    <a:ext uri="{9D8B030D-6E8A-4147-A177-3AD203B41FA5}">
                      <a16:colId xmlns="" xmlns:a16="http://schemas.microsoft.com/office/drawing/2014/main" val="20002"/>
                    </a:ext>
                  </a:extLst>
                </a:gridCol>
              </a:tblGrid>
              <a:tr h="495941">
                <a:tc>
                  <a:txBody>
                    <a:bodyPr/>
                    <a:lstStyle/>
                    <a:p>
                      <a:endParaRPr lang="en-US" sz="3200" dirty="0">
                        <a:latin typeface="Times New Roman" panose="02020603050405020304" pitchFamily="18"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smtClean="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Trong </a:t>
                      </a:r>
                      <a:r>
                        <a:rPr lang="vi-VN" sz="3200" b="1" i="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Ngoài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594793">
                <a:tc>
                  <a:txBody>
                    <a:bodyPr/>
                    <a:lstStyle/>
                    <a:p>
                      <a:pPr algn="ctr"/>
                      <a:r>
                        <a:rPr lang="vi-VN"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a:t>
                      </a:r>
                      <a:endParaRPr lang="vi-VN"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dirty="0">
                          <a:effectLst/>
                          <a:latin typeface="Times New Roman" panose="02020603050405020304" pitchFamily="18" charset="0"/>
                          <a:ea typeface="UVnAvant-Narrow" panose="020B0500000000000000" pitchFamily="34" charset="0"/>
                          <a:cs typeface="Times New Roman" panose="02020603050405020304" pitchFamily="18" charset="0"/>
                        </a:rPr>
                        <a:t>săn, cắn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dirty="0">
                          <a:effectLst/>
                          <a:latin typeface="Times New Roman" panose="02020603050405020304" pitchFamily="18" charset="0"/>
                          <a:ea typeface="UVnAvant-Narrow" panose="020B0500000000000000" pitchFamily="34" charset="0"/>
                          <a:cs typeface="Times New Roman" panose="02020603050405020304" pitchFamily="18" charset="0"/>
                        </a:rPr>
                        <a:t>bắn (súng), (cái) chăn, khăn (tay), (con) trăn, lăn (tròn), (củ) sắn), (bài) văn…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210459">
                <a:tc>
                  <a:txBody>
                    <a:bodyPr/>
                    <a:lstStyle/>
                    <a:p>
                      <a:pPr algn="ctr"/>
                      <a:r>
                        <a:rPr lang="vi-VN" sz="3200" i="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ăng</a:t>
                      </a:r>
                      <a:endParaRPr lang="vi-VN" sz="320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dirty="0">
                          <a:effectLst/>
                          <a:latin typeface="Times New Roman" panose="02020603050405020304" pitchFamily="18" charset="0"/>
                          <a:ea typeface="UVnAvant-Narrow" panose="020B0500000000000000" pitchFamily="34" charset="0"/>
                          <a:cs typeface="Times New Roman" panose="02020603050405020304" pitchFamily="18" charset="0"/>
                        </a:rPr>
                        <a:t>(mặt) trăng, (chị) Hằng, băng (y tế), lăng (Bác Hồ), căng thẳng…</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26125">
                <a:tc>
                  <a:txBody>
                    <a:bodyPr/>
                    <a:lstStyle/>
                    <a:p>
                      <a:pPr algn="ctr"/>
                      <a:r>
                        <a:rPr lang="en-US" sz="3200" i="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oat</a:t>
                      </a:r>
                      <a:endParaRPr lang="en-US" sz="320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pitchFamily="18" charset="0"/>
                          <a:ea typeface="UVnAvant-Narrow" panose="020B0500000000000000" pitchFamily="34" charset="0"/>
                          <a:cs typeface="Times New Roman" panose="02020603050405020304" pitchFamily="18" charset="0"/>
                        </a:rPr>
                        <a:t>thoát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hoạt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hình</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trốn</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thoát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lục</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soát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41791">
                <a:tc>
                  <a:txBody>
                    <a:bodyPr/>
                    <a:lstStyle/>
                    <a:p>
                      <a:pPr algn="ctr"/>
                      <a:r>
                        <a:rPr lang="vi-VN" sz="3200" i="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oăt</a:t>
                      </a:r>
                      <a:endParaRPr lang="vi-VN" sz="320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nhọn</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hoắt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loắt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a:effectLst/>
                          <a:latin typeface="Times New Roman" panose="02020603050405020304" pitchFamily="18" charset="0"/>
                          <a:ea typeface="UVnAvant-Narrow" panose="020B0500000000000000" pitchFamily="34" charset="0"/>
                          <a:cs typeface="Times New Roman" panose="02020603050405020304" pitchFamily="18" charset="0"/>
                        </a:rPr>
                        <a:t>choắt</a:t>
                      </a:r>
                      <a:r>
                        <a:rPr lang="en-US" sz="3200" dirty="0">
                          <a:effectLst/>
                          <a:latin typeface="Times New Roman" panose="02020603050405020304" pitchFamily="18" charset="0"/>
                          <a:ea typeface="UVnAvant-Narrow" panose="020B0500000000000000" pitchFamily="34" charset="0"/>
                          <a:cs typeface="Times New Roman" panose="02020603050405020304" pitchFamily="18" charset="0"/>
                        </a:rPr>
                        <a: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40896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2050" name="WindowsMediaPlayer1" r:id="rId2" imgW="10323810" imgH="5180952"/>
    </p:controls>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910" y="197429"/>
            <a:ext cx="11012037" cy="1077218"/>
          </a:xfrm>
          <a:prstGeom prst="rect">
            <a:avLst/>
          </a:prstGeom>
        </p:spPr>
        <p:txBody>
          <a:bodyPr wrap="square">
            <a:spAutoFit/>
          </a:bodyPr>
          <a:lstStyle/>
          <a:p>
            <a:r>
              <a:rPr lang="vi-VN" sz="3200" b="1" dirty="0">
                <a:latin typeface="Times New Roman" panose="02020603050405020304" pitchFamily="18" charset="0"/>
                <a:ea typeface="UVnAvant-Narrow" panose="020B0500000000000000" pitchFamily="34" charset="0"/>
                <a:cs typeface="Times New Roman" panose="02020603050405020304" pitchFamily="18" charset="0"/>
              </a:rPr>
              <a:t>Quan sát tranh và dùng từ ngữ trong khung để nói: Việc làm của người </a:t>
            </a:r>
            <a:r>
              <a:rPr lang="vi-VN" sz="3200" b="1" dirty="0" smtClean="0">
                <a:latin typeface="Times New Roman" panose="02020603050405020304" pitchFamily="18" charset="0"/>
                <a:ea typeface="UVnAvant-Narrow" panose="020B0500000000000000" pitchFamily="34" charset="0"/>
                <a:cs typeface="Times New Roman" panose="02020603050405020304" pitchFamily="18" charset="0"/>
              </a:rPr>
              <a:t>th</a:t>
            </a:r>
            <a:r>
              <a:rPr lang="en-US" sz="3200" b="1" dirty="0" smtClean="0">
                <a:latin typeface="Times New Roman" panose="02020603050405020304" pitchFamily="18" charset="0"/>
                <a:ea typeface="UVnAvant-Narrow" panose="020B0500000000000000" pitchFamily="34" charset="0"/>
                <a:cs typeface="Times New Roman" panose="02020603050405020304" pitchFamily="18" charset="0"/>
              </a:rPr>
              <a:t>ợ</a:t>
            </a:r>
            <a:r>
              <a:rPr lang="vi-VN" sz="32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săn là dúng hay là sai? Vì sao?</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202563088"/>
              </p:ext>
            </p:extLst>
          </p:nvPr>
        </p:nvGraphicFramePr>
        <p:xfrm>
          <a:off x="1916136" y="1274647"/>
          <a:ext cx="8543497" cy="685800"/>
        </p:xfrm>
        <a:graphic>
          <a:graphicData uri="http://schemas.openxmlformats.org/drawingml/2006/table">
            <a:tbl>
              <a:tblPr/>
              <a:tblGrid>
                <a:gridCol w="4425626">
                  <a:extLst>
                    <a:ext uri="{9D8B030D-6E8A-4147-A177-3AD203B41FA5}">
                      <a16:colId xmlns="" xmlns:a16="http://schemas.microsoft.com/office/drawing/2014/main" val="20000"/>
                    </a:ext>
                  </a:extLst>
                </a:gridCol>
                <a:gridCol w="4117871">
                  <a:extLst>
                    <a:ext uri="{9D8B030D-6E8A-4147-A177-3AD203B41FA5}">
                      <a16:colId xmlns="" xmlns:a16="http://schemas.microsoft.com/office/drawing/2014/main" val="20001"/>
                    </a:ext>
                  </a:extLst>
                </a:gridCol>
              </a:tblGrid>
              <a:tr h="554727">
                <a:tc>
                  <a:txBody>
                    <a:bodyPr/>
                    <a:lstStyle/>
                    <a:p>
                      <a:pPr algn="ctr"/>
                      <a:r>
                        <a:rPr lang="vi-VN" sz="4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người thợ săn</a:t>
                      </a:r>
                    </a:p>
                  </a:txBody>
                  <a:tcPr marL="38100" marR="38100" marT="38100" marB="38100" anchor="ctr">
                    <a:lnL>
                      <a:noFill/>
                    </a:lnL>
                    <a:lnR>
                      <a:noFill/>
                    </a:lnR>
                    <a:lnT>
                      <a:noFill/>
                    </a:lnT>
                    <a:lnB>
                      <a:noFill/>
                    </a:lnB>
                    <a:solidFill>
                      <a:srgbClr val="FFFFFF"/>
                    </a:solidFill>
                  </a:tcPr>
                </a:tc>
                <a:tc>
                  <a:txBody>
                    <a:bodyPr/>
                    <a:lstStyle/>
                    <a:p>
                      <a:pPr algn="ctr"/>
                      <a:r>
                        <a:rPr lang="en-US" sz="4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bắn</a:t>
                      </a:r>
                      <a:r>
                        <a:rPr lang="en-US" sz="4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chim</a:t>
                      </a:r>
                      <a:endParaRPr lang="en-US" sz="4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extLst>
                  <a:ext uri="{0D108BD9-81ED-4DB2-BD59-A6C34878D82A}">
                    <a16:rowId xmlns="" xmlns:a16="http://schemas.microsoft.com/office/drawing/2014/main" val="10000"/>
                  </a:ext>
                </a:extLst>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38712" y="2111446"/>
            <a:ext cx="8811003" cy="460325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0" y="6713321"/>
            <a:ext cx="12344399" cy="1077218"/>
          </a:xfrm>
          <a:prstGeom prst="rect">
            <a:avLst/>
          </a:prstGeom>
        </p:spPr>
        <p:txBody>
          <a:bodyPr wrap="square">
            <a:spAutoFit/>
          </a:bodyPr>
          <a:lstStyle/>
          <a:p>
            <a:r>
              <a:rPr lang="en-US" sz="32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Hành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đông của người thợ săn là sai. Vì bắn chim là hành động giết hại chú chim bé nhỏ, vô tội và phá hoại thiên nhiên.</a:t>
            </a:r>
            <a:endParaRPr lang="en-US" sz="3200" dirty="0">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 xmlns:p14="http://schemas.microsoft.com/office/powerpoint/2010/main" val="2020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 name="Picture 2" descr="Nature Landscape Background With Funny Design Suitable For Kids, Nature,  Background, Funny Background Image for Free Download">
            <a:extLst>
              <a:ext uri="{FF2B5EF4-FFF2-40B4-BE49-F238E27FC236}">
                <a16:creationId xmlns="" xmlns:a16="http://schemas.microsoft.com/office/drawing/2014/main" id="{723FA717-8D18-4D9F-A72F-A982825E6FE4}"/>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7464" y="0"/>
            <a:ext cx="12257402" cy="777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2530" name="Group 2"/>
          <p:cNvGrpSpPr>
            <a:grpSpLocks/>
          </p:cNvGrpSpPr>
          <p:nvPr/>
        </p:nvGrpSpPr>
        <p:grpSpPr bwMode="auto">
          <a:xfrm>
            <a:off x="5537141" y="5367732"/>
            <a:ext cx="1928813" cy="946666"/>
            <a:chOff x="-216" y="3820"/>
            <a:chExt cx="648" cy="281"/>
          </a:xfrm>
        </p:grpSpPr>
        <p:pic>
          <p:nvPicPr>
            <p:cNvPr id="22558" name="Picture 3"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48" y="3895"/>
              <a:ext cx="432" cy="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59" name="Picture 4"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216" y="3820"/>
              <a:ext cx="432" cy="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60" name="Picture 5"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3834"/>
              <a:ext cx="432" cy="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0358" name="Rectangle 6"/>
          <p:cNvSpPr>
            <a:spLocks noChangeArrowheads="1"/>
          </p:cNvSpPr>
          <p:nvPr/>
        </p:nvSpPr>
        <p:spPr bwMode="auto">
          <a:xfrm>
            <a:off x="1543055" y="1031560"/>
            <a:ext cx="8689300" cy="3038969"/>
          </a:xfrm>
          <a:prstGeom prst="rect">
            <a:avLst/>
          </a:prstGeom>
          <a:noFill/>
          <a:ln w="9525">
            <a:noFill/>
            <a:miter lim="800000"/>
          </a:ln>
          <a:effectLst/>
        </p:spPr>
        <p:txBody>
          <a:bodyPr lIns="83056" tIns="41528" rIns="83056" bIns="41528">
            <a:spAutoFit/>
          </a:bodyPr>
          <a:lstStyle/>
          <a:p>
            <a:pPr algn="ctr" defTabSz="831236" eaLnBrk="0" fontAlgn="base" hangingPunct="0">
              <a:lnSpc>
                <a:spcPct val="110000"/>
              </a:lnSpc>
              <a:spcBef>
                <a:spcPct val="50000"/>
              </a:spcBef>
              <a:spcAft>
                <a:spcPct val="0"/>
              </a:spcAft>
              <a:defRPr/>
            </a:pPr>
            <a:endParaRPr lang="en-US" sz="5164" noProof="1">
              <a:solidFill>
                <a:srgbClr val="FF0000"/>
              </a:solidFill>
              <a:effectLst>
                <a:outerShdw blurRad="38100" dist="38100" dir="2700000" algn="tl">
                  <a:srgbClr val="000000"/>
                </a:outerShdw>
              </a:effectLst>
              <a:latin typeface=".VnHelvetInsH" pitchFamily="34" charset="0"/>
            </a:endParaRPr>
          </a:p>
          <a:p>
            <a:pPr algn="ctr" defTabSz="831236" eaLnBrk="0" fontAlgn="base" hangingPunct="0">
              <a:lnSpc>
                <a:spcPct val="110000"/>
              </a:lnSpc>
              <a:spcBef>
                <a:spcPct val="50000"/>
              </a:spcBef>
              <a:spcAft>
                <a:spcPct val="0"/>
              </a:spcAft>
              <a:defRPr/>
            </a:pPr>
            <a:endParaRPr lang="en-US" sz="1924" noProof="1">
              <a:solidFill>
                <a:srgbClr val="FF0000"/>
              </a:solidFill>
              <a:effectLst>
                <a:outerShdw blurRad="38100" dist="38100" dir="2700000" algn="tl">
                  <a:srgbClr val="000000"/>
                </a:outerShdw>
              </a:effectLst>
              <a:latin typeface=".VnHelvetInsH" pitchFamily="34" charset="0"/>
            </a:endParaRPr>
          </a:p>
          <a:p>
            <a:pPr algn="ctr" defTabSz="831236" eaLnBrk="0" fontAlgn="base" hangingPunct="0">
              <a:lnSpc>
                <a:spcPct val="110000"/>
              </a:lnSpc>
              <a:spcBef>
                <a:spcPct val="50000"/>
              </a:spcBef>
              <a:spcAft>
                <a:spcPct val="0"/>
              </a:spcAft>
              <a:defRPr/>
            </a:pPr>
            <a:endParaRPr lang="en-US" sz="6379" noProof="1">
              <a:solidFill>
                <a:srgbClr val="FF0000"/>
              </a:solidFill>
              <a:effectLst>
                <a:outerShdw blurRad="38100" dist="38100" dir="2700000" algn="tl">
                  <a:srgbClr val="000000"/>
                </a:outerShdw>
              </a:effectLst>
              <a:latin typeface=".VnHelvetInsH" pitchFamily="34" charset="0"/>
            </a:endParaRPr>
          </a:p>
        </p:txBody>
      </p:sp>
      <p:sp>
        <p:nvSpPr>
          <p:cNvPr id="22532" name="Rectangle 7"/>
          <p:cNvSpPr>
            <a:spLocks noChangeArrowheads="1"/>
          </p:cNvSpPr>
          <p:nvPr/>
        </p:nvSpPr>
        <p:spPr bwMode="auto">
          <a:xfrm>
            <a:off x="1543056" y="227360"/>
            <a:ext cx="187040" cy="373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25830" fontAlgn="base">
              <a:lnSpc>
                <a:spcPct val="100000"/>
              </a:lnSpc>
              <a:spcBef>
                <a:spcPct val="0"/>
              </a:spcBef>
              <a:spcAft>
                <a:spcPct val="0"/>
              </a:spcAft>
              <a:buNone/>
            </a:pPr>
            <a:endParaRPr lang="en-US" altLang="zh-CN" sz="1823">
              <a:solidFill>
                <a:prstClr val="black"/>
              </a:solidFill>
            </a:endParaRPr>
          </a:p>
        </p:txBody>
      </p:sp>
      <p:pic>
        <p:nvPicPr>
          <p:cNvPr id="22533" name="Picture 8"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8023860" y="6509386"/>
            <a:ext cx="694373" cy="416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4" name="Picture 9"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9004672" y="6061740"/>
            <a:ext cx="1080135" cy="647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5" name="Picture 10"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7946707" y="6510997"/>
            <a:ext cx="694373" cy="33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11"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9926897" y="6488692"/>
            <a:ext cx="1697355" cy="810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12"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10973273" y="6642967"/>
            <a:ext cx="1388745" cy="702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8" name="Picture 13"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9631204" y="6343834"/>
            <a:ext cx="694373" cy="33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9" name="Picture 14"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9618287" y="6421420"/>
            <a:ext cx="694373" cy="871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40" name="Picture 15"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5600371" y="6674945"/>
            <a:ext cx="1269802" cy="639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41" name="Picture 16" descr="j0318055"/>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1246735">
            <a:off x="10670262" y="6704504"/>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69" name="AutoShape 17"/>
          <p:cNvSpPr>
            <a:spLocks noChangeArrowheads="1"/>
          </p:cNvSpPr>
          <p:nvPr/>
        </p:nvSpPr>
        <p:spPr bwMode="auto">
          <a:xfrm>
            <a:off x="9412605" y="800100"/>
            <a:ext cx="1388745" cy="385763"/>
          </a:xfrm>
          <a:prstGeom prst="cloudCallout">
            <a:avLst>
              <a:gd name="adj1" fmla="val -151736"/>
              <a:gd name="adj2" fmla="val 45833"/>
            </a:avLst>
          </a:prstGeom>
          <a:solidFill>
            <a:schemeClr val="accent1"/>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25830" fontAlgn="base">
              <a:lnSpc>
                <a:spcPct val="100000"/>
              </a:lnSpc>
              <a:spcBef>
                <a:spcPct val="0"/>
              </a:spcBef>
              <a:spcAft>
                <a:spcPct val="0"/>
              </a:spcAft>
              <a:buNone/>
            </a:pPr>
            <a:endParaRPr lang="en-US" altLang="zh-CN" sz="1823">
              <a:solidFill>
                <a:prstClr val="black"/>
              </a:solidFill>
            </a:endParaRPr>
          </a:p>
        </p:txBody>
      </p:sp>
      <p:sp>
        <p:nvSpPr>
          <p:cNvPr id="100370" name="AutoShape 18"/>
          <p:cNvSpPr>
            <a:spLocks noChangeArrowheads="1"/>
          </p:cNvSpPr>
          <p:nvPr/>
        </p:nvSpPr>
        <p:spPr bwMode="auto">
          <a:xfrm>
            <a:off x="7406640" y="954405"/>
            <a:ext cx="2546033" cy="617220"/>
          </a:xfrm>
          <a:prstGeom prst="cloudCallout">
            <a:avLst>
              <a:gd name="adj1" fmla="val -44130"/>
              <a:gd name="adj2" fmla="val 122398"/>
            </a:avLst>
          </a:prstGeom>
          <a:solidFill>
            <a:schemeClr val="accent1"/>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25830" fontAlgn="base">
              <a:lnSpc>
                <a:spcPct val="100000"/>
              </a:lnSpc>
              <a:spcBef>
                <a:spcPct val="0"/>
              </a:spcBef>
              <a:spcAft>
                <a:spcPct val="0"/>
              </a:spcAft>
              <a:buNone/>
            </a:pPr>
            <a:endParaRPr lang="en-US" altLang="zh-CN" sz="1823">
              <a:solidFill>
                <a:prstClr val="black"/>
              </a:solidFill>
            </a:endParaRPr>
          </a:p>
        </p:txBody>
      </p:sp>
      <p:pic>
        <p:nvPicPr>
          <p:cNvPr id="100371" name="Picture 19" descr="sun14[1]"/>
          <p:cNvPicPr>
            <a:picLocks noChangeAspect="1" noChangeArrowheads="1" noCrop="1"/>
          </p:cNvPicPr>
          <p:nvPr/>
        </p:nvPicPr>
        <p:blipFill>
          <a:blip r:embed="rId8">
            <a:extLst>
              <a:ext uri="{28A0092B-C50C-407E-A947-70E740481C1C}">
                <a14:useLocalDpi xmlns="" xmlns:a14="http://schemas.microsoft.com/office/drawing/2010/main" val="0"/>
              </a:ext>
            </a:extLst>
          </a:blip>
          <a:srcRect/>
          <a:stretch>
            <a:fillRect/>
          </a:stretch>
        </p:blipFill>
        <p:spPr bwMode="auto">
          <a:xfrm>
            <a:off x="1851660" y="722949"/>
            <a:ext cx="1234440" cy="1070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372" name="Picture 20" descr="Dove-02-june"/>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rot="8130461" flipV="1">
            <a:off x="8545448" y="3559642"/>
            <a:ext cx="935474" cy="851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376" name="Picture 24" descr="Dove-02-june"/>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rot="7659196" flipV="1">
            <a:off x="9905257" y="3395163"/>
            <a:ext cx="967621" cy="757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379" name="Picture 27" descr="Dove-02-june"/>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rot="7639186" flipV="1">
            <a:off x="7764387" y="1542790"/>
            <a:ext cx="1035130" cy="808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380" name="Picture 28" descr="Dove-02-june"/>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rot="8242910" flipV="1">
            <a:off x="8795389" y="1417320"/>
            <a:ext cx="1138000" cy="966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81" name="AutoShape 29"/>
          <p:cNvSpPr>
            <a:spLocks noChangeArrowheads="1"/>
          </p:cNvSpPr>
          <p:nvPr/>
        </p:nvSpPr>
        <p:spPr bwMode="auto">
          <a:xfrm>
            <a:off x="7175183" y="414337"/>
            <a:ext cx="1388745" cy="385763"/>
          </a:xfrm>
          <a:prstGeom prst="cloudCallout">
            <a:avLst>
              <a:gd name="adj1" fmla="val -218403"/>
              <a:gd name="adj2" fmla="val 145833"/>
            </a:avLst>
          </a:prstGeom>
          <a:solidFill>
            <a:schemeClr val="accent1"/>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25830" fontAlgn="base">
              <a:lnSpc>
                <a:spcPct val="100000"/>
              </a:lnSpc>
              <a:spcBef>
                <a:spcPct val="0"/>
              </a:spcBef>
              <a:spcAft>
                <a:spcPct val="0"/>
              </a:spcAft>
              <a:buNone/>
            </a:pPr>
            <a:endParaRPr lang="en-US" altLang="zh-CN" sz="1823">
              <a:solidFill>
                <a:prstClr val="black"/>
              </a:solidFill>
            </a:endParaRPr>
          </a:p>
        </p:txBody>
      </p:sp>
      <p:sp>
        <p:nvSpPr>
          <p:cNvPr id="100382" name="WordArt 30"/>
          <p:cNvSpPr>
            <a:spLocks noChangeArrowheads="1" noChangeShapeType="1" noTextEdit="1"/>
          </p:cNvSpPr>
          <p:nvPr/>
        </p:nvSpPr>
        <p:spPr bwMode="auto">
          <a:xfrm>
            <a:off x="2708375" y="1426964"/>
            <a:ext cx="7638098" cy="1928813"/>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CanUp">
              <a:avLst>
                <a:gd name="adj" fmla="val 71838"/>
              </a:avLst>
            </a:prstTxWarp>
          </a:bodyPr>
          <a:lstStyle/>
          <a:p>
            <a:pPr algn="ctr" defTabSz="925830" eaLnBrk="0" fontAlgn="base" hangingPunct="0">
              <a:spcBef>
                <a:spcPct val="0"/>
              </a:spcBef>
              <a:spcAft>
                <a:spcPct val="0"/>
              </a:spcAft>
            </a:pPr>
            <a:r>
              <a:rPr lang="en-US" sz="3645" b="1" kern="10" spc="-365" dirty="0" err="1">
                <a:solidFill>
                  <a:srgbClr val="FF3399"/>
                </a:solidFill>
                <a:effectLst>
                  <a:outerShdw dist="107763" dir="18900000" algn="ctr" rotWithShape="0">
                    <a:srgbClr val="00FFCC">
                      <a:alpha val="50000"/>
                    </a:srgbClr>
                  </a:outerShdw>
                </a:effectLst>
                <a:latin typeface="Arial" panose="020B0604020202020204" pitchFamily="34" charset="0"/>
                <a:cs typeface="Arial" panose="020B0604020202020204" pitchFamily="34" charset="0"/>
              </a:rPr>
              <a:t>Chào</a:t>
            </a:r>
            <a:r>
              <a:rPr lang="en-US" sz="3645" b="1" kern="10" spc="-365" dirty="0">
                <a:solidFill>
                  <a:srgbClr val="FF3399"/>
                </a:solidFill>
                <a:effectLst>
                  <a:outerShdw dist="107763" dir="18900000" algn="ctr" rotWithShape="0">
                    <a:srgbClr val="00FFCC">
                      <a:alpha val="50000"/>
                    </a:srgbClr>
                  </a:outerShdw>
                </a:effectLst>
                <a:latin typeface="Arial" panose="020B0604020202020204" pitchFamily="34" charset="0"/>
                <a:cs typeface="Arial" panose="020B0604020202020204" pitchFamily="34" charset="0"/>
              </a:rPr>
              <a:t> </a:t>
            </a:r>
            <a:r>
              <a:rPr lang="en-US" sz="3645" b="1" kern="10" spc="-365" dirty="0" err="1">
                <a:solidFill>
                  <a:srgbClr val="FF3399"/>
                </a:solidFill>
                <a:effectLst>
                  <a:outerShdw dist="107763" dir="18900000" algn="ctr" rotWithShape="0">
                    <a:srgbClr val="00FFCC">
                      <a:alpha val="50000"/>
                    </a:srgbClr>
                  </a:outerShdw>
                </a:effectLst>
                <a:latin typeface="Arial" panose="020B0604020202020204" pitchFamily="34" charset="0"/>
                <a:cs typeface="Arial" panose="020B0604020202020204" pitchFamily="34" charset="0"/>
              </a:rPr>
              <a:t>các</a:t>
            </a:r>
            <a:r>
              <a:rPr lang="en-US" sz="3645" b="1" kern="10" spc="-365" dirty="0">
                <a:solidFill>
                  <a:srgbClr val="FF3399"/>
                </a:solidFill>
                <a:effectLst>
                  <a:outerShdw dist="107763" dir="18900000" algn="ctr" rotWithShape="0">
                    <a:srgbClr val="00FFCC">
                      <a:alpha val="50000"/>
                    </a:srgbClr>
                  </a:outerShdw>
                </a:effectLst>
                <a:latin typeface="Arial" panose="020B0604020202020204" pitchFamily="34" charset="0"/>
                <a:cs typeface="Arial" panose="020B0604020202020204" pitchFamily="34" charset="0"/>
              </a:rPr>
              <a:t> con</a:t>
            </a:r>
          </a:p>
        </p:txBody>
      </p:sp>
      <p:pic>
        <p:nvPicPr>
          <p:cNvPr id="22556" name="Picture 31" descr="j0318055"/>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302527">
            <a:off x="11514833" y="6453747"/>
            <a:ext cx="901719" cy="398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85" name="WordArt 33"/>
          <p:cNvSpPr>
            <a:spLocks noChangeArrowheads="1" noChangeShapeType="1" noTextEdit="1"/>
          </p:cNvSpPr>
          <p:nvPr/>
        </p:nvSpPr>
        <p:spPr bwMode="auto">
          <a:xfrm>
            <a:off x="3396600" y="2803035"/>
            <a:ext cx="6283106" cy="879218"/>
          </a:xfrm>
          <a:prstGeom prst="rect">
            <a:avLst/>
          </a:prstGeom>
        </p:spPr>
        <p:txBody>
          <a:bodyPr wrap="none" fromWordArt="1">
            <a:prstTxWarp prst="textCanUp">
              <a:avLst>
                <a:gd name="adj" fmla="val 85713"/>
              </a:avLst>
            </a:prstTxWarp>
          </a:bodyPr>
          <a:lstStyle/>
          <a:p>
            <a:pPr algn="ctr" defTabSz="925830" eaLnBrk="0" fontAlgn="base" hangingPunct="0">
              <a:spcBef>
                <a:spcPct val="0"/>
              </a:spcBef>
              <a:spcAft>
                <a:spcPct val="0"/>
              </a:spcAft>
            </a:pPr>
            <a:r>
              <a:rPr lang="en-US" sz="3645" kern="10" dirty="0" err="1">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Hẹn</a:t>
            </a:r>
            <a:r>
              <a:rPr lang="en-US" sz="3645"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en-US" sz="3645" kern="10" dirty="0" err="1">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gặp</a:t>
            </a:r>
            <a:r>
              <a:rPr lang="en-US" sz="3645"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en-US" sz="3645" kern="10" dirty="0" err="1">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lại</a:t>
            </a:r>
            <a:r>
              <a:rPr lang="en-US" sz="3645"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en-US" sz="3645" kern="10" dirty="0" err="1">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các</a:t>
            </a:r>
            <a:r>
              <a:rPr lang="en-US" sz="3645" kern="10" dirty="0">
                <a:ln w="22225">
                  <a:solidFill>
                    <a:srgbClr val="008000"/>
                  </a:solidFill>
                  <a:round/>
                  <a:headEnd/>
                  <a:tailEnd/>
                </a:ln>
                <a:solidFill>
                  <a:srgbClr val="000000">
                    <a:alpha val="96861"/>
                  </a:srgbClr>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con</a:t>
            </a:r>
          </a:p>
        </p:txBody>
      </p:sp>
      <p:pic>
        <p:nvPicPr>
          <p:cNvPr id="33" name="Picture 15"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6934232" y="6464924"/>
            <a:ext cx="1269802" cy="74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12"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21440363">
            <a:off x="-229539" y="6684972"/>
            <a:ext cx="1388745" cy="590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3"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21440363">
            <a:off x="2284944" y="6722560"/>
            <a:ext cx="2364881" cy="59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4"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21440363">
            <a:off x="2989544" y="6440395"/>
            <a:ext cx="694373" cy="871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15" descr="9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21440363">
            <a:off x="4160545" y="6392514"/>
            <a:ext cx="1269802" cy="879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16" descr="j0318055">
            <a:extLst>
              <a:ext uri="{FF2B5EF4-FFF2-40B4-BE49-F238E27FC236}">
                <a16:creationId xmlns="" xmlns:a16="http://schemas.microsoft.com/office/drawing/2014/main" id="{16AB8EEE-0CF4-4591-BB12-4C940FBCD540}"/>
              </a:ext>
            </a:extLst>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1246735">
            <a:off x="9178739" y="6705012"/>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16" descr="j0318055">
            <a:extLst>
              <a:ext uri="{FF2B5EF4-FFF2-40B4-BE49-F238E27FC236}">
                <a16:creationId xmlns="" xmlns:a16="http://schemas.microsoft.com/office/drawing/2014/main" id="{2F22F93B-40C7-4BD7-96E3-4030B1599D2F}"/>
              </a:ext>
            </a:extLst>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1246735">
            <a:off x="7518590" y="6769429"/>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16" descr="j0318055">
            <a:extLst>
              <a:ext uri="{FF2B5EF4-FFF2-40B4-BE49-F238E27FC236}">
                <a16:creationId xmlns="" xmlns:a16="http://schemas.microsoft.com/office/drawing/2014/main" id="{C0EEE194-61AB-4883-BD8B-173A64DFDFAF}"/>
              </a:ext>
            </a:extLst>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6977874">
            <a:off x="8359901" y="6138886"/>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16" descr="j0318055">
            <a:extLst>
              <a:ext uri="{FF2B5EF4-FFF2-40B4-BE49-F238E27FC236}">
                <a16:creationId xmlns="" xmlns:a16="http://schemas.microsoft.com/office/drawing/2014/main" id="{D237CB0B-7294-4F73-B5B9-608146900F3E}"/>
              </a:ext>
            </a:extLst>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1246735">
            <a:off x="56512" y="6503236"/>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6" descr="j0318055">
            <a:extLst>
              <a:ext uri="{FF2B5EF4-FFF2-40B4-BE49-F238E27FC236}">
                <a16:creationId xmlns="" xmlns:a16="http://schemas.microsoft.com/office/drawing/2014/main" id="{0EB51EAF-F353-428B-B56C-D61B3A7E8FEC}"/>
              </a:ext>
            </a:extLst>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1246735">
            <a:off x="1184789" y="6779302"/>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6" descr="j0318055">
            <a:extLst>
              <a:ext uri="{FF2B5EF4-FFF2-40B4-BE49-F238E27FC236}">
                <a16:creationId xmlns="" xmlns:a16="http://schemas.microsoft.com/office/drawing/2014/main" id="{ACD4825D-C906-4DBA-8961-5E9ABB31A059}"/>
              </a:ext>
            </a:extLst>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1246735">
            <a:off x="2756176" y="6711231"/>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16" descr="j0318055">
            <a:extLst>
              <a:ext uri="{FF2B5EF4-FFF2-40B4-BE49-F238E27FC236}">
                <a16:creationId xmlns="" xmlns:a16="http://schemas.microsoft.com/office/drawing/2014/main" id="{0B642EB0-2495-495E-B589-26D650BE907C}"/>
              </a:ext>
            </a:extLst>
          </p:cNvP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13587324">
            <a:off x="4011798" y="5970807"/>
            <a:ext cx="687944" cy="32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2806178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nodeType="afterGroup">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nodeType="afterGroup">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ppt_x,ppt_y</p:attrName>
                                        </p:attrNameLst>
                                      </p:cBhvr>
                                      <p:rCtr x="-300" y="0"/>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ppt_x,ppt_y</p:attrName>
                                        </p:attrNameLst>
                                      </p:cBhvr>
                                      <p:rCtr x="-300" y="0"/>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ppt_x,ppt_y</p:attrName>
                                        </p:attrNameLst>
                                      </p:cBhvr>
                                      <p:rCtr x="-400" y="0"/>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ppt_x,ppt_y</p:attrName>
                                        </p:attrNameLst>
                                      </p:cBhvr>
                                      <p:rCtr x="0" y="100"/>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ppt_x,ppt_y</p:attrName>
                                        </p:attrNameLst>
                                      </p:cBhvr>
                                      <p:rCtr x="-200" y="0"/>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1.66667E-6 -4.44444E-6 L -0.89479 0.36389 " pathEditMode="relative" rAng="0" ptsTypes="AA">
                                      <p:cBhvr>
                                        <p:cTn id="24" dur="25000" fill="hold"/>
                                        <p:tgtEl>
                                          <p:spTgt spid="100380"/>
                                        </p:tgtEl>
                                        <p:attrNameLst>
                                          <p:attrName>ppt_x,ppt_y</p:attrName>
                                        </p:attrNameLst>
                                      </p:cBhvr>
                                      <p:rCtr x="-400" y="100"/>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1.94444E-6 -4.44444E-6 L -0.95955 0.4125 " pathEditMode="relative" rAng="0" ptsTypes="AA">
                                      <p:cBhvr>
                                        <p:cTn id="26" dur="25000" fill="hold"/>
                                        <p:tgtEl>
                                          <p:spTgt spid="100376"/>
                                        </p:tgtEl>
                                        <p:attrNameLst>
                                          <p:attrName>ppt_x,ppt_y</p:attrName>
                                        </p:attrNameLst>
                                      </p:cBhvr>
                                      <p:rCtr x="-400" y="200"/>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15798 -0.10046 L -0.75035 0.27731 " pathEditMode="relative" rAng="0" ptsTypes="AA">
                                      <p:cBhvr>
                                        <p:cTn id="28" dur="25000" fill="hold"/>
                                        <p:tgtEl>
                                          <p:spTgt spid="100372"/>
                                        </p:tgtEl>
                                        <p:attrNameLst>
                                          <p:attrName>ppt_x,ppt_y</p:attrName>
                                        </p:attrNameLst>
                                      </p:cBhvr>
                                      <p:rCtr x="-400" y="100"/>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bldLvl="0" animBg="1"/>
      <p:bldP spid="100382" grpId="0" animBg="1"/>
      <p:bldP spid="1003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9757" b="41037"/>
          <a:stretch/>
        </p:blipFill>
        <p:spPr bwMode="auto">
          <a:xfrm>
            <a:off x="0" y="0"/>
            <a:ext cx="12344400" cy="777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7575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a:t>
            </a:r>
            <a:r>
              <a:rPr lang="vi-VN" sz="3000" b="1" dirty="0" smtClean="0">
                <a:latin typeface="Times New Roman" panose="02020603050405020304" pitchFamily="18" charset="0"/>
                <a:ea typeface="UVnAvant-Narrow" panose="020B0500000000000000" pitchFamily="34" charset="0"/>
                <a:cs typeface="Times New Roman" panose="02020603050405020304" pitchFamily="18" charset="0"/>
              </a:rPr>
              <a:t>.</a:t>
            </a:r>
            <a:r>
              <a:rPr lang="en-US" sz="30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bám vào chiếc lá và leo lên được bờ.</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a:t>
            </a:r>
            <a:r>
              <a:rPr lang="en-US" sz="30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smtClean="0">
                <a:latin typeface="Times New Roman" panose="02020603050405020304" pitchFamily="18" charset="0"/>
                <a:ea typeface="UVnAvant-Narrow" panose="020B0500000000000000" pitchFamily="34" charset="0"/>
                <a:cs typeface="Times New Roman" panose="02020603050405020304" pitchFamily="18" charset="0"/>
              </a:rPr>
              <a:t>Người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thợ săn giật mình. </a:t>
            </a:r>
            <a:r>
              <a:rPr lang="en-US" sz="30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smtClean="0">
                <a:latin typeface="Times New Roman" panose="02020603050405020304" pitchFamily="18" charset="0"/>
                <a:ea typeface="UVnAvant-Narrow" panose="020B0500000000000000" pitchFamily="34" charset="0"/>
                <a:cs typeface="Times New Roman" panose="02020603050405020304" pitchFamily="18" charset="0"/>
              </a:rPr>
              <a:t>Bồ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6" name="Oval 5"/>
          <p:cNvSpPr/>
          <p:nvPr/>
        </p:nvSpPr>
        <p:spPr>
          <a:xfrm>
            <a:off x="707922" y="719421"/>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8249264" y="558813"/>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707922" y="1772262"/>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 name="Oval 8"/>
          <p:cNvSpPr/>
          <p:nvPr/>
        </p:nvSpPr>
        <p:spPr>
          <a:xfrm>
            <a:off x="750620" y="2267577"/>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p:cNvSpPr/>
          <p:nvPr/>
        </p:nvSpPr>
        <p:spPr>
          <a:xfrm>
            <a:off x="4532670" y="2694093"/>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1" name="Oval 10"/>
          <p:cNvSpPr/>
          <p:nvPr/>
        </p:nvSpPr>
        <p:spPr>
          <a:xfrm>
            <a:off x="750620" y="3599868"/>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13201" y="4173399"/>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8367251" y="4052993"/>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4" name="Oval 13"/>
          <p:cNvSpPr/>
          <p:nvPr/>
        </p:nvSpPr>
        <p:spPr>
          <a:xfrm>
            <a:off x="529395" y="5001371"/>
            <a:ext cx="634180" cy="51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10</a:t>
            </a:r>
            <a:endParaRPr lang="en-US" sz="1800" dirty="0"/>
          </a:p>
        </p:txBody>
      </p:sp>
      <p:sp>
        <p:nvSpPr>
          <p:cNvPr id="15" name="Oval 14"/>
          <p:cNvSpPr/>
          <p:nvPr/>
        </p:nvSpPr>
        <p:spPr>
          <a:xfrm>
            <a:off x="2158180" y="4421056"/>
            <a:ext cx="516194" cy="49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6" name="Oval 15"/>
          <p:cNvSpPr/>
          <p:nvPr/>
        </p:nvSpPr>
        <p:spPr>
          <a:xfrm>
            <a:off x="529395" y="5547455"/>
            <a:ext cx="634180" cy="447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11</a:t>
            </a:r>
            <a:endParaRPr lang="en-US" sz="1800" dirty="0"/>
          </a:p>
        </p:txBody>
      </p:sp>
      <p:sp>
        <p:nvSpPr>
          <p:cNvPr id="17" name="Oval 16"/>
          <p:cNvSpPr/>
          <p:nvPr/>
        </p:nvSpPr>
        <p:spPr>
          <a:xfrm>
            <a:off x="522020" y="6054212"/>
            <a:ext cx="634180" cy="40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12</a:t>
            </a:r>
            <a:endParaRPr lang="en-US" sz="1800" dirty="0"/>
          </a:p>
        </p:txBody>
      </p:sp>
      <p:sp>
        <p:nvSpPr>
          <p:cNvPr id="18" name="Oval 17"/>
          <p:cNvSpPr/>
          <p:nvPr/>
        </p:nvSpPr>
        <p:spPr>
          <a:xfrm>
            <a:off x="430889" y="6461387"/>
            <a:ext cx="625350" cy="432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13</a:t>
            </a:r>
            <a:endParaRPr lang="en-US" sz="1800" dirty="0"/>
          </a:p>
        </p:txBody>
      </p:sp>
      <p:sp>
        <p:nvSpPr>
          <p:cNvPr id="19" name="Oval 18"/>
          <p:cNvSpPr/>
          <p:nvPr/>
        </p:nvSpPr>
        <p:spPr>
          <a:xfrm>
            <a:off x="430889" y="6940637"/>
            <a:ext cx="650842" cy="408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14</a:t>
            </a:r>
            <a:endParaRPr lang="en-US" sz="1800" dirty="0"/>
          </a:p>
        </p:txBody>
      </p:sp>
    </p:spTree>
    <p:extLst>
      <p:ext uri="{BB962C8B-B14F-4D97-AF65-F5344CB8AC3E}">
        <p14:creationId xmlns="" xmlns:p14="http://schemas.microsoft.com/office/powerpoint/2010/main" val="3745662563"/>
      </p:ext>
    </p:extLst>
  </p:cSld>
  <p:clrMapOvr>
    <a:masterClrMapping/>
  </p:clrMapOvr>
  <mc:AlternateContent xmlns:mc="http://schemas.openxmlformats.org/markup-compatibility/2006">
    <mc:Choice xmlns=""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1000"/>
                                        <p:tgtEl>
                                          <p:spTgt spid="18"/>
                                        </p:tgtEl>
                                      </p:cBhvr>
                                    </p:animEffect>
                                    <p:anim calcmode="lin" valueType="num">
                                      <p:cBhvr>
                                        <p:cTn id="103" dur="1000" fill="hold"/>
                                        <p:tgtEl>
                                          <p:spTgt spid="18"/>
                                        </p:tgtEl>
                                        <p:attrNameLst>
                                          <p:attrName>ppt_x</p:attrName>
                                        </p:attrNameLst>
                                      </p:cBhvr>
                                      <p:tavLst>
                                        <p:tav tm="0">
                                          <p:val>
                                            <p:strVal val="#ppt_x"/>
                                          </p:val>
                                        </p:tav>
                                        <p:tav tm="100000">
                                          <p:val>
                                            <p:strVal val="#ppt_x"/>
                                          </p:val>
                                        </p:tav>
                                      </p:tavLst>
                                    </p:anim>
                                    <p:anim calcmode="lin" valueType="num">
                                      <p:cBhvr>
                                        <p:cTn id="10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1000"/>
                                        <p:tgtEl>
                                          <p:spTgt spid="19"/>
                                        </p:tgtEl>
                                      </p:cBhvr>
                                    </p:animEffect>
                                    <p:anim calcmode="lin" valueType="num">
                                      <p:cBhvr>
                                        <p:cTn id="110" dur="1000" fill="hold"/>
                                        <p:tgtEl>
                                          <p:spTgt spid="19"/>
                                        </p:tgtEl>
                                        <p:attrNameLst>
                                          <p:attrName>ppt_x</p:attrName>
                                        </p:attrNameLst>
                                      </p:cBhvr>
                                      <p:tavLst>
                                        <p:tav tm="0">
                                          <p:val>
                                            <p:strVal val="#ppt_x"/>
                                          </p:val>
                                        </p:tav>
                                        <p:tav tm="100000">
                                          <p:val>
                                            <p:strVal val="#ppt_x"/>
                                          </p:val>
                                        </p:tav>
                                      </p:tavLst>
                                    </p:anim>
                                    <p:anim calcmode="lin" valueType="num">
                                      <p:cBhvr>
                                        <p:cTn id="11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7F6086-6A98-4159-923E-6CD87BA5202A}"/>
              </a:ext>
            </a:extLst>
          </p:cNvPr>
          <p:cNvSpPr/>
          <p:nvPr/>
        </p:nvSpPr>
        <p:spPr>
          <a:xfrm>
            <a:off x="672347" y="1428698"/>
            <a:ext cx="2850952" cy="602547"/>
          </a:xfrm>
          <a:prstGeom prst="rect">
            <a:avLst/>
          </a:prstGeom>
          <a:solidFill>
            <a:srgbClr val="00C0F6"/>
          </a:solidFill>
        </p:spPr>
        <p:txBody>
          <a:bodyPr wrap="square" lIns="93799" tIns="46900" rIns="93799" bIns="46900">
            <a:spAutoFit/>
          </a:bodyPr>
          <a:lstStyle/>
          <a:p>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từ</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khó</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a:t>
            </a:r>
            <a:endParaRPr lang="en-US" sz="3300"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5080F3AB-5248-4409-AD85-A7B02415419A}"/>
              </a:ext>
            </a:extLst>
          </p:cNvPr>
          <p:cNvSpPr/>
          <p:nvPr/>
        </p:nvSpPr>
        <p:spPr>
          <a:xfrm>
            <a:off x="744802" y="2181902"/>
            <a:ext cx="11001172" cy="633325"/>
          </a:xfrm>
          <a:prstGeom prst="rect">
            <a:avLst/>
          </a:prstGeom>
        </p:spPr>
        <p:txBody>
          <a:bodyPr wrap="square" lIns="93799" tIns="46900" rIns="93799" bIns="46900">
            <a:spAutoFit/>
          </a:bodyPr>
          <a:lstStyle/>
          <a:p>
            <a:r>
              <a:rPr lang="en-US" sz="3500" b="1" i="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500" b="1" i="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vùng vẫy, nhanh trí, thợ săn</a:t>
            </a:r>
            <a:r>
              <a:rPr lang="en-US" sz="3500" b="1" i="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p>
        </p:txBody>
      </p:sp>
    </p:spTree>
    <p:extLst>
      <p:ext uri="{BB962C8B-B14F-4D97-AF65-F5344CB8AC3E}">
        <p14:creationId xmlns="" xmlns:p14="http://schemas.microsoft.com/office/powerpoint/2010/main" val="2822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 fill="hold"/>
                                        <p:tgtEl>
                                          <p:spTgt spid="2"/>
                                        </p:tgtEl>
                                        <p:attrNameLst>
                                          <p:attrName>ppt_x</p:attrName>
                                        </p:attrNameLst>
                                      </p:cBhvr>
                                      <p:tavLst>
                                        <p:tav tm="0">
                                          <p:val>
                                            <p:strVal val="#ppt_x"/>
                                          </p:val>
                                        </p:tav>
                                        <p:tav tm="100000">
                                          <p:val>
                                            <p:strVal val="#ppt_x"/>
                                          </p:val>
                                        </p:tav>
                                      </p:tavLst>
                                    </p:anim>
                                    <p:anim calcmode="lin" valueType="num">
                                      <p:cBhvr additive="base">
                                        <p:cTn id="14"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 xmlns:p14="http://schemas.microsoft.com/office/powerpoint/2010/main" val="1733170995"/>
      </p:ext>
    </p:extLst>
  </p:cSld>
  <p:clrMapOvr>
    <a:masterClrMapping/>
  </p:clrMapOvr>
  <mc:AlternateContent xmlns:mc="http://schemas.openxmlformats.org/markup-compatibility/2006">
    <mc:Choice xmlns=""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6F8C6F7-2230-4996-B182-71DFC6DFBB99}"/>
              </a:ext>
            </a:extLst>
          </p:cNvPr>
          <p:cNvSpPr/>
          <p:nvPr/>
        </p:nvSpPr>
        <p:spPr>
          <a:xfrm>
            <a:off x="346182" y="1417213"/>
            <a:ext cx="3382857" cy="602547"/>
          </a:xfrm>
          <a:prstGeom prst="rect">
            <a:avLst/>
          </a:prstGeom>
          <a:solidFill>
            <a:srgbClr val="00C0F6"/>
          </a:solidFill>
        </p:spPr>
        <p:txBody>
          <a:bodyPr wrap="square" lIns="93799" tIns="46900" rIns="93799" bIns="46900">
            <a:spAutoFit/>
          </a:bodyPr>
          <a:lstStyle/>
          <a:p>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câu</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3300" b="1" dirty="0" err="1">
                <a:latin typeface="Times New Roman" panose="02020603050405020304" pitchFamily="18" charset="0"/>
                <a:ea typeface="UVnAvant-Narrow" panose="020B0500000000000000" pitchFamily="34" charset="0"/>
                <a:cs typeface="Times New Roman" panose="02020603050405020304" pitchFamily="18" charset="0"/>
              </a:rPr>
              <a:t>dài</a:t>
            </a:r>
            <a:r>
              <a:rPr lang="en-US" sz="3300" b="1" dirty="0">
                <a:latin typeface="Times New Roman" panose="02020603050405020304" pitchFamily="18" charset="0"/>
                <a:ea typeface="UVnAvant-Narrow" panose="020B0500000000000000" pitchFamily="34" charset="0"/>
                <a:cs typeface="Times New Roman" panose="02020603050405020304" pitchFamily="18" charset="0"/>
              </a:rPr>
              <a:t>:</a:t>
            </a:r>
            <a:endParaRPr lang="en-US" sz="3300" dirty="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5430A8A0-6C21-4A8A-99D0-B59C6BEC7471}"/>
              </a:ext>
            </a:extLst>
          </p:cNvPr>
          <p:cNvSpPr txBox="1"/>
          <p:nvPr/>
        </p:nvSpPr>
        <p:spPr>
          <a:xfrm>
            <a:off x="608988" y="2182260"/>
            <a:ext cx="10738364" cy="1171934"/>
          </a:xfrm>
          <a:prstGeom prst="rect">
            <a:avLst/>
          </a:prstGeom>
          <a:noFill/>
        </p:spPr>
        <p:txBody>
          <a:bodyPr wrap="square" lIns="93799" tIns="46900" rIns="93799" bIns="46900">
            <a:spAutoFit/>
          </a:bodyPr>
          <a:lstStyle/>
          <a:p>
            <a:pPr algn="just"/>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Nghe</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tiếng</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kêu</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của</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nhanh</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trí</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nhặt</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một</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chiếc</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lá</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thả</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xuống</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nước</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3500" dirty="0">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5" name="Straight Connector 4"/>
          <p:cNvCxnSpPr/>
          <p:nvPr/>
        </p:nvCxnSpPr>
        <p:spPr>
          <a:xfrm flipH="1">
            <a:off x="6545434" y="2182260"/>
            <a:ext cx="127062" cy="5148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138039" y="2804654"/>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281811" y="2303183"/>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430A8A0-6C21-4A8A-99D0-B59C6BEC7471}"/>
              </a:ext>
            </a:extLst>
          </p:cNvPr>
          <p:cNvSpPr txBox="1"/>
          <p:nvPr/>
        </p:nvSpPr>
        <p:spPr>
          <a:xfrm>
            <a:off x="608988" y="3455261"/>
            <a:ext cx="10738364" cy="633325"/>
          </a:xfrm>
          <a:prstGeom prst="rect">
            <a:avLst/>
          </a:prstGeom>
          <a:noFill/>
        </p:spPr>
        <p:txBody>
          <a:bodyPr wrap="square" lIns="93799" tIns="46900" rIns="93799" bIns="46900">
            <a:spAutoFit/>
          </a:bodyPr>
          <a:lstStyle/>
          <a:p>
            <a:pPr algn="just"/>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Ngay</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lập</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tức</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nó</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bò</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đến</a:t>
            </a:r>
            <a:r>
              <a:rPr lang="en-US" sz="3500" dirty="0"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cắn</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vào</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chân</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500" dirty="0" err="1">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anh</a:t>
            </a:r>
            <a:r>
              <a:rPr lang="en-US" sz="3500"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ta.</a:t>
            </a:r>
            <a:endParaRPr lang="en-US" sz="3500" dirty="0">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10" name="Straight Connector 9"/>
          <p:cNvCxnSpPr/>
          <p:nvPr/>
        </p:nvCxnSpPr>
        <p:spPr>
          <a:xfrm flipH="1">
            <a:off x="3687248" y="3551460"/>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689412" y="3551460"/>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368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 fill="hold"/>
                                        <p:tgtEl>
                                          <p:spTgt spid="9"/>
                                        </p:tgtEl>
                                        <p:attrNameLst>
                                          <p:attrName>ppt_x</p:attrName>
                                        </p:attrNameLst>
                                      </p:cBhvr>
                                      <p:tavLst>
                                        <p:tav tm="0">
                                          <p:val>
                                            <p:strVal val="#ppt_x"/>
                                          </p:val>
                                        </p:tav>
                                        <p:tav tm="100000">
                                          <p:val>
                                            <p:strVal val="#ppt_x"/>
                                          </p:val>
                                        </p:tav>
                                      </p:tavLst>
                                    </p:anim>
                                    <p:anim calcmode="lin" valueType="num">
                                      <p:cBhvr additive="base">
                                        <p:cTn id="3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1</a:t>
            </a:r>
            <a:endParaRPr lang="en-US" b="1">
              <a:solidFill>
                <a:schemeClr val="tx1"/>
              </a:solidFill>
            </a:endParaRPr>
          </a:p>
        </p:txBody>
      </p:sp>
      <p:sp>
        <p:nvSpPr>
          <p:cNvPr id="6" name="Oval 5"/>
          <p:cNvSpPr/>
          <p:nvPr/>
        </p:nvSpPr>
        <p:spPr>
          <a:xfrm>
            <a:off x="672591" y="367503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2</a:t>
            </a:r>
          </a:p>
        </p:txBody>
      </p:sp>
      <p:sp>
        <p:nvSpPr>
          <p:cNvPr id="7" name="Oval 6"/>
          <p:cNvSpPr/>
          <p:nvPr/>
        </p:nvSpPr>
        <p:spPr>
          <a:xfrm>
            <a:off x="578117" y="5063255"/>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3</a:t>
            </a:r>
            <a:endParaRPr lang="en-US" b="1">
              <a:solidFill>
                <a:schemeClr val="tx1"/>
              </a:solidFill>
            </a:endParaRPr>
          </a:p>
        </p:txBody>
      </p:sp>
    </p:spTree>
    <p:extLst>
      <p:ext uri="{BB962C8B-B14F-4D97-AF65-F5344CB8AC3E}">
        <p14:creationId xmlns="" xmlns:p14="http://schemas.microsoft.com/office/powerpoint/2010/main" val="1920973913"/>
      </p:ext>
    </p:extLst>
  </p:cSld>
  <p:clrMapOvr>
    <a:masterClrMapping/>
  </p:clrMapOvr>
  <mc:AlternateContent xmlns:mc="http://schemas.openxmlformats.org/markup-compatibility/2006">
    <mc:Choice xmlns=""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6270" y="546265"/>
            <a:ext cx="10818421" cy="6697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686903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Custom 4">
      <a:dk1>
        <a:sysClr val="windowText" lastClr="000000"/>
      </a:dk1>
      <a:lt1>
        <a:sysClr val="window" lastClr="FFFFFF"/>
      </a:lt1>
      <a:dk2>
        <a:srgbClr val="323232"/>
      </a:dk2>
      <a:lt2>
        <a:srgbClr val="E3DED1"/>
      </a:lt2>
      <a:accent1>
        <a:srgbClr val="F07F09"/>
      </a:accent1>
      <a:accent2>
        <a:srgbClr val="FF0000"/>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1161</Words>
  <Application>Microsoft Office PowerPoint</Application>
  <PresentationFormat>Custom</PresentationFormat>
  <Paragraphs>120</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Equity</vt:lpstr>
      <vt:lpstr>1_Wisp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73</cp:revision>
  <dcterms:created xsi:type="dcterms:W3CDTF">2020-08-26T02:05:47Z</dcterms:created>
  <dcterms:modified xsi:type="dcterms:W3CDTF">2025-03-21T14:19:04Z</dcterms:modified>
</cp:coreProperties>
</file>