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1" r:id="rId2"/>
    <p:sldId id="277" r:id="rId3"/>
    <p:sldId id="257" r:id="rId4"/>
    <p:sldId id="259" r:id="rId5"/>
    <p:sldId id="260" r:id="rId6"/>
    <p:sldId id="261" r:id="rId7"/>
    <p:sldId id="262" r:id="rId8"/>
    <p:sldId id="335" r:id="rId9"/>
    <p:sldId id="337" r:id="rId10"/>
    <p:sldId id="339" r:id="rId11"/>
    <p:sldId id="341" r:id="rId12"/>
    <p:sldId id="343" r:id="rId13"/>
    <p:sldId id="349" r:id="rId14"/>
    <p:sldId id="345" r:id="rId15"/>
    <p:sldId id="348" r:id="rId16"/>
    <p:sldId id="350" r:id="rId17"/>
    <p:sldId id="347" r:id="rId18"/>
    <p:sldId id="283" r:id="rId19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5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7" autoAdjust="0"/>
    <p:restoredTop sz="94660"/>
  </p:normalViewPr>
  <p:slideViewPr>
    <p:cSldViewPr>
      <p:cViewPr varScale="1">
        <p:scale>
          <a:sx n="108" d="100"/>
          <a:sy n="108" d="100"/>
        </p:scale>
        <p:origin x="773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C02C3-33D5-424A-8E16-E277A3CAF13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08D92-B95D-4B7B-A01C-98452807B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65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1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15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997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30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762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051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5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402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5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5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76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4748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46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5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844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5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5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22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7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2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5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43000" y="0"/>
            <a:ext cx="6858000" cy="51435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350">
              <a:solidFill>
                <a:srgbClr val="0000FF"/>
              </a:solidFill>
            </a:endParaRPr>
          </a:p>
        </p:txBody>
      </p:sp>
      <p:grpSp>
        <p:nvGrpSpPr>
          <p:cNvPr id="326" name="Group 5"/>
          <p:cNvGrpSpPr>
            <a:grpSpLocks/>
          </p:cNvGrpSpPr>
          <p:nvPr/>
        </p:nvGrpSpPr>
        <p:grpSpPr bwMode="auto">
          <a:xfrm>
            <a:off x="1314450" y="121445"/>
            <a:ext cx="1885950" cy="1878806"/>
            <a:chOff x="144" y="96"/>
            <a:chExt cx="1584" cy="1578"/>
          </a:xfrm>
        </p:grpSpPr>
        <p:sp>
          <p:nvSpPr>
            <p:cNvPr id="327" name="AutoShape 6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449" name="Freeform 8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83"/>
                  </a:cxn>
                  <a:cxn ang="0">
                    <a:pos x="3" y="81"/>
                  </a:cxn>
                  <a:cxn ang="0">
                    <a:pos x="6" y="80"/>
                  </a:cxn>
                  <a:cxn ang="0">
                    <a:pos x="6" y="79"/>
                  </a:cxn>
                  <a:cxn ang="0">
                    <a:pos x="24" y="84"/>
                  </a:cxn>
                  <a:cxn ang="0">
                    <a:pos x="42" y="86"/>
                  </a:cxn>
                  <a:cxn ang="0">
                    <a:pos x="59" y="87"/>
                  </a:cxn>
                  <a:cxn ang="0">
                    <a:pos x="75" y="85"/>
                  </a:cxn>
                  <a:cxn ang="0">
                    <a:pos x="90" y="81"/>
                  </a:cxn>
                  <a:cxn ang="0">
                    <a:pos x="106" y="77"/>
                  </a:cxn>
                  <a:cxn ang="0">
                    <a:pos x="121" y="71"/>
                  </a:cxn>
                  <a:cxn ang="0">
                    <a:pos x="135" y="64"/>
                  </a:cxn>
                  <a:cxn ang="0">
                    <a:pos x="148" y="57"/>
                  </a:cxn>
                  <a:cxn ang="0">
                    <a:pos x="161" y="49"/>
                  </a:cxn>
                  <a:cxn ang="0">
                    <a:pos x="172" y="41"/>
                  </a:cxn>
                  <a:cxn ang="0">
                    <a:pos x="183" y="32"/>
                  </a:cxn>
                  <a:cxn ang="0">
                    <a:pos x="194" y="23"/>
                  </a:cxn>
                  <a:cxn ang="0">
                    <a:pos x="203" y="15"/>
                  </a:cxn>
                  <a:cxn ang="0">
                    <a:pos x="212" y="7"/>
                  </a:cxn>
                  <a:cxn ang="0">
                    <a:pos x="220" y="0"/>
                  </a:cxn>
                  <a:cxn ang="0">
                    <a:pos x="217" y="9"/>
                  </a:cxn>
                  <a:cxn ang="0">
                    <a:pos x="212" y="18"/>
                  </a:cxn>
                  <a:cxn ang="0">
                    <a:pos x="204" y="27"/>
                  </a:cxn>
                  <a:cxn ang="0">
                    <a:pos x="192" y="37"/>
                  </a:cxn>
                  <a:cxn ang="0">
                    <a:pos x="180" y="47"/>
                  </a:cxn>
                  <a:cxn ang="0">
                    <a:pos x="166" y="58"/>
                  </a:cxn>
                  <a:cxn ang="0">
                    <a:pos x="151" y="67"/>
                  </a:cxn>
                  <a:cxn ang="0">
                    <a:pos x="134" y="75"/>
                  </a:cxn>
                  <a:cxn ang="0">
                    <a:pos x="117" y="83"/>
                  </a:cxn>
                  <a:cxn ang="0">
                    <a:pos x="98" y="88"/>
                  </a:cxn>
                  <a:cxn ang="0">
                    <a:pos x="80" y="93"/>
                  </a:cxn>
                  <a:cxn ang="0">
                    <a:pos x="63" y="96"/>
                  </a:cxn>
                  <a:cxn ang="0">
                    <a:pos x="45" y="96"/>
                  </a:cxn>
                  <a:cxn ang="0">
                    <a:pos x="29" y="95"/>
                  </a:cxn>
                  <a:cxn ang="0">
                    <a:pos x="13" y="91"/>
                  </a:cxn>
                  <a:cxn ang="0">
                    <a:pos x="0" y="84"/>
                  </a:cxn>
                </a:cxnLst>
                <a:rect l="0" t="0" r="r" b="b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0" name="Freeform 9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3" y="9"/>
                  </a:cxn>
                  <a:cxn ang="0">
                    <a:pos x="13" y="30"/>
                  </a:cxn>
                  <a:cxn ang="0">
                    <a:pos x="9" y="55"/>
                  </a:cxn>
                  <a:cxn ang="0">
                    <a:pos x="0" y="74"/>
                  </a:cxn>
                  <a:cxn ang="0">
                    <a:pos x="2" y="55"/>
                  </a:cxn>
                  <a:cxn ang="0">
                    <a:pos x="5" y="30"/>
                  </a:cxn>
                  <a:cxn ang="0">
                    <a:pos x="7" y="9"/>
                  </a:cxn>
                  <a:cxn ang="0">
                    <a:pos x="9" y="0"/>
                  </a:cxn>
                </a:cxnLst>
                <a:rect l="0" t="0" r="r" b="b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1" name="Freeform 10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6" y="12"/>
                  </a:cxn>
                  <a:cxn ang="0">
                    <a:pos x="15" y="38"/>
                  </a:cxn>
                  <a:cxn ang="0">
                    <a:pos x="10" y="67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4" y="41"/>
                  </a:cxn>
                  <a:cxn ang="0">
                    <a:pos x="8" y="13"/>
                  </a:cxn>
                  <a:cxn ang="0">
                    <a:pos x="12" y="0"/>
                  </a:cxn>
                </a:cxnLst>
                <a:rect l="0" t="0" r="r" b="b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2" name="Freeform 11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1"/>
                  </a:cxn>
                  <a:cxn ang="0">
                    <a:pos x="9" y="73"/>
                  </a:cxn>
                  <a:cxn ang="0">
                    <a:pos x="0" y="94"/>
                  </a:cxn>
                  <a:cxn ang="0">
                    <a:pos x="0" y="75"/>
                  </a:cxn>
                  <a:cxn ang="0">
                    <a:pos x="1" y="43"/>
                  </a:cxn>
                  <a:cxn ang="0">
                    <a:pos x="4" y="14"/>
                  </a:cxn>
                  <a:cxn ang="0">
                    <a:pos x="7" y="0"/>
                  </a:cxn>
                </a:cxnLst>
                <a:rect l="0" t="0" r="r" b="b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3" name="Freeform 12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11"/>
                  </a:cxn>
                  <a:cxn ang="0">
                    <a:pos x="10" y="37"/>
                  </a:cxn>
                  <a:cxn ang="0">
                    <a:pos x="8" y="66"/>
                  </a:cxn>
                  <a:cxn ang="0">
                    <a:pos x="1" y="84"/>
                  </a:cxn>
                  <a:cxn ang="0">
                    <a:pos x="1" y="65"/>
                  </a:cxn>
                  <a:cxn ang="0">
                    <a:pos x="0" y="36"/>
                  </a:cxn>
                  <a:cxn ang="0">
                    <a:pos x="1" y="11"/>
                  </a:cxn>
                  <a:cxn ang="0">
                    <a:pos x="5" y="0"/>
                  </a:cxn>
                </a:cxnLst>
                <a:rect l="0" t="0" r="r" b="b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4" name="Freeform 13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7"/>
                  </a:cxn>
                  <a:cxn ang="0">
                    <a:pos x="13" y="28"/>
                  </a:cxn>
                  <a:cxn ang="0">
                    <a:pos x="11" y="51"/>
                  </a:cxn>
                  <a:cxn ang="0">
                    <a:pos x="5" y="70"/>
                  </a:cxn>
                  <a:cxn ang="0">
                    <a:pos x="4" y="53"/>
                  </a:cxn>
                  <a:cxn ang="0">
                    <a:pos x="1" y="29"/>
                  </a:cxn>
                  <a:cxn ang="0">
                    <a:pos x="0" y="9"/>
                  </a:cxn>
                  <a:cxn ang="0">
                    <a:pos x="2" y="0"/>
                  </a:cxn>
                </a:cxnLst>
                <a:rect l="0" t="0" r="r" b="b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5" name="Freeform 14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4"/>
                  </a:cxn>
                  <a:cxn ang="0">
                    <a:pos x="13" y="14"/>
                  </a:cxn>
                  <a:cxn ang="0">
                    <a:pos x="15" y="26"/>
                  </a:cxn>
                  <a:cxn ang="0">
                    <a:pos x="12" y="34"/>
                  </a:cxn>
                  <a:cxn ang="0">
                    <a:pos x="12" y="23"/>
                  </a:cxn>
                  <a:cxn ang="0">
                    <a:pos x="6" y="12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6" name="Freeform 15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7"/>
                  </a:cxn>
                  <a:cxn ang="0">
                    <a:pos x="12" y="25"/>
                  </a:cxn>
                  <a:cxn ang="0">
                    <a:pos x="9" y="45"/>
                  </a:cxn>
                  <a:cxn ang="0">
                    <a:pos x="0" y="64"/>
                  </a:cxn>
                  <a:cxn ang="0">
                    <a:pos x="2" y="46"/>
                  </a:cxn>
                  <a:cxn ang="0">
                    <a:pos x="3" y="25"/>
                  </a:cxn>
                  <a:cxn ang="0">
                    <a:pos x="5" y="8"/>
                  </a:cxn>
                  <a:cxn ang="0">
                    <a:pos x="9" y="0"/>
                  </a:cxn>
                </a:cxnLst>
                <a:rect l="0" t="0" r="r" b="b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7" name="Freeform 16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0"/>
                  </a:cxn>
                  <a:cxn ang="0">
                    <a:pos x="9" y="70"/>
                  </a:cxn>
                  <a:cxn ang="0">
                    <a:pos x="0" y="92"/>
                  </a:cxn>
                  <a:cxn ang="0">
                    <a:pos x="0" y="74"/>
                  </a:cxn>
                  <a:cxn ang="0">
                    <a:pos x="1" y="42"/>
                  </a:cxn>
                  <a:cxn ang="0">
                    <a:pos x="4" y="13"/>
                  </a:cxn>
                  <a:cxn ang="0">
                    <a:pos x="7" y="0"/>
                  </a:cxn>
                </a:cxnLst>
                <a:rect l="0" t="0" r="r" b="b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" name="Freeform 17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0"/>
                  </a:cxn>
                  <a:cxn ang="0">
                    <a:pos x="12" y="33"/>
                  </a:cxn>
                  <a:cxn ang="0">
                    <a:pos x="12" y="60"/>
                  </a:cxn>
                  <a:cxn ang="0">
                    <a:pos x="6" y="80"/>
                  </a:cxn>
                  <a:cxn ang="0">
                    <a:pos x="5" y="61"/>
                  </a:cxn>
                  <a:cxn ang="0">
                    <a:pos x="2" y="35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" name="Freeform 18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10"/>
                  </a:cxn>
                  <a:cxn ang="0">
                    <a:pos x="6" y="32"/>
                  </a:cxn>
                  <a:cxn ang="0">
                    <a:pos x="5" y="54"/>
                  </a:cxn>
                  <a:cxn ang="0">
                    <a:pos x="1" y="67"/>
                  </a:cxn>
                  <a:cxn ang="0">
                    <a:pos x="1" y="52"/>
                  </a:cxn>
                  <a:cxn ang="0">
                    <a:pos x="0" y="32"/>
                  </a:cxn>
                  <a:cxn ang="0">
                    <a:pos x="0" y="11"/>
                  </a:cxn>
                  <a:cxn ang="0">
                    <a:pos x="2" y="0"/>
                  </a:cxn>
                </a:cxnLst>
                <a:rect l="0" t="0" r="r" b="b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" name="Freeform 19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4"/>
                  </a:cxn>
                  <a:cxn ang="0">
                    <a:pos x="11" y="17"/>
                  </a:cxn>
                  <a:cxn ang="0">
                    <a:pos x="13" y="32"/>
                  </a:cxn>
                  <a:cxn ang="0">
                    <a:pos x="9" y="41"/>
                  </a:cxn>
                  <a:cxn ang="0">
                    <a:pos x="9" y="29"/>
                  </a:cxn>
                  <a:cxn ang="0">
                    <a:pos x="4" y="16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" name="Freeform 20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3"/>
                  </a:cxn>
                  <a:cxn ang="0">
                    <a:pos x="1" y="17"/>
                  </a:cxn>
                  <a:cxn ang="0">
                    <a:pos x="4" y="4"/>
                  </a:cxn>
                  <a:cxn ang="0">
                    <a:pos x="10" y="0"/>
                  </a:cxn>
                  <a:cxn ang="0">
                    <a:pos x="13" y="7"/>
                  </a:cxn>
                  <a:cxn ang="0">
                    <a:pos x="10" y="19"/>
                  </a:cxn>
                  <a:cxn ang="0">
                    <a:pos x="4" y="33"/>
                  </a:cxn>
                  <a:cxn ang="0">
                    <a:pos x="0" y="42"/>
                  </a:cxn>
                </a:cxnLst>
                <a:rect l="0" t="0" r="r" b="b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" name="Freeform 21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3" y="8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4" y="0"/>
                  </a:cxn>
                  <a:cxn ang="0">
                    <a:pos x="30" y="0"/>
                  </a:cxn>
                  <a:cxn ang="0">
                    <a:pos x="23" y="1"/>
                  </a:cxn>
                  <a:cxn ang="0">
                    <a:pos x="16" y="3"/>
                  </a:cxn>
                  <a:cxn ang="0">
                    <a:pos x="9" y="4"/>
                  </a:cxn>
                  <a:cxn ang="0">
                    <a:pos x="5" y="7"/>
                  </a:cxn>
                  <a:cxn ang="0">
                    <a:pos x="0" y="8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" name="Freeform 22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2" y="23"/>
                  </a:cxn>
                  <a:cxn ang="0">
                    <a:pos x="6" y="21"/>
                  </a:cxn>
                  <a:cxn ang="0">
                    <a:pos x="12" y="17"/>
                  </a:cxn>
                  <a:cxn ang="0">
                    <a:pos x="18" y="14"/>
                  </a:cxn>
                  <a:cxn ang="0">
                    <a:pos x="23" y="10"/>
                  </a:cxn>
                  <a:cxn ang="0">
                    <a:pos x="29" y="7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24"/>
                  </a:cxn>
                </a:cxnLst>
                <a:rect l="0" t="0" r="r" b="b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" name="Freeform 23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3"/>
                  </a:cxn>
                  <a:cxn ang="0">
                    <a:pos x="11" y="28"/>
                  </a:cxn>
                  <a:cxn ang="0">
                    <a:pos x="10" y="43"/>
                  </a:cxn>
                  <a:cxn ang="0">
                    <a:pos x="5" y="51"/>
                  </a:cxn>
                  <a:cxn ang="0">
                    <a:pos x="1" y="47"/>
                  </a:cxn>
                  <a:cxn ang="0">
                    <a:pos x="0" y="32"/>
                  </a:cxn>
                  <a:cxn ang="0">
                    <a:pos x="1" y="15"/>
                  </a:cxn>
                  <a:cxn ang="0">
                    <a:pos x="1" y="0"/>
                  </a:cxn>
                </a:cxnLst>
                <a:rect l="0" t="0" r="r" b="b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" name="Freeform 24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6" y="12"/>
                  </a:cxn>
                  <a:cxn ang="0">
                    <a:pos x="14" y="28"/>
                  </a:cxn>
                  <a:cxn ang="0">
                    <a:pos x="9" y="42"/>
                  </a:cxn>
                  <a:cxn ang="0">
                    <a:pos x="3" y="49"/>
                  </a:cxn>
                  <a:cxn ang="0">
                    <a:pos x="0" y="42"/>
                  </a:cxn>
                  <a:cxn ang="0">
                    <a:pos x="5" y="28"/>
                  </a:cxn>
                  <a:cxn ang="0">
                    <a:pos x="13" y="11"/>
                  </a:cxn>
                  <a:cxn ang="0">
                    <a:pos x="17" y="0"/>
                  </a:cxn>
                </a:cxnLst>
                <a:rect l="0" t="0" r="r" b="b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" name="Freeform 25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6"/>
                  </a:cxn>
                  <a:cxn ang="0">
                    <a:pos x="11" y="20"/>
                  </a:cxn>
                  <a:cxn ang="0">
                    <a:pos x="12" y="36"/>
                  </a:cxn>
                  <a:cxn ang="0">
                    <a:pos x="9" y="46"/>
                  </a:cxn>
                  <a:cxn ang="0">
                    <a:pos x="4" y="44"/>
                  </a:cxn>
                  <a:cxn ang="0">
                    <a:pos x="3" y="30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" name="Freeform 26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7"/>
                  </a:cxn>
                  <a:cxn ang="0">
                    <a:pos x="14" y="23"/>
                  </a:cxn>
                  <a:cxn ang="0">
                    <a:pos x="18" y="39"/>
                  </a:cxn>
                  <a:cxn ang="0">
                    <a:pos x="16" y="48"/>
                  </a:cxn>
                  <a:cxn ang="0">
                    <a:pos x="11" y="45"/>
                  </a:cxn>
                  <a:cxn ang="0">
                    <a:pos x="8" y="32"/>
                  </a:cxn>
                  <a:cxn ang="0">
                    <a:pos x="4" y="15"/>
                  </a:cxn>
                  <a:cxn ang="0">
                    <a:pos x="0" y="0"/>
                  </a:cxn>
                </a:cxnLst>
                <a:rect l="0" t="0" r="r" b="b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" name="Freeform 27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9"/>
                  </a:cxn>
                  <a:cxn ang="0">
                    <a:pos x="19" y="24"/>
                  </a:cxn>
                  <a:cxn ang="0">
                    <a:pos x="23" y="39"/>
                  </a:cxn>
                  <a:cxn ang="0">
                    <a:pos x="21" y="46"/>
                  </a:cxn>
                  <a:cxn ang="0">
                    <a:pos x="15" y="42"/>
                  </a:cxn>
                  <a:cxn ang="0">
                    <a:pos x="11" y="29"/>
                  </a:cxn>
                  <a:cxn ang="0">
                    <a:pos x="6" y="13"/>
                  </a:cxn>
                  <a:cxn ang="0">
                    <a:pos x="0" y="0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" name="Freeform 28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2" y="11"/>
                  </a:cxn>
                  <a:cxn ang="0">
                    <a:pos x="19" y="18"/>
                  </a:cxn>
                  <a:cxn ang="0">
                    <a:pos x="25" y="25"/>
                  </a:cxn>
                  <a:cxn ang="0">
                    <a:pos x="30" y="32"/>
                  </a:cxn>
                  <a:cxn ang="0">
                    <a:pos x="33" y="39"/>
                  </a:cxn>
                  <a:cxn ang="0">
                    <a:pos x="34" y="44"/>
                  </a:cxn>
                  <a:cxn ang="0">
                    <a:pos x="32" y="47"/>
                  </a:cxn>
                  <a:cxn ang="0">
                    <a:pos x="24" y="44"/>
                  </a:cxn>
                  <a:cxn ang="0">
                    <a:pos x="15" y="29"/>
                  </a:cxn>
                  <a:cxn ang="0">
                    <a:pos x="7" y="12"/>
                  </a:cxn>
                  <a:cxn ang="0">
                    <a:pos x="0" y="0"/>
                  </a:cxn>
                </a:cxnLst>
                <a:rect l="0" t="0" r="r" b="b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" name="Freeform 29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2" y="9"/>
                  </a:cxn>
                  <a:cxn ang="0">
                    <a:pos x="20" y="17"/>
                  </a:cxn>
                  <a:cxn ang="0">
                    <a:pos x="29" y="23"/>
                  </a:cxn>
                  <a:cxn ang="0">
                    <a:pos x="36" y="31"/>
                  </a:cxn>
                  <a:cxn ang="0">
                    <a:pos x="42" y="37"/>
                  </a:cxn>
                  <a:cxn ang="0">
                    <a:pos x="44" y="43"/>
                  </a:cxn>
                  <a:cxn ang="0">
                    <a:pos x="43" y="45"/>
                  </a:cxn>
                  <a:cxn ang="0">
                    <a:pos x="38" y="45"/>
                  </a:cxn>
                  <a:cxn ang="0">
                    <a:pos x="33" y="40"/>
                  </a:cxn>
                  <a:cxn ang="0">
                    <a:pos x="26" y="34"/>
                  </a:cxn>
                  <a:cxn ang="0">
                    <a:pos x="19" y="26"/>
                  </a:cxn>
                  <a:cxn ang="0">
                    <a:pos x="13" y="17"/>
                  </a:cxn>
                  <a:cxn ang="0">
                    <a:pos x="8" y="9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" name="Freeform 30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8"/>
                  </a:cxn>
                  <a:cxn ang="0">
                    <a:pos x="22" y="15"/>
                  </a:cxn>
                  <a:cxn ang="0">
                    <a:pos x="31" y="23"/>
                  </a:cxn>
                  <a:cxn ang="0">
                    <a:pos x="40" y="31"/>
                  </a:cxn>
                  <a:cxn ang="0">
                    <a:pos x="46" y="38"/>
                  </a:cxn>
                  <a:cxn ang="0">
                    <a:pos x="49" y="43"/>
                  </a:cxn>
                  <a:cxn ang="0">
                    <a:pos x="48" y="48"/>
                  </a:cxn>
                  <a:cxn ang="0">
                    <a:pos x="44" y="48"/>
                  </a:cxn>
                  <a:cxn ang="0">
                    <a:pos x="38" y="45"/>
                  </a:cxn>
                  <a:cxn ang="0">
                    <a:pos x="31" y="38"/>
                  </a:cxn>
                  <a:cxn ang="0">
                    <a:pos x="25" y="29"/>
                  </a:cxn>
                  <a:cxn ang="0">
                    <a:pos x="17" y="20"/>
                  </a:cxn>
                  <a:cxn ang="0">
                    <a:pos x="10" y="12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" name="Freeform 31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6"/>
                  </a:cxn>
                  <a:cxn ang="0">
                    <a:pos x="25" y="10"/>
                  </a:cxn>
                  <a:cxn ang="0">
                    <a:pos x="34" y="15"/>
                  </a:cxn>
                  <a:cxn ang="0">
                    <a:pos x="43" y="22"/>
                  </a:cxn>
                  <a:cxn ang="0">
                    <a:pos x="49" y="27"/>
                  </a:cxn>
                  <a:cxn ang="0">
                    <a:pos x="54" y="35"/>
                  </a:cxn>
                  <a:cxn ang="0">
                    <a:pos x="56" y="42"/>
                  </a:cxn>
                  <a:cxn ang="0">
                    <a:pos x="54" y="43"/>
                  </a:cxn>
                  <a:cxn ang="0">
                    <a:pos x="49" y="41"/>
                  </a:cxn>
                  <a:cxn ang="0">
                    <a:pos x="40" y="35"/>
                  </a:cxn>
                  <a:cxn ang="0">
                    <a:pos x="31" y="27"/>
                  </a:cxn>
                  <a:cxn ang="0">
                    <a:pos x="21" y="19"/>
                  </a:cxn>
                  <a:cxn ang="0">
                    <a:pos x="12" y="11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" name="Freeform 32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8" y="20"/>
                  </a:cxn>
                  <a:cxn ang="0">
                    <a:pos x="51" y="19"/>
                  </a:cxn>
                  <a:cxn ang="0">
                    <a:pos x="43" y="17"/>
                  </a:cxn>
                  <a:cxn ang="0">
                    <a:pos x="34" y="14"/>
                  </a:cxn>
                  <a:cxn ang="0">
                    <a:pos x="24" y="10"/>
                  </a:cxn>
                  <a:cxn ang="0">
                    <a:pos x="15" y="7"/>
                  </a:cxn>
                  <a:cxn ang="0">
                    <a:pos x="6" y="3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" name="Freeform 33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7" y="19"/>
                  </a:cxn>
                  <a:cxn ang="0">
                    <a:pos x="51" y="18"/>
                  </a:cxn>
                  <a:cxn ang="0">
                    <a:pos x="42" y="16"/>
                  </a:cxn>
                  <a:cxn ang="0">
                    <a:pos x="33" y="14"/>
                  </a:cxn>
                  <a:cxn ang="0">
                    <a:pos x="23" y="10"/>
                  </a:cxn>
                  <a:cxn ang="0">
                    <a:pos x="14" y="7"/>
                  </a:cxn>
                  <a:cxn ang="0">
                    <a:pos x="6" y="4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" name="Freeform 34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/>
                <a:ahLst/>
                <a:cxnLst>
                  <a:cxn ang="0">
                    <a:pos x="4" y="69"/>
                  </a:cxn>
                  <a:cxn ang="0">
                    <a:pos x="3" y="72"/>
                  </a:cxn>
                  <a:cxn ang="0">
                    <a:pos x="1" y="74"/>
                  </a:cxn>
                  <a:cxn ang="0">
                    <a:pos x="1" y="77"/>
                  </a:cxn>
                  <a:cxn ang="0">
                    <a:pos x="0" y="80"/>
                  </a:cxn>
                  <a:cxn ang="0">
                    <a:pos x="21" y="66"/>
                  </a:cxn>
                  <a:cxn ang="0">
                    <a:pos x="42" y="55"/>
                  </a:cxn>
                  <a:cxn ang="0">
                    <a:pos x="63" y="46"/>
                  </a:cxn>
                  <a:cxn ang="0">
                    <a:pos x="83" y="37"/>
                  </a:cxn>
                  <a:cxn ang="0">
                    <a:pos x="103" y="30"/>
                  </a:cxn>
                  <a:cxn ang="0">
                    <a:pos x="123" y="24"/>
                  </a:cxn>
                  <a:cxn ang="0">
                    <a:pos x="142" y="20"/>
                  </a:cxn>
                  <a:cxn ang="0">
                    <a:pos x="160" y="15"/>
                  </a:cxn>
                  <a:cxn ang="0">
                    <a:pos x="179" y="13"/>
                  </a:cxn>
                  <a:cxn ang="0">
                    <a:pos x="196" y="11"/>
                  </a:cxn>
                  <a:cxn ang="0">
                    <a:pos x="213" y="8"/>
                  </a:cxn>
                  <a:cxn ang="0">
                    <a:pos x="230" y="7"/>
                  </a:cxn>
                  <a:cxn ang="0">
                    <a:pos x="246" y="7"/>
                  </a:cxn>
                  <a:cxn ang="0">
                    <a:pos x="261" y="6"/>
                  </a:cxn>
                  <a:cxn ang="0">
                    <a:pos x="276" y="6"/>
                  </a:cxn>
                  <a:cxn ang="0">
                    <a:pos x="289" y="5"/>
                  </a:cxn>
                  <a:cxn ang="0">
                    <a:pos x="280" y="3"/>
                  </a:cxn>
                  <a:cxn ang="0">
                    <a:pos x="268" y="1"/>
                  </a:cxn>
                  <a:cxn ang="0">
                    <a:pos x="254" y="0"/>
                  </a:cxn>
                  <a:cxn ang="0">
                    <a:pos x="237" y="0"/>
                  </a:cxn>
                  <a:cxn ang="0">
                    <a:pos x="218" y="0"/>
                  </a:cxn>
                  <a:cxn ang="0">
                    <a:pos x="199" y="3"/>
                  </a:cxn>
                  <a:cxn ang="0">
                    <a:pos x="177" y="5"/>
                  </a:cxn>
                  <a:cxn ang="0">
                    <a:pos x="156" y="8"/>
                  </a:cxn>
                  <a:cxn ang="0">
                    <a:pos x="133" y="12"/>
                  </a:cxn>
                  <a:cxn ang="0">
                    <a:pos x="111" y="17"/>
                  </a:cxn>
                  <a:cxn ang="0">
                    <a:pos x="90" y="23"/>
                  </a:cxn>
                  <a:cxn ang="0">
                    <a:pos x="69" y="30"/>
                  </a:cxn>
                  <a:cxn ang="0">
                    <a:pos x="50" y="39"/>
                  </a:cxn>
                  <a:cxn ang="0">
                    <a:pos x="32" y="48"/>
                  </a:cxn>
                  <a:cxn ang="0">
                    <a:pos x="17" y="58"/>
                  </a:cxn>
                  <a:cxn ang="0">
                    <a:pos x="4" y="69"/>
                  </a:cxn>
                </a:cxnLst>
                <a:rect l="0" t="0" r="r" b="b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" name="Freeform 35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/>
                <a:ahLst/>
                <a:cxnLst>
                  <a:cxn ang="0">
                    <a:pos x="43" y="41"/>
                  </a:cxn>
                  <a:cxn ang="0">
                    <a:pos x="44" y="38"/>
                  </a:cxn>
                  <a:cxn ang="0">
                    <a:pos x="43" y="34"/>
                  </a:cxn>
                  <a:cxn ang="0">
                    <a:pos x="40" y="27"/>
                  </a:cxn>
                  <a:cxn ang="0">
                    <a:pos x="34" y="20"/>
                  </a:cxn>
                  <a:cxn ang="0">
                    <a:pos x="27" y="13"/>
                  </a:cxn>
                  <a:cxn ang="0">
                    <a:pos x="19" y="7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2" y="10"/>
                  </a:cxn>
                  <a:cxn ang="0">
                    <a:pos x="18" y="17"/>
                  </a:cxn>
                  <a:cxn ang="0">
                    <a:pos x="24" y="25"/>
                  </a:cxn>
                  <a:cxn ang="0">
                    <a:pos x="31" y="32"/>
                  </a:cxn>
                  <a:cxn ang="0">
                    <a:pos x="36" y="37"/>
                  </a:cxn>
                  <a:cxn ang="0">
                    <a:pos x="40" y="41"/>
                  </a:cxn>
                  <a:cxn ang="0">
                    <a:pos x="43" y="41"/>
                  </a:cxn>
                </a:cxnLst>
                <a:rect l="0" t="0" r="r" b="b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" name="Freeform 36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/>
                <a:ahLst/>
                <a:cxnLst>
                  <a:cxn ang="0">
                    <a:pos x="57" y="46"/>
                  </a:cxn>
                  <a:cxn ang="0">
                    <a:pos x="58" y="43"/>
                  </a:cxn>
                  <a:cxn ang="0">
                    <a:pos x="55" y="39"/>
                  </a:cxn>
                  <a:cxn ang="0">
                    <a:pos x="50" y="31"/>
                  </a:cxn>
                  <a:cxn ang="0">
                    <a:pos x="42" y="23"/>
                  </a:cxn>
                  <a:cxn ang="0">
                    <a:pos x="33" y="15"/>
                  </a:cxn>
                  <a:cxn ang="0">
                    <a:pos x="21" y="8"/>
                  </a:cxn>
                  <a:cxn ang="0">
                    <a:pos x="11" y="2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1" y="10"/>
                  </a:cxn>
                  <a:cxn ang="0">
                    <a:pos x="19" y="18"/>
                  </a:cxn>
                  <a:cxn ang="0">
                    <a:pos x="28" y="26"/>
                  </a:cxn>
                  <a:cxn ang="0">
                    <a:pos x="36" y="35"/>
                  </a:cxn>
                  <a:cxn ang="0">
                    <a:pos x="45" y="42"/>
                  </a:cxn>
                  <a:cxn ang="0">
                    <a:pos x="52" y="46"/>
                  </a:cxn>
                  <a:cxn ang="0">
                    <a:pos x="57" y="46"/>
                  </a:cxn>
                </a:cxnLst>
                <a:rect l="0" t="0" r="r" b="b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8" name="Freeform 37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/>
                <a:ahLst/>
                <a:cxnLst>
                  <a:cxn ang="0">
                    <a:pos x="50" y="53"/>
                  </a:cxn>
                  <a:cxn ang="0">
                    <a:pos x="51" y="50"/>
                  </a:cxn>
                  <a:cxn ang="0">
                    <a:pos x="50" y="43"/>
                  </a:cxn>
                  <a:cxn ang="0">
                    <a:pos x="44" y="34"/>
                  </a:cxn>
                  <a:cxn ang="0">
                    <a:pos x="37" y="25"/>
                  </a:cxn>
                  <a:cxn ang="0">
                    <a:pos x="29" y="16"/>
                  </a:cxn>
                  <a:cxn ang="0">
                    <a:pos x="19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9" y="11"/>
                  </a:cxn>
                  <a:cxn ang="0">
                    <a:pos x="16" y="20"/>
                  </a:cxn>
                  <a:cxn ang="0">
                    <a:pos x="24" y="29"/>
                  </a:cxn>
                  <a:cxn ang="0">
                    <a:pos x="32" y="39"/>
                  </a:cxn>
                  <a:cxn ang="0">
                    <a:pos x="40" y="47"/>
                  </a:cxn>
                  <a:cxn ang="0">
                    <a:pos x="46" y="52"/>
                  </a:cxn>
                  <a:cxn ang="0">
                    <a:pos x="50" y="53"/>
                  </a:cxn>
                </a:cxnLst>
                <a:rect l="0" t="0" r="r" b="b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9" name="Freeform 38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/>
                <a:ahLst/>
                <a:cxnLst>
                  <a:cxn ang="0">
                    <a:pos x="43" y="50"/>
                  </a:cxn>
                  <a:cxn ang="0">
                    <a:pos x="44" y="46"/>
                  </a:cxn>
                  <a:cxn ang="0">
                    <a:pos x="42" y="41"/>
                  </a:cxn>
                  <a:cxn ang="0">
                    <a:pos x="38" y="33"/>
                  </a:cxn>
                  <a:cxn ang="0">
                    <a:pos x="31" y="24"/>
                  </a:cxn>
                  <a:cxn ang="0">
                    <a:pos x="24" y="14"/>
                  </a:cxn>
                  <a:cxn ang="0">
                    <a:pos x="16" y="7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8" y="11"/>
                  </a:cxn>
                  <a:cxn ang="0">
                    <a:pos x="14" y="20"/>
                  </a:cxn>
                  <a:cxn ang="0">
                    <a:pos x="21" y="29"/>
                  </a:cxn>
                  <a:cxn ang="0">
                    <a:pos x="26" y="38"/>
                  </a:cxn>
                  <a:cxn ang="0">
                    <a:pos x="33" y="45"/>
                  </a:cxn>
                  <a:cxn ang="0">
                    <a:pos x="39" y="50"/>
                  </a:cxn>
                  <a:cxn ang="0">
                    <a:pos x="43" y="50"/>
                  </a:cxn>
                </a:cxnLst>
                <a:rect l="0" t="0" r="r" b="b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0" name="Freeform 39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/>
                <a:ahLst/>
                <a:cxnLst>
                  <a:cxn ang="0">
                    <a:pos x="29" y="45"/>
                  </a:cxn>
                  <a:cxn ang="0">
                    <a:pos x="32" y="43"/>
                  </a:cxn>
                  <a:cxn ang="0">
                    <a:pos x="32" y="37"/>
                  </a:cxn>
                  <a:cxn ang="0">
                    <a:pos x="30" y="30"/>
                  </a:cxn>
                  <a:cxn ang="0">
                    <a:pos x="27" y="22"/>
                  </a:cxn>
                  <a:cxn ang="0">
                    <a:pos x="22" y="16"/>
                  </a:cxn>
                  <a:cxn ang="0">
                    <a:pos x="17" y="9"/>
                  </a:cxn>
                  <a:cxn ang="0">
                    <a:pos x="9" y="3"/>
                  </a:cxn>
                  <a:cxn ang="0">
                    <a:pos x="0" y="0"/>
                  </a:cxn>
                  <a:cxn ang="0">
                    <a:pos x="7" y="11"/>
                  </a:cxn>
                  <a:cxn ang="0">
                    <a:pos x="15" y="27"/>
                  </a:cxn>
                  <a:cxn ang="0">
                    <a:pos x="22" y="40"/>
                  </a:cxn>
                  <a:cxn ang="0">
                    <a:pos x="29" y="45"/>
                  </a:cxn>
                </a:cxnLst>
                <a:rect l="0" t="0" r="r" b="b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1" name="Freeform 40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/>
                <a:ahLst/>
                <a:cxnLst>
                  <a:cxn ang="0">
                    <a:pos x="22" y="34"/>
                  </a:cxn>
                  <a:cxn ang="0">
                    <a:pos x="25" y="27"/>
                  </a:cxn>
                  <a:cxn ang="0">
                    <a:pos x="19" y="15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4" y="8"/>
                  </a:cxn>
                  <a:cxn ang="0">
                    <a:pos x="10" y="19"/>
                  </a:cxn>
                  <a:cxn ang="0">
                    <a:pos x="17" y="30"/>
                  </a:cxn>
                  <a:cxn ang="0">
                    <a:pos x="22" y="34"/>
                  </a:cxn>
                </a:cxnLst>
                <a:rect l="0" t="0" r="r" b="b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2" name="Freeform 41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/>
                <a:ahLst/>
                <a:cxnLst>
                  <a:cxn ang="0">
                    <a:pos x="17" y="23"/>
                  </a:cxn>
                  <a:cxn ang="0">
                    <a:pos x="18" y="16"/>
                  </a:cxn>
                  <a:cxn ang="0">
                    <a:pos x="15" y="7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7" y="6"/>
                  </a:cxn>
                  <a:cxn ang="0">
                    <a:pos x="11" y="15"/>
                  </a:cxn>
                  <a:cxn ang="0">
                    <a:pos x="14" y="24"/>
                  </a:cxn>
                  <a:cxn ang="0">
                    <a:pos x="17" y="23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3" name="Freeform 42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/>
                <a:ahLst/>
                <a:cxnLst>
                  <a:cxn ang="0">
                    <a:pos x="50" y="44"/>
                  </a:cxn>
                  <a:cxn ang="0">
                    <a:pos x="51" y="41"/>
                  </a:cxn>
                  <a:cxn ang="0">
                    <a:pos x="50" y="36"/>
                  </a:cxn>
                  <a:cxn ang="0">
                    <a:pos x="45" y="29"/>
                  </a:cxn>
                  <a:cxn ang="0">
                    <a:pos x="38" y="21"/>
                  </a:cxn>
                  <a:cxn ang="0">
                    <a:pos x="30" y="15"/>
                  </a:cxn>
                  <a:cxn ang="0">
                    <a:pos x="21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0" y="9"/>
                  </a:cxn>
                  <a:cxn ang="0">
                    <a:pos x="17" y="17"/>
                  </a:cxn>
                  <a:cxn ang="0">
                    <a:pos x="25" y="25"/>
                  </a:cxn>
                  <a:cxn ang="0">
                    <a:pos x="33" y="33"/>
                  </a:cxn>
                  <a:cxn ang="0">
                    <a:pos x="40" y="40"/>
                  </a:cxn>
                  <a:cxn ang="0">
                    <a:pos x="45" y="44"/>
                  </a:cxn>
                  <a:cxn ang="0">
                    <a:pos x="50" y="44"/>
                  </a:cxn>
                </a:cxnLst>
                <a:rect l="0" t="0" r="r" b="b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4" name="Freeform 43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/>
                <a:ahLst/>
                <a:cxnLst>
                  <a:cxn ang="0">
                    <a:pos x="39" y="35"/>
                  </a:cxn>
                  <a:cxn ang="0">
                    <a:pos x="40" y="32"/>
                  </a:cxn>
                  <a:cxn ang="0">
                    <a:pos x="40" y="29"/>
                  </a:cxn>
                  <a:cxn ang="0">
                    <a:pos x="36" y="23"/>
                  </a:cxn>
                  <a:cxn ang="0">
                    <a:pos x="33" y="18"/>
                  </a:cxn>
                  <a:cxn ang="0">
                    <a:pos x="26" y="12"/>
                  </a:cxn>
                  <a:cxn ang="0">
                    <a:pos x="19" y="6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10"/>
                  </a:cxn>
                  <a:cxn ang="0">
                    <a:pos x="16" y="15"/>
                  </a:cxn>
                  <a:cxn ang="0">
                    <a:pos x="22" y="22"/>
                  </a:cxn>
                  <a:cxn ang="0">
                    <a:pos x="27" y="28"/>
                  </a:cxn>
                  <a:cxn ang="0">
                    <a:pos x="32" y="32"/>
                  </a:cxn>
                  <a:cxn ang="0">
                    <a:pos x="36" y="35"/>
                  </a:cxn>
                  <a:cxn ang="0">
                    <a:pos x="39" y="35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5" name="Freeform 44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/>
                <a:ahLst/>
                <a:cxnLst>
                  <a:cxn ang="0">
                    <a:pos x="43" y="49"/>
                  </a:cxn>
                  <a:cxn ang="0">
                    <a:pos x="44" y="46"/>
                  </a:cxn>
                  <a:cxn ang="0">
                    <a:pos x="42" y="40"/>
                  </a:cxn>
                  <a:cxn ang="0">
                    <a:pos x="37" y="33"/>
                  </a:cxn>
                  <a:cxn ang="0">
                    <a:pos x="30" y="24"/>
                  </a:cxn>
                  <a:cxn ang="0">
                    <a:pos x="23" y="15"/>
                  </a:cxn>
                  <a:cxn ang="0">
                    <a:pos x="15" y="7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8" y="11"/>
                  </a:cxn>
                  <a:cxn ang="0">
                    <a:pos x="13" y="20"/>
                  </a:cxn>
                  <a:cxn ang="0">
                    <a:pos x="20" y="29"/>
                  </a:cxn>
                  <a:cxn ang="0">
                    <a:pos x="26" y="37"/>
                  </a:cxn>
                  <a:cxn ang="0">
                    <a:pos x="32" y="44"/>
                  </a:cxn>
                  <a:cxn ang="0">
                    <a:pos x="38" y="49"/>
                  </a:cxn>
                  <a:cxn ang="0">
                    <a:pos x="43" y="49"/>
                  </a:cxn>
                </a:cxnLst>
                <a:rect l="0" t="0" r="r" b="b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6" name="Freeform 45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33" y="38"/>
                  </a:cxn>
                  <a:cxn ang="0">
                    <a:pos x="32" y="33"/>
                  </a:cxn>
                  <a:cxn ang="0">
                    <a:pos x="28" y="26"/>
                  </a:cxn>
                  <a:cxn ang="0">
                    <a:pos x="23" y="18"/>
                  </a:cxn>
                  <a:cxn ang="0">
                    <a:pos x="17" y="11"/>
                  </a:cxn>
                  <a:cxn ang="0">
                    <a:pos x="11" y="5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6" y="9"/>
                  </a:cxn>
                  <a:cxn ang="0">
                    <a:pos x="14" y="22"/>
                  </a:cxn>
                  <a:cxn ang="0">
                    <a:pos x="23" y="35"/>
                  </a:cxn>
                  <a:cxn ang="0">
                    <a:pos x="31" y="41"/>
                  </a:cxn>
                </a:cxnLst>
                <a:rect l="0" t="0" r="r" b="b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7" name="Freeform 46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6"/>
                  </a:cxn>
                  <a:cxn ang="0">
                    <a:pos x="9" y="5"/>
                  </a:cxn>
                  <a:cxn ang="0">
                    <a:pos x="16" y="4"/>
                  </a:cxn>
                  <a:cxn ang="0">
                    <a:pos x="24" y="2"/>
                  </a:cxn>
                  <a:cxn ang="0">
                    <a:pos x="32" y="1"/>
                  </a:cxn>
                  <a:cxn ang="0">
                    <a:pos x="39" y="0"/>
                  </a:cxn>
                  <a:cxn ang="0">
                    <a:pos x="43" y="0"/>
                  </a:cxn>
                  <a:cxn ang="0">
                    <a:pos x="45" y="2"/>
                  </a:cxn>
                  <a:cxn ang="0">
                    <a:pos x="43" y="5"/>
                  </a:cxn>
                  <a:cxn ang="0">
                    <a:pos x="39" y="7"/>
                  </a:cxn>
                  <a:cxn ang="0">
                    <a:pos x="33" y="7"/>
                  </a:cxn>
                  <a:cxn ang="0">
                    <a:pos x="26" y="7"/>
                  </a:cxn>
                  <a:cxn ang="0">
                    <a:pos x="19" y="7"/>
                  </a:cxn>
                  <a:cxn ang="0">
                    <a:pos x="11" y="7"/>
                  </a:cxn>
                  <a:cxn ang="0">
                    <a:pos x="5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8" name="Freeform 47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7" y="49"/>
                  </a:cxn>
                  <a:cxn ang="0">
                    <a:pos x="16" y="43"/>
                  </a:cxn>
                  <a:cxn ang="0">
                    <a:pos x="28" y="35"/>
                  </a:cxn>
                  <a:cxn ang="0">
                    <a:pos x="39" y="26"/>
                  </a:cxn>
                  <a:cxn ang="0">
                    <a:pos x="48" y="18"/>
                  </a:cxn>
                  <a:cxn ang="0">
                    <a:pos x="56" y="10"/>
                  </a:cxn>
                  <a:cxn ang="0">
                    <a:pos x="59" y="3"/>
                  </a:cxn>
                  <a:cxn ang="0">
                    <a:pos x="58" y="0"/>
                  </a:cxn>
                  <a:cxn ang="0">
                    <a:pos x="54" y="0"/>
                  </a:cxn>
                  <a:cxn ang="0">
                    <a:pos x="47" y="4"/>
                  </a:cxn>
                  <a:cxn ang="0">
                    <a:pos x="39" y="11"/>
                  </a:cxn>
                  <a:cxn ang="0">
                    <a:pos x="31" y="21"/>
                  </a:cxn>
                  <a:cxn ang="0">
                    <a:pos x="22" y="30"/>
                  </a:cxn>
                  <a:cxn ang="0">
                    <a:pos x="14" y="40"/>
                  </a:cxn>
                  <a:cxn ang="0">
                    <a:pos x="6" y="48"/>
                  </a:cxn>
                  <a:cxn ang="0">
                    <a:pos x="0" y="53"/>
                  </a:cxn>
                </a:cxnLst>
                <a:rect l="0" t="0" r="r" b="b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9" name="Freeform 48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7" y="50"/>
                  </a:cxn>
                  <a:cxn ang="0">
                    <a:pos x="16" y="43"/>
                  </a:cxn>
                  <a:cxn ang="0">
                    <a:pos x="25" y="35"/>
                  </a:cxn>
                  <a:cxn ang="0">
                    <a:pos x="35" y="24"/>
                  </a:cxn>
                  <a:cxn ang="0">
                    <a:pos x="44" y="15"/>
                  </a:cxn>
                  <a:cxn ang="0">
                    <a:pos x="51" y="7"/>
                  </a:cxn>
                  <a:cxn ang="0">
                    <a:pos x="53" y="2"/>
                  </a:cxn>
                  <a:cxn ang="0">
                    <a:pos x="52" y="0"/>
                  </a:cxn>
                  <a:cxn ang="0">
                    <a:pos x="46" y="2"/>
                  </a:cxn>
                  <a:cxn ang="0">
                    <a:pos x="40" y="7"/>
                  </a:cxn>
                  <a:cxn ang="0">
                    <a:pos x="33" y="15"/>
                  </a:cxn>
                  <a:cxn ang="0">
                    <a:pos x="25" y="26"/>
                  </a:cxn>
                  <a:cxn ang="0">
                    <a:pos x="17" y="35"/>
                  </a:cxn>
                  <a:cxn ang="0">
                    <a:pos x="10" y="45"/>
                  </a:cxn>
                  <a:cxn ang="0">
                    <a:pos x="4" y="52"/>
                  </a:cxn>
                  <a:cxn ang="0">
                    <a:pos x="0" y="55"/>
                  </a:cxn>
                </a:cxnLst>
                <a:rect l="0" t="0" r="r" b="b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0" name="Freeform 49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7" y="54"/>
                  </a:cxn>
                  <a:cxn ang="0">
                    <a:pos x="16" y="46"/>
                  </a:cxn>
                  <a:cxn ang="0">
                    <a:pos x="25" y="35"/>
                  </a:cxn>
                  <a:cxn ang="0">
                    <a:pos x="33" y="26"/>
                  </a:cxn>
                  <a:cxn ang="0">
                    <a:pos x="40" y="16"/>
                  </a:cxn>
                  <a:cxn ang="0">
                    <a:pos x="45" y="8"/>
                  </a:cxn>
                  <a:cxn ang="0">
                    <a:pos x="46" y="3"/>
                  </a:cxn>
                  <a:cxn ang="0">
                    <a:pos x="45" y="0"/>
                  </a:cxn>
                  <a:cxn ang="0">
                    <a:pos x="41" y="3"/>
                  </a:cxn>
                  <a:cxn ang="0">
                    <a:pos x="35" y="8"/>
                  </a:cxn>
                  <a:cxn ang="0">
                    <a:pos x="29" y="16"/>
                  </a:cxn>
                  <a:cxn ang="0">
                    <a:pos x="23" y="26"/>
                  </a:cxn>
                  <a:cxn ang="0">
                    <a:pos x="17" y="38"/>
                  </a:cxn>
                  <a:cxn ang="0">
                    <a:pos x="10" y="47"/>
                  </a:cxn>
                  <a:cxn ang="0">
                    <a:pos x="5" y="55"/>
                  </a:cxn>
                  <a:cxn ang="0">
                    <a:pos x="0" y="59"/>
                  </a:cxn>
                </a:cxnLst>
                <a:rect l="0" t="0" r="r" b="b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1" name="Freeform 50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6" y="49"/>
                  </a:cxn>
                  <a:cxn ang="0">
                    <a:pos x="13" y="41"/>
                  </a:cxn>
                  <a:cxn ang="0">
                    <a:pos x="19" y="32"/>
                  </a:cxn>
                  <a:cxn ang="0">
                    <a:pos x="26" y="23"/>
                  </a:cxn>
                  <a:cxn ang="0">
                    <a:pos x="32" y="14"/>
                  </a:cxn>
                  <a:cxn ang="0">
                    <a:pos x="35" y="6"/>
                  </a:cxn>
                  <a:cxn ang="0">
                    <a:pos x="35" y="2"/>
                  </a:cxn>
                  <a:cxn ang="0">
                    <a:pos x="32" y="0"/>
                  </a:cxn>
                  <a:cxn ang="0">
                    <a:pos x="22" y="7"/>
                  </a:cxn>
                  <a:cxn ang="0">
                    <a:pos x="15" y="23"/>
                  </a:cxn>
                  <a:cxn ang="0">
                    <a:pos x="7" y="41"/>
                  </a:cxn>
                  <a:cxn ang="0">
                    <a:pos x="0" y="54"/>
                  </a:cxn>
                </a:cxnLst>
                <a:rect l="0" t="0" r="r" b="b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2" name="Freeform 51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" y="48"/>
                  </a:cxn>
                  <a:cxn ang="0">
                    <a:pos x="10" y="40"/>
                  </a:cxn>
                  <a:cxn ang="0">
                    <a:pos x="16" y="31"/>
                  </a:cxn>
                  <a:cxn ang="0">
                    <a:pos x="23" y="21"/>
                  </a:cxn>
                  <a:cxn ang="0">
                    <a:pos x="27" y="13"/>
                  </a:cxn>
                  <a:cxn ang="0">
                    <a:pos x="30" y="5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18" y="9"/>
                  </a:cxn>
                  <a:cxn ang="0">
                    <a:pos x="10" y="25"/>
                  </a:cxn>
                  <a:cxn ang="0">
                    <a:pos x="4" y="42"/>
                  </a:cxn>
                  <a:cxn ang="0">
                    <a:pos x="0" y="52"/>
                  </a:cxn>
                </a:cxnLst>
                <a:rect l="0" t="0" r="r" b="b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3" name="Freeform 52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8" y="33"/>
                  </a:cxn>
                  <a:cxn ang="0">
                    <a:pos x="13" y="17"/>
                  </a:cxn>
                  <a:cxn ang="0">
                    <a:pos x="16" y="4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2" y="19"/>
                  </a:cxn>
                  <a:cxn ang="0">
                    <a:pos x="2" y="34"/>
                  </a:cxn>
                  <a:cxn ang="0">
                    <a:pos x="0" y="45"/>
                  </a:cxn>
                </a:cxnLst>
                <a:rect l="0" t="0" r="r" b="b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4" name="Freeform 53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/>
                <a:ahLst/>
                <a:cxnLst>
                  <a:cxn ang="0">
                    <a:pos x="2" y="40"/>
                  </a:cxn>
                  <a:cxn ang="0">
                    <a:pos x="6" y="30"/>
                  </a:cxn>
                  <a:cxn ang="0">
                    <a:pos x="9" y="16"/>
                  </a:cxn>
                  <a:cxn ang="0">
                    <a:pos x="9" y="4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1" y="16"/>
                  </a:cxn>
                  <a:cxn ang="0">
                    <a:pos x="2" y="29"/>
                  </a:cxn>
                  <a:cxn ang="0">
                    <a:pos x="2" y="40"/>
                  </a:cxn>
                </a:cxnLst>
                <a:rect l="0" t="0" r="r" b="b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5" name="Freeform 54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1" y="30"/>
                  </a:cxn>
                  <a:cxn ang="0">
                    <a:pos x="12" y="17"/>
                  </a:cxn>
                  <a:cxn ang="0">
                    <a:pos x="9" y="5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3" y="14"/>
                  </a:cxn>
                  <a:cxn ang="0">
                    <a:pos x="6" y="26"/>
                  </a:cxn>
                  <a:cxn ang="0">
                    <a:pos x="8" y="39"/>
                  </a:cxn>
                </a:cxnLst>
                <a:rect l="0" t="0" r="r" b="b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6" name="Freeform 55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7" y="32"/>
                  </a:cxn>
                  <a:cxn ang="0">
                    <a:pos x="12" y="20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0" y="14"/>
                  </a:cxn>
                  <a:cxn ang="0">
                    <a:pos x="1" y="27"/>
                  </a:cxn>
                  <a:cxn ang="0">
                    <a:pos x="1" y="37"/>
                  </a:cxn>
                </a:cxnLst>
                <a:rect l="0" t="0" r="r" b="b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7" name="Freeform 56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/>
                <a:ahLst/>
                <a:cxnLst>
                  <a:cxn ang="0">
                    <a:pos x="3" y="42"/>
                  </a:cxn>
                  <a:cxn ang="0">
                    <a:pos x="6" y="33"/>
                  </a:cxn>
                  <a:cxn ang="0">
                    <a:pos x="10" y="21"/>
                  </a:cxn>
                  <a:cxn ang="0">
                    <a:pos x="10" y="8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1" y="32"/>
                  </a:cxn>
                  <a:cxn ang="0">
                    <a:pos x="3" y="42"/>
                  </a:cxn>
                </a:cxnLst>
                <a:rect l="0" t="0" r="r" b="b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8" name="Freeform 57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6" y="1"/>
                  </a:cxn>
                  <a:cxn ang="0">
                    <a:pos x="51" y="5"/>
                  </a:cxn>
                  <a:cxn ang="0">
                    <a:pos x="43" y="12"/>
                  </a:cxn>
                  <a:cxn ang="0">
                    <a:pos x="35" y="20"/>
                  </a:cxn>
                  <a:cxn ang="0">
                    <a:pos x="26" y="28"/>
                  </a:cxn>
                  <a:cxn ang="0">
                    <a:pos x="17" y="35"/>
                  </a:cxn>
                  <a:cxn ang="0">
                    <a:pos x="8" y="40"/>
                  </a:cxn>
                  <a:cxn ang="0">
                    <a:pos x="0" y="44"/>
                  </a:cxn>
                  <a:cxn ang="0">
                    <a:pos x="10" y="40"/>
                  </a:cxn>
                  <a:cxn ang="0">
                    <a:pos x="22" y="35"/>
                  </a:cxn>
                  <a:cxn ang="0">
                    <a:pos x="33" y="29"/>
                  </a:cxn>
                  <a:cxn ang="0">
                    <a:pos x="43" y="21"/>
                  </a:cxn>
                  <a:cxn ang="0">
                    <a:pos x="52" y="14"/>
                  </a:cxn>
                  <a:cxn ang="0">
                    <a:pos x="59" y="7"/>
                  </a:cxn>
                  <a:cxn ang="0">
                    <a:pos x="61" y="3"/>
                  </a:cxn>
                  <a:cxn ang="0">
                    <a:pos x="59" y="0"/>
                  </a:cxn>
                </a:cxnLst>
                <a:rect l="0" t="0" r="r" b="b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9" name="Freeform 58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6" y="24"/>
                  </a:cxn>
                  <a:cxn ang="0">
                    <a:pos x="14" y="21"/>
                  </a:cxn>
                  <a:cxn ang="0">
                    <a:pos x="22" y="17"/>
                  </a:cxn>
                  <a:cxn ang="0">
                    <a:pos x="30" y="12"/>
                  </a:cxn>
                  <a:cxn ang="0">
                    <a:pos x="38" y="9"/>
                  </a:cxn>
                  <a:cxn ang="0">
                    <a:pos x="43" y="4"/>
                  </a:cxn>
                  <a:cxn ang="0">
                    <a:pos x="46" y="2"/>
                  </a:cxn>
                  <a:cxn ang="0">
                    <a:pos x="46" y="0"/>
                  </a:cxn>
                  <a:cxn ang="0">
                    <a:pos x="42" y="0"/>
                  </a:cxn>
                  <a:cxn ang="0">
                    <a:pos x="37" y="2"/>
                  </a:cxn>
                  <a:cxn ang="0">
                    <a:pos x="31" y="6"/>
                  </a:cxn>
                  <a:cxn ang="0">
                    <a:pos x="23" y="11"/>
                  </a:cxn>
                  <a:cxn ang="0">
                    <a:pos x="16" y="17"/>
                  </a:cxn>
                  <a:cxn ang="0">
                    <a:pos x="9" y="21"/>
                  </a:cxn>
                  <a:cxn ang="0">
                    <a:pos x="4" y="26"/>
                  </a:cxn>
                  <a:cxn ang="0">
                    <a:pos x="0" y="28"/>
                  </a:cxn>
                </a:cxnLst>
                <a:rect l="0" t="0" r="r" b="b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0" name="Freeform 59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18" y="14"/>
                  </a:cxn>
                  <a:cxn ang="0">
                    <a:pos x="34" y="24"/>
                  </a:cxn>
                  <a:cxn ang="0">
                    <a:pos x="51" y="33"/>
                  </a:cxn>
                  <a:cxn ang="0">
                    <a:pos x="68" y="40"/>
                  </a:cxn>
                  <a:cxn ang="0">
                    <a:pos x="85" y="45"/>
                  </a:cxn>
                  <a:cxn ang="0">
                    <a:pos x="102" y="49"/>
                  </a:cxn>
                  <a:cxn ang="0">
                    <a:pos x="119" y="50"/>
                  </a:cxn>
                  <a:cxn ang="0">
                    <a:pos x="136" y="51"/>
                  </a:cxn>
                  <a:cxn ang="0">
                    <a:pos x="152" y="51"/>
                  </a:cxn>
                  <a:cxn ang="0">
                    <a:pos x="169" y="50"/>
                  </a:cxn>
                  <a:cxn ang="0">
                    <a:pos x="184" y="48"/>
                  </a:cxn>
                  <a:cxn ang="0">
                    <a:pos x="199" y="45"/>
                  </a:cxn>
                  <a:cxn ang="0">
                    <a:pos x="213" y="43"/>
                  </a:cxn>
                  <a:cxn ang="0">
                    <a:pos x="226" y="41"/>
                  </a:cxn>
                  <a:cxn ang="0">
                    <a:pos x="239" y="37"/>
                  </a:cxn>
                  <a:cxn ang="0">
                    <a:pos x="250" y="35"/>
                  </a:cxn>
                  <a:cxn ang="0">
                    <a:pos x="242" y="41"/>
                  </a:cxn>
                  <a:cxn ang="0">
                    <a:pos x="232" y="45"/>
                  </a:cxn>
                  <a:cxn ang="0">
                    <a:pos x="218" y="50"/>
                  </a:cxn>
                  <a:cxn ang="0">
                    <a:pos x="204" y="53"/>
                  </a:cxn>
                  <a:cxn ang="0">
                    <a:pos x="187" y="57"/>
                  </a:cxn>
                  <a:cxn ang="0">
                    <a:pos x="169" y="58"/>
                  </a:cxn>
                  <a:cxn ang="0">
                    <a:pos x="149" y="59"/>
                  </a:cxn>
                  <a:cxn ang="0">
                    <a:pos x="130" y="58"/>
                  </a:cxn>
                  <a:cxn ang="0">
                    <a:pos x="111" y="57"/>
                  </a:cxn>
                  <a:cxn ang="0">
                    <a:pos x="91" y="54"/>
                  </a:cxn>
                  <a:cxn ang="0">
                    <a:pos x="72" y="51"/>
                  </a:cxn>
                  <a:cxn ang="0">
                    <a:pos x="54" y="45"/>
                  </a:cxn>
                  <a:cxn ang="0">
                    <a:pos x="38" y="39"/>
                  </a:cxn>
                  <a:cxn ang="0">
                    <a:pos x="23" y="31"/>
                  </a:cxn>
                  <a:cxn ang="0">
                    <a:pos x="11" y="22"/>
                  </a:cxn>
                  <a:cxn ang="0">
                    <a:pos x="1" y="10"/>
                  </a:cxn>
                </a:cxnLst>
                <a:rect l="0" t="0" r="r" b="b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1" name="Freeform 60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6" y="46"/>
                  </a:cxn>
                  <a:cxn ang="0">
                    <a:pos x="13" y="39"/>
                  </a:cxn>
                  <a:cxn ang="0">
                    <a:pos x="19" y="31"/>
                  </a:cxn>
                  <a:cxn ang="0">
                    <a:pos x="24" y="22"/>
                  </a:cxn>
                  <a:cxn ang="0">
                    <a:pos x="28" y="14"/>
                  </a:cxn>
                  <a:cxn ang="0">
                    <a:pos x="30" y="8"/>
                  </a:cxn>
                  <a:cxn ang="0">
                    <a:pos x="31" y="2"/>
                  </a:cxn>
                  <a:cxn ang="0">
                    <a:pos x="30" y="0"/>
                  </a:cxn>
                  <a:cxn ang="0">
                    <a:pos x="24" y="4"/>
                  </a:cxn>
                  <a:cxn ang="0">
                    <a:pos x="19" y="18"/>
                  </a:cxn>
                  <a:cxn ang="0">
                    <a:pos x="11" y="36"/>
                  </a:cxn>
                  <a:cxn ang="0">
                    <a:pos x="0" y="51"/>
                  </a:cxn>
                </a:cxnLst>
                <a:rect l="0" t="0" r="r" b="b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2" name="Freeform 61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3"/>
                  </a:cxn>
                  <a:cxn ang="0">
                    <a:pos x="44" y="9"/>
                  </a:cxn>
                  <a:cxn ang="0">
                    <a:pos x="39" y="18"/>
                  </a:cxn>
                  <a:cxn ang="0">
                    <a:pos x="34" y="28"/>
                  </a:cxn>
                  <a:cxn ang="0">
                    <a:pos x="27" y="40"/>
                  </a:cxn>
                  <a:cxn ang="0">
                    <a:pos x="19" y="49"/>
                  </a:cxn>
                  <a:cxn ang="0">
                    <a:pos x="9" y="57"/>
                  </a:cxn>
                  <a:cxn ang="0">
                    <a:pos x="0" y="62"/>
                  </a:cxn>
                  <a:cxn ang="0">
                    <a:pos x="5" y="55"/>
                  </a:cxn>
                  <a:cxn ang="0">
                    <a:pos x="11" y="46"/>
                  </a:cxn>
                  <a:cxn ang="0">
                    <a:pos x="18" y="36"/>
                  </a:cxn>
                  <a:cxn ang="0">
                    <a:pos x="25" y="25"/>
                  </a:cxn>
                  <a:cxn ang="0">
                    <a:pos x="31" y="15"/>
                  </a:cxn>
                  <a:cxn ang="0">
                    <a:pos x="37" y="7"/>
                  </a:cxn>
                  <a:cxn ang="0">
                    <a:pos x="42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3" name="Freeform 62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9" y="4"/>
                  </a:cxn>
                  <a:cxn ang="0">
                    <a:pos x="56" y="12"/>
                  </a:cxn>
                  <a:cxn ang="0">
                    <a:pos x="50" y="22"/>
                  </a:cxn>
                  <a:cxn ang="0">
                    <a:pos x="41" y="34"/>
                  </a:cxn>
                  <a:cxn ang="0">
                    <a:pos x="32" y="47"/>
                  </a:cxn>
                  <a:cxn ang="0">
                    <a:pos x="21" y="58"/>
                  </a:cxn>
                  <a:cxn ang="0">
                    <a:pos x="11" y="67"/>
                  </a:cxn>
                  <a:cxn ang="0">
                    <a:pos x="0" y="73"/>
                  </a:cxn>
                  <a:cxn ang="0">
                    <a:pos x="5" y="67"/>
                  </a:cxn>
                  <a:cxn ang="0">
                    <a:pos x="12" y="57"/>
                  </a:cxn>
                  <a:cxn ang="0">
                    <a:pos x="20" y="46"/>
                  </a:cxn>
                  <a:cxn ang="0">
                    <a:pos x="30" y="32"/>
                  </a:cxn>
                  <a:cxn ang="0">
                    <a:pos x="39" y="19"/>
                  </a:cxn>
                  <a:cxn ang="0">
                    <a:pos x="47" y="8"/>
                  </a:cxn>
                  <a:cxn ang="0">
                    <a:pos x="54" y="1"/>
                  </a:cxn>
                  <a:cxn ang="0">
                    <a:pos x="58" y="0"/>
                  </a:cxn>
                </a:cxnLst>
                <a:rect l="0" t="0" r="r" b="b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4" name="Freeform 63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3" y="5"/>
                  </a:cxn>
                  <a:cxn ang="0">
                    <a:pos x="51" y="14"/>
                  </a:cxn>
                  <a:cxn ang="0">
                    <a:pos x="45" y="25"/>
                  </a:cxn>
                  <a:cxn ang="0">
                    <a:pos x="37" y="39"/>
                  </a:cxn>
                  <a:cxn ang="0">
                    <a:pos x="28" y="52"/>
                  </a:cxn>
                  <a:cxn ang="0">
                    <a:pos x="19" y="65"/>
                  </a:cxn>
                  <a:cxn ang="0">
                    <a:pos x="9" y="74"/>
                  </a:cxn>
                  <a:cxn ang="0">
                    <a:pos x="0" y="79"/>
                  </a:cxn>
                  <a:cxn ang="0">
                    <a:pos x="3" y="74"/>
                  </a:cxn>
                  <a:cxn ang="0">
                    <a:pos x="9" y="62"/>
                  </a:cxn>
                  <a:cxn ang="0">
                    <a:pos x="17" y="50"/>
                  </a:cxn>
                  <a:cxn ang="0">
                    <a:pos x="25" y="35"/>
                  </a:cxn>
                  <a:cxn ang="0">
                    <a:pos x="34" y="22"/>
                  </a:cxn>
                  <a:cxn ang="0">
                    <a:pos x="42" y="10"/>
                  </a:cxn>
                  <a:cxn ang="0">
                    <a:pos x="48" y="2"/>
                  </a:cxn>
                  <a:cxn ang="0">
                    <a:pos x="52" y="0"/>
                  </a:cxn>
                </a:cxnLst>
                <a:rect l="0" t="0" r="r" b="b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5" name="Freeform 64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4"/>
                  </a:cxn>
                  <a:cxn ang="0">
                    <a:pos x="43" y="11"/>
                  </a:cxn>
                  <a:cxn ang="0">
                    <a:pos x="37" y="22"/>
                  </a:cxn>
                  <a:cxn ang="0">
                    <a:pos x="32" y="34"/>
                  </a:cxn>
                  <a:cxn ang="0">
                    <a:pos x="24" y="48"/>
                  </a:cxn>
                  <a:cxn ang="0">
                    <a:pos x="15" y="59"/>
                  </a:cxn>
                  <a:cxn ang="0">
                    <a:pos x="7" y="67"/>
                  </a:cxn>
                  <a:cxn ang="0">
                    <a:pos x="0" y="72"/>
                  </a:cxn>
                  <a:cxn ang="0">
                    <a:pos x="3" y="65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28"/>
                  </a:cxn>
                  <a:cxn ang="0">
                    <a:pos x="28" y="17"/>
                  </a:cxn>
                  <a:cxn ang="0">
                    <a:pos x="35" y="7"/>
                  </a:cxn>
                  <a:cxn ang="0">
                    <a:pos x="41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6" name="Freeform 65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7" y="10"/>
                  </a:cxn>
                  <a:cxn ang="0">
                    <a:pos x="35" y="19"/>
                  </a:cxn>
                  <a:cxn ang="0">
                    <a:pos x="30" y="28"/>
                  </a:cxn>
                  <a:cxn ang="0">
                    <a:pos x="25" y="38"/>
                  </a:cxn>
                  <a:cxn ang="0">
                    <a:pos x="17" y="47"/>
                  </a:cxn>
                  <a:cxn ang="0">
                    <a:pos x="9" y="55"/>
                  </a:cxn>
                  <a:cxn ang="0">
                    <a:pos x="0" y="60"/>
                  </a:cxn>
                  <a:cxn ang="0">
                    <a:pos x="4" y="54"/>
                  </a:cxn>
                  <a:cxn ang="0">
                    <a:pos x="9" y="45"/>
                  </a:cxn>
                  <a:cxn ang="0">
                    <a:pos x="14" y="35"/>
                  </a:cxn>
                  <a:cxn ang="0">
                    <a:pos x="20" y="24"/>
                  </a:cxn>
                  <a:cxn ang="0">
                    <a:pos x="25" y="14"/>
                  </a:cxn>
                  <a:cxn ang="0">
                    <a:pos x="30" y="6"/>
                  </a:cxn>
                  <a:cxn ang="0">
                    <a:pos x="34" y="1"/>
                  </a:cxn>
                  <a:cxn ang="0">
                    <a:pos x="37" y="0"/>
                  </a:cxn>
                </a:cxnLst>
                <a:rect l="0" t="0" r="r" b="b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7" name="Freeform 66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9" y="5"/>
                  </a:cxn>
                  <a:cxn ang="0">
                    <a:pos x="10" y="17"/>
                  </a:cxn>
                  <a:cxn ang="0">
                    <a:pos x="7" y="28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3" y="12"/>
                  </a:cxn>
                  <a:cxn ang="0">
                    <a:pos x="2" y="2"/>
                  </a:cxn>
                  <a:cxn ang="0">
                    <a:pos x="6" y="0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8" name="Freeform 67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52" y="3"/>
                  </a:cxn>
                  <a:cxn ang="0">
                    <a:pos x="50" y="11"/>
                  </a:cxn>
                  <a:cxn ang="0">
                    <a:pos x="45" y="20"/>
                  </a:cxn>
                  <a:cxn ang="0">
                    <a:pos x="38" y="31"/>
                  </a:cxn>
                  <a:cxn ang="0">
                    <a:pos x="29" y="42"/>
                  </a:cxn>
                  <a:cxn ang="0">
                    <a:pos x="20" y="53"/>
                  </a:cxn>
                  <a:cxn ang="0">
                    <a:pos x="10" y="61"/>
                  </a:cxn>
                  <a:cxn ang="0">
                    <a:pos x="0" y="67"/>
                  </a:cxn>
                  <a:cxn ang="0">
                    <a:pos x="4" y="61"/>
                  </a:cxn>
                  <a:cxn ang="0">
                    <a:pos x="10" y="52"/>
                  </a:cxn>
                  <a:cxn ang="0">
                    <a:pos x="17" y="41"/>
                  </a:cxn>
                  <a:cxn ang="0">
                    <a:pos x="26" y="29"/>
                  </a:cxn>
                  <a:cxn ang="0">
                    <a:pos x="34" y="18"/>
                  </a:cxn>
                  <a:cxn ang="0">
                    <a:pos x="41" y="8"/>
                  </a:cxn>
                  <a:cxn ang="0">
                    <a:pos x="46" y="1"/>
                  </a:cxn>
                  <a:cxn ang="0">
                    <a:pos x="51" y="0"/>
                  </a:cxn>
                </a:cxnLst>
                <a:rect l="0" t="0" r="r" b="b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9" name="Freeform 68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1" y="4"/>
                  </a:cxn>
                  <a:cxn ang="0">
                    <a:pos x="49" y="13"/>
                  </a:cxn>
                  <a:cxn ang="0">
                    <a:pos x="44" y="25"/>
                  </a:cxn>
                  <a:cxn ang="0">
                    <a:pos x="37" y="38"/>
                  </a:cxn>
                  <a:cxn ang="0">
                    <a:pos x="28" y="51"/>
                  </a:cxn>
                  <a:cxn ang="0">
                    <a:pos x="18" y="63"/>
                  </a:cxn>
                  <a:cxn ang="0">
                    <a:pos x="9" y="72"/>
                  </a:cxn>
                  <a:cxn ang="0">
                    <a:pos x="0" y="77"/>
                  </a:cxn>
                  <a:cxn ang="0">
                    <a:pos x="3" y="71"/>
                  </a:cxn>
                  <a:cxn ang="0">
                    <a:pos x="9" y="61"/>
                  </a:cxn>
                  <a:cxn ang="0">
                    <a:pos x="16" y="47"/>
                  </a:cxn>
                  <a:cxn ang="0">
                    <a:pos x="25" y="34"/>
                  </a:cxn>
                  <a:cxn ang="0">
                    <a:pos x="33" y="20"/>
                  </a:cxn>
                  <a:cxn ang="0">
                    <a:pos x="41" y="9"/>
                  </a:cxn>
                  <a:cxn ang="0">
                    <a:pos x="46" y="2"/>
                  </a:cxn>
                  <a:cxn ang="0">
                    <a:pos x="50" y="0"/>
                  </a:cxn>
                </a:cxnLst>
                <a:rect l="0" t="0" r="r" b="b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0" name="Freeform 69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7" y="3"/>
                  </a:cxn>
                  <a:cxn ang="0">
                    <a:pos x="36" y="11"/>
                  </a:cxn>
                  <a:cxn ang="0">
                    <a:pos x="34" y="23"/>
                  </a:cxn>
                  <a:cxn ang="0">
                    <a:pos x="29" y="34"/>
                  </a:cxn>
                  <a:cxn ang="0">
                    <a:pos x="24" y="46"/>
                  </a:cxn>
                  <a:cxn ang="0">
                    <a:pos x="17" y="58"/>
                  </a:cxn>
                  <a:cxn ang="0">
                    <a:pos x="9" y="68"/>
                  </a:cxn>
                  <a:cxn ang="0">
                    <a:pos x="0" y="74"/>
                  </a:cxn>
                  <a:cxn ang="0">
                    <a:pos x="3" y="67"/>
                  </a:cxn>
                  <a:cxn ang="0">
                    <a:pos x="8" y="56"/>
                  </a:cxn>
                  <a:cxn ang="0">
                    <a:pos x="12" y="43"/>
                  </a:cxn>
                  <a:cxn ang="0">
                    <a:pos x="18" y="31"/>
                  </a:cxn>
                  <a:cxn ang="0">
                    <a:pos x="24" y="18"/>
                  </a:cxn>
                  <a:cxn ang="0">
                    <a:pos x="28" y="8"/>
                  </a:cxn>
                  <a:cxn ang="0">
                    <a:pos x="33" y="1"/>
                  </a:cxn>
                  <a:cxn ang="0">
                    <a:pos x="36" y="0"/>
                  </a:cxn>
                </a:cxnLst>
                <a:rect l="0" t="0" r="r" b="b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1" name="Freeform 70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6" y="10"/>
                  </a:cxn>
                  <a:cxn ang="0">
                    <a:pos x="32" y="20"/>
                  </a:cxn>
                  <a:cxn ang="0">
                    <a:pos x="26" y="29"/>
                  </a:cxn>
                  <a:cxn ang="0">
                    <a:pos x="18" y="39"/>
                  </a:cxn>
                  <a:cxn ang="0">
                    <a:pos x="11" y="47"/>
                  </a:cxn>
                  <a:cxn ang="0">
                    <a:pos x="5" y="52"/>
                  </a:cxn>
                  <a:cxn ang="0">
                    <a:pos x="0" y="55"/>
                  </a:cxn>
                  <a:cxn ang="0">
                    <a:pos x="3" y="49"/>
                  </a:cxn>
                  <a:cxn ang="0">
                    <a:pos x="8" y="42"/>
                  </a:cxn>
                  <a:cxn ang="0">
                    <a:pos x="14" y="33"/>
                  </a:cxn>
                  <a:cxn ang="0">
                    <a:pos x="19" y="24"/>
                  </a:cxn>
                  <a:cxn ang="0">
                    <a:pos x="25" y="15"/>
                  </a:cxn>
                  <a:cxn ang="0">
                    <a:pos x="31" y="8"/>
                  </a:cxn>
                  <a:cxn ang="0">
                    <a:pos x="35" y="3"/>
                  </a:cxn>
                  <a:cxn ang="0">
                    <a:pos x="39" y="0"/>
                  </a:cxn>
                </a:cxnLst>
                <a:rect l="0" t="0" r="r" b="b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2" name="Freeform 71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5" y="7"/>
                  </a:cxn>
                  <a:cxn ang="0">
                    <a:pos x="13" y="21"/>
                  </a:cxn>
                  <a:cxn ang="0">
                    <a:pos x="8" y="33"/>
                  </a:cxn>
                  <a:cxn ang="0">
                    <a:pos x="0" y="40"/>
                  </a:cxn>
                  <a:cxn ang="0">
                    <a:pos x="5" y="30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13" y="0"/>
                  </a:cxn>
                </a:cxnLst>
                <a:rect l="0" t="0" r="r" b="b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3" name="Freeform 72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" y="24"/>
                  </a:cxn>
                  <a:cxn ang="0">
                    <a:pos x="13" y="12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31" y="4"/>
                  </a:cxn>
                  <a:cxn ang="0">
                    <a:pos x="30" y="8"/>
                  </a:cxn>
                  <a:cxn ang="0">
                    <a:pos x="26" y="13"/>
                  </a:cxn>
                  <a:cxn ang="0">
                    <a:pos x="20" y="17"/>
                  </a:cxn>
                  <a:cxn ang="0">
                    <a:pos x="14" y="22"/>
                  </a:cxn>
                  <a:cxn ang="0">
                    <a:pos x="9" y="25"/>
                  </a:cxn>
                  <a:cxn ang="0">
                    <a:pos x="3" y="30"/>
                  </a:cxn>
                  <a:cxn ang="0">
                    <a:pos x="0" y="32"/>
                  </a:cxn>
                </a:cxnLst>
                <a:rect l="0" t="0" r="r" b="b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" name="Freeform 73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5" y="8"/>
                  </a:cxn>
                  <a:cxn ang="0">
                    <a:pos x="39" y="5"/>
                  </a:cxn>
                  <a:cxn ang="0">
                    <a:pos x="40" y="3"/>
                  </a:cxn>
                  <a:cxn ang="0">
                    <a:pos x="39" y="1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1"/>
                  </a:cxn>
                  <a:cxn ang="0">
                    <a:pos x="15" y="3"/>
                  </a:cxn>
                  <a:cxn ang="0">
                    <a:pos x="10" y="4"/>
                  </a:cxn>
                  <a:cxn ang="0">
                    <a:pos x="4" y="7"/>
                  </a:cxn>
                  <a:cxn ang="0">
                    <a:pos x="0" y="8"/>
                  </a:cxn>
                </a:cxnLst>
                <a:rect l="0" t="0" r="r" b="b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5" name="Freeform 74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12" y="7"/>
                  </a:cxn>
                  <a:cxn ang="0">
                    <a:pos x="19" y="11"/>
                  </a:cxn>
                  <a:cxn ang="0">
                    <a:pos x="27" y="16"/>
                  </a:cxn>
                  <a:cxn ang="0">
                    <a:pos x="32" y="20"/>
                  </a:cxn>
                  <a:cxn ang="0">
                    <a:pos x="38" y="25"/>
                  </a:cxn>
                  <a:cxn ang="0">
                    <a:pos x="40" y="28"/>
                  </a:cxn>
                  <a:cxn ang="0">
                    <a:pos x="39" y="30"/>
                  </a:cxn>
                  <a:cxn ang="0">
                    <a:pos x="36" y="30"/>
                  </a:cxn>
                  <a:cxn ang="0">
                    <a:pos x="31" y="28"/>
                  </a:cxn>
                  <a:cxn ang="0">
                    <a:pos x="26" y="25"/>
                  </a:cxn>
                  <a:cxn ang="0">
                    <a:pos x="20" y="19"/>
                  </a:cxn>
                  <a:cxn ang="0">
                    <a:pos x="13" y="13"/>
                  </a:cxn>
                  <a:cxn ang="0">
                    <a:pos x="8" y="8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6" name="Freeform 75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4"/>
                  </a:cxn>
                  <a:cxn ang="0">
                    <a:pos x="11" y="30"/>
                  </a:cxn>
                  <a:cxn ang="0">
                    <a:pos x="11" y="45"/>
                  </a:cxn>
                  <a:cxn ang="0">
                    <a:pos x="5" y="51"/>
                  </a:cxn>
                  <a:cxn ang="0">
                    <a:pos x="0" y="46"/>
                  </a:cxn>
                  <a:cxn ang="0">
                    <a:pos x="2" y="31"/>
                  </a:cxn>
                  <a:cxn ang="0">
                    <a:pos x="4" y="14"/>
                  </a:cxn>
                  <a:cxn ang="0">
                    <a:pos x="6" y="0"/>
                  </a:cxn>
                </a:cxnLst>
                <a:rect l="0" t="0" r="r" b="b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7" name="Freeform 76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" y="12"/>
                  </a:cxn>
                  <a:cxn ang="0">
                    <a:pos x="15" y="29"/>
                  </a:cxn>
                  <a:cxn ang="0">
                    <a:pos x="10" y="44"/>
                  </a:cxn>
                  <a:cxn ang="0">
                    <a:pos x="2" y="50"/>
                  </a:cxn>
                  <a:cxn ang="0">
                    <a:pos x="0" y="44"/>
                  </a:cxn>
                  <a:cxn ang="0">
                    <a:pos x="6" y="29"/>
                  </a:cxn>
                  <a:cxn ang="0">
                    <a:pos x="13" y="12"/>
                  </a:cxn>
                  <a:cxn ang="0">
                    <a:pos x="19" y="0"/>
                  </a:cxn>
                </a:cxnLst>
                <a:rect l="0" t="0" r="r" b="b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8" name="Freeform 77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10" y="21"/>
                  </a:cxn>
                  <a:cxn ang="0">
                    <a:pos x="10" y="37"/>
                  </a:cxn>
                  <a:cxn ang="0">
                    <a:pos x="4" y="47"/>
                  </a:cxn>
                  <a:cxn ang="0">
                    <a:pos x="0" y="44"/>
                  </a:cxn>
                  <a:cxn ang="0">
                    <a:pos x="0" y="30"/>
                  </a:cxn>
                  <a:cxn ang="0">
                    <a:pos x="2" y="13"/>
                  </a:cxn>
                  <a:cxn ang="0">
                    <a:pos x="2" y="0"/>
                  </a:cxn>
                </a:cxnLst>
                <a:rect l="0" t="0" r="r" b="b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9" name="Freeform 78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0"/>
                  </a:cxn>
                  <a:cxn ang="0">
                    <a:pos x="9" y="26"/>
                  </a:cxn>
                  <a:cxn ang="0">
                    <a:pos x="11" y="42"/>
                  </a:cxn>
                  <a:cxn ang="0">
                    <a:pos x="8" y="51"/>
                  </a:cxn>
                  <a:cxn ang="0">
                    <a:pos x="5" y="47"/>
                  </a:cxn>
                  <a:cxn ang="0">
                    <a:pos x="2" y="34"/>
                  </a:cxn>
                  <a:cxn ang="0">
                    <a:pos x="2" y="15"/>
                  </a:cxn>
                  <a:cxn ang="0">
                    <a:pos x="0" y="0"/>
                  </a:cxn>
                </a:cxnLst>
                <a:rect l="0" t="0" r="r" b="b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0" name="Freeform 79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1"/>
                  </a:cxn>
                  <a:cxn ang="0">
                    <a:pos x="11" y="28"/>
                  </a:cxn>
                  <a:cxn ang="0">
                    <a:pos x="14" y="44"/>
                  </a:cxn>
                  <a:cxn ang="0">
                    <a:pos x="11" y="51"/>
                  </a:cxn>
                  <a:cxn ang="0">
                    <a:pos x="6" y="45"/>
                  </a:cxn>
                  <a:cxn ang="0">
                    <a:pos x="4" y="30"/>
                  </a:cxn>
                  <a:cxn ang="0">
                    <a:pos x="2" y="14"/>
                  </a:cxn>
                  <a:cxn ang="0">
                    <a:pos x="0" y="0"/>
                  </a:cxn>
                </a:cxnLst>
                <a:rect l="0" t="0" r="r" b="b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1" name="Freeform 80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5" y="33"/>
                  </a:cxn>
                  <a:cxn ang="0">
                    <a:pos x="17" y="49"/>
                  </a:cxn>
                  <a:cxn ang="0">
                    <a:pos x="13" y="57"/>
                  </a:cxn>
                  <a:cxn ang="0">
                    <a:pos x="6" y="50"/>
                  </a:cxn>
                  <a:cxn ang="0">
                    <a:pos x="4" y="33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2" name="Freeform 81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4"/>
                  </a:cxn>
                  <a:cxn ang="0">
                    <a:pos x="17" y="35"/>
                  </a:cxn>
                  <a:cxn ang="0">
                    <a:pos x="22" y="54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3" name="Freeform 82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6"/>
                  </a:cxn>
                  <a:cxn ang="0">
                    <a:pos x="12" y="15"/>
                  </a:cxn>
                  <a:cxn ang="0">
                    <a:pos x="18" y="25"/>
                  </a:cxn>
                  <a:cxn ang="0">
                    <a:pos x="23" y="36"/>
                  </a:cxn>
                  <a:cxn ang="0">
                    <a:pos x="27" y="48"/>
                  </a:cxn>
                  <a:cxn ang="0">
                    <a:pos x="29" y="57"/>
                  </a:cxn>
                  <a:cxn ang="0">
                    <a:pos x="28" y="64"/>
                  </a:cxn>
                  <a:cxn ang="0">
                    <a:pos x="25" y="66"/>
                  </a:cxn>
                  <a:cxn ang="0">
                    <a:pos x="16" y="59"/>
                  </a:cxn>
                  <a:cxn ang="0">
                    <a:pos x="8" y="40"/>
                  </a:cxn>
                  <a:cxn ang="0">
                    <a:pos x="3" y="17"/>
                  </a:cxn>
                  <a:cxn ang="0">
                    <a:pos x="0" y="0"/>
                  </a:cxn>
                </a:cxnLst>
                <a:rect l="0" t="0" r="r" b="b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4" name="Freeform 83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4" y="12"/>
                  </a:cxn>
                  <a:cxn ang="0">
                    <a:pos x="23" y="21"/>
                  </a:cxn>
                  <a:cxn ang="0">
                    <a:pos x="31" y="32"/>
                  </a:cxn>
                  <a:cxn ang="0">
                    <a:pos x="38" y="42"/>
                  </a:cxn>
                  <a:cxn ang="0">
                    <a:pos x="43" y="50"/>
                  </a:cxn>
                  <a:cxn ang="0">
                    <a:pos x="45" y="57"/>
                  </a:cxn>
                  <a:cxn ang="0">
                    <a:pos x="44" y="60"/>
                  </a:cxn>
                  <a:cxn ang="0">
                    <a:pos x="39" y="60"/>
                  </a:cxn>
                  <a:cxn ang="0">
                    <a:pos x="34" y="55"/>
                  </a:cxn>
                  <a:cxn ang="0">
                    <a:pos x="27" y="49"/>
                  </a:cxn>
                  <a:cxn ang="0">
                    <a:pos x="20" y="40"/>
                  </a:cxn>
                  <a:cxn ang="0">
                    <a:pos x="13" y="29"/>
                  </a:cxn>
                  <a:cxn ang="0">
                    <a:pos x="8" y="19"/>
                  </a:cxn>
                  <a:cxn ang="0">
                    <a:pos x="2" y="9"/>
                  </a:cxn>
                  <a:cxn ang="0">
                    <a:pos x="0" y="0"/>
                  </a:cxn>
                </a:cxnLst>
                <a:rect l="0" t="0" r="r" b="b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5" name="Freeform 84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3"/>
                  </a:cxn>
                  <a:cxn ang="0">
                    <a:pos x="16" y="10"/>
                  </a:cxn>
                  <a:cxn ang="0">
                    <a:pos x="26" y="17"/>
                  </a:cxn>
                  <a:cxn ang="0">
                    <a:pos x="37" y="25"/>
                  </a:cxn>
                  <a:cxn ang="0">
                    <a:pos x="47" y="33"/>
                  </a:cxn>
                  <a:cxn ang="0">
                    <a:pos x="54" y="39"/>
                  </a:cxn>
                  <a:cxn ang="0">
                    <a:pos x="57" y="46"/>
                  </a:cxn>
                  <a:cxn ang="0">
                    <a:pos x="56" y="50"/>
                  </a:cxn>
                  <a:cxn ang="0">
                    <a:pos x="50" y="50"/>
                  </a:cxn>
                  <a:cxn ang="0">
                    <a:pos x="43" y="46"/>
                  </a:cxn>
                  <a:cxn ang="0">
                    <a:pos x="34" y="39"/>
                  </a:cxn>
                  <a:cxn ang="0">
                    <a:pos x="24" y="31"/>
                  </a:cxn>
                  <a:cxn ang="0">
                    <a:pos x="15" y="21"/>
                  </a:cxn>
                  <a:cxn ang="0">
                    <a:pos x="7" y="13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6" name="Freeform 85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/>
                <a:ahLst/>
                <a:cxnLst>
                  <a:cxn ang="0">
                    <a:pos x="48" y="46"/>
                  </a:cxn>
                  <a:cxn ang="0">
                    <a:pos x="45" y="44"/>
                  </a:cxn>
                  <a:cxn ang="0">
                    <a:pos x="41" y="41"/>
                  </a:cxn>
                  <a:cxn ang="0">
                    <a:pos x="34" y="34"/>
                  </a:cxn>
                  <a:cxn ang="0">
                    <a:pos x="27" y="26"/>
                  </a:cxn>
                  <a:cxn ang="0">
                    <a:pos x="20" y="18"/>
                  </a:cxn>
                  <a:cxn ang="0">
                    <a:pos x="13" y="10"/>
                  </a:cxn>
                  <a:cxn ang="0">
                    <a:pos x="6" y="5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8" y="7"/>
                  </a:cxn>
                  <a:cxn ang="0">
                    <a:pos x="27" y="14"/>
                  </a:cxn>
                  <a:cxn ang="0">
                    <a:pos x="36" y="21"/>
                  </a:cxn>
                  <a:cxn ang="0">
                    <a:pos x="43" y="29"/>
                  </a:cxn>
                  <a:cxn ang="0">
                    <a:pos x="49" y="35"/>
                  </a:cxn>
                  <a:cxn ang="0">
                    <a:pos x="50" y="41"/>
                  </a:cxn>
                  <a:cxn ang="0">
                    <a:pos x="48" y="46"/>
                  </a:cxn>
                </a:cxnLst>
                <a:rect l="0" t="0" r="r" b="b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7" name="Freeform 86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20" y="11"/>
                  </a:cxn>
                  <a:cxn ang="0">
                    <a:pos x="35" y="21"/>
                  </a:cxn>
                  <a:cxn ang="0">
                    <a:pos x="50" y="28"/>
                  </a:cxn>
                  <a:cxn ang="0">
                    <a:pos x="66" y="34"/>
                  </a:cxn>
                  <a:cxn ang="0">
                    <a:pos x="82" y="37"/>
                  </a:cxn>
                  <a:cxn ang="0">
                    <a:pos x="98" y="39"/>
                  </a:cxn>
                  <a:cxn ang="0">
                    <a:pos x="114" y="39"/>
                  </a:cxn>
                  <a:cxn ang="0">
                    <a:pos x="129" y="39"/>
                  </a:cxn>
                  <a:cxn ang="0">
                    <a:pos x="144" y="38"/>
                  </a:cxn>
                  <a:cxn ang="0">
                    <a:pos x="159" y="36"/>
                  </a:cxn>
                  <a:cxn ang="0">
                    <a:pos x="174" y="33"/>
                  </a:cxn>
                  <a:cxn ang="0">
                    <a:pos x="187" y="29"/>
                  </a:cxn>
                  <a:cxn ang="0">
                    <a:pos x="200" y="26"/>
                  </a:cxn>
                  <a:cxn ang="0">
                    <a:pos x="212" y="21"/>
                  </a:cxn>
                  <a:cxn ang="0">
                    <a:pos x="222" y="18"/>
                  </a:cxn>
                  <a:cxn ang="0">
                    <a:pos x="233" y="15"/>
                  </a:cxn>
                  <a:cxn ang="0">
                    <a:pos x="228" y="21"/>
                  </a:cxn>
                  <a:cxn ang="0">
                    <a:pos x="219" y="28"/>
                  </a:cxn>
                  <a:cxn ang="0">
                    <a:pos x="209" y="34"/>
                  </a:cxn>
                  <a:cxn ang="0">
                    <a:pos x="195" y="38"/>
                  </a:cxn>
                  <a:cxn ang="0">
                    <a:pos x="180" y="43"/>
                  </a:cxn>
                  <a:cxn ang="0">
                    <a:pos x="163" y="46"/>
                  </a:cxn>
                  <a:cxn ang="0">
                    <a:pos x="145" y="48"/>
                  </a:cxn>
                  <a:cxn ang="0">
                    <a:pos x="127" y="50"/>
                  </a:cxn>
                  <a:cxn ang="0">
                    <a:pos x="108" y="50"/>
                  </a:cxn>
                  <a:cxn ang="0">
                    <a:pos x="90" y="48"/>
                  </a:cxn>
                  <a:cxn ang="0">
                    <a:pos x="70" y="45"/>
                  </a:cxn>
                  <a:cxn ang="0">
                    <a:pos x="53" y="42"/>
                  </a:cxn>
                  <a:cxn ang="0">
                    <a:pos x="38" y="35"/>
                  </a:cxn>
                  <a:cxn ang="0">
                    <a:pos x="23" y="28"/>
                  </a:cxn>
                  <a:cxn ang="0">
                    <a:pos x="10" y="18"/>
                  </a:cxn>
                  <a:cxn ang="0">
                    <a:pos x="0" y="7"/>
                  </a:cxn>
                </a:cxnLst>
                <a:rect l="0" t="0" r="r" b="b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8" name="Freeform 87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1" y="40"/>
                  </a:cxn>
                  <a:cxn ang="0">
                    <a:pos x="20" y="23"/>
                  </a:cxn>
                  <a:cxn ang="0">
                    <a:pos x="26" y="8"/>
                  </a:cxn>
                  <a:cxn ang="0">
                    <a:pos x="25" y="0"/>
                  </a:cxn>
                  <a:cxn ang="0">
                    <a:pos x="20" y="5"/>
                  </a:cxn>
                  <a:cxn ang="0">
                    <a:pos x="15" y="20"/>
                  </a:cxn>
                  <a:cxn ang="0">
                    <a:pos x="8" y="37"/>
                  </a:cxn>
                  <a:cxn ang="0">
                    <a:pos x="0" y="52"/>
                  </a:cxn>
                </a:cxnLst>
                <a:rect l="0" t="0" r="r" b="b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9" name="Freeform 88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8" y="7"/>
                  </a:cxn>
                  <a:cxn ang="0">
                    <a:pos x="23" y="23"/>
                  </a:cxn>
                  <a:cxn ang="0">
                    <a:pos x="13" y="43"/>
                  </a:cxn>
                  <a:cxn ang="0">
                    <a:pos x="0" y="57"/>
                  </a:cxn>
                  <a:cxn ang="0">
                    <a:pos x="6" y="41"/>
                  </a:cxn>
                  <a:cxn ang="0">
                    <a:pos x="16" y="22"/>
                  </a:cxn>
                  <a:cxn ang="0">
                    <a:pos x="22" y="6"/>
                  </a:cxn>
                  <a:cxn ang="0">
                    <a:pos x="28" y="0"/>
                  </a:cxn>
                </a:cxnLst>
                <a:rect l="0" t="0" r="r" b="b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0" name="Freeform 89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1" y="4"/>
                  </a:cxn>
                  <a:cxn ang="0">
                    <a:pos x="40" y="12"/>
                  </a:cxn>
                  <a:cxn ang="0">
                    <a:pos x="36" y="22"/>
                  </a:cxn>
                  <a:cxn ang="0">
                    <a:pos x="31" y="34"/>
                  </a:cxn>
                  <a:cxn ang="0">
                    <a:pos x="24" y="47"/>
                  </a:cxn>
                  <a:cxn ang="0">
                    <a:pos x="17" y="58"/>
                  </a:cxn>
                  <a:cxn ang="0">
                    <a:pos x="8" y="68"/>
                  </a:cxn>
                  <a:cxn ang="0">
                    <a:pos x="0" y="75"/>
                  </a:cxn>
                  <a:cxn ang="0">
                    <a:pos x="4" y="70"/>
                  </a:cxn>
                  <a:cxn ang="0">
                    <a:pos x="8" y="59"/>
                  </a:cxn>
                  <a:cxn ang="0">
                    <a:pos x="14" y="47"/>
                  </a:cxn>
                  <a:cxn ang="0">
                    <a:pos x="21" y="33"/>
                  </a:cxn>
                  <a:cxn ang="0">
                    <a:pos x="26" y="20"/>
                  </a:cxn>
                  <a:cxn ang="0">
                    <a:pos x="32" y="10"/>
                  </a:cxn>
                  <a:cxn ang="0">
                    <a:pos x="36" y="3"/>
                  </a:cxn>
                  <a:cxn ang="0">
                    <a:pos x="40" y="0"/>
                  </a:cxn>
                </a:cxnLst>
                <a:rect l="0" t="0" r="r" b="b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1" name="Freeform 90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5" y="4"/>
                  </a:cxn>
                  <a:cxn ang="0">
                    <a:pos x="43" y="13"/>
                  </a:cxn>
                  <a:cxn ang="0">
                    <a:pos x="39" y="24"/>
                  </a:cxn>
                  <a:cxn ang="0">
                    <a:pos x="33" y="38"/>
                  </a:cxn>
                  <a:cxn ang="0">
                    <a:pos x="25" y="53"/>
                  </a:cxn>
                  <a:cxn ang="0">
                    <a:pos x="17" y="65"/>
                  </a:cxn>
                  <a:cxn ang="0">
                    <a:pos x="8" y="75"/>
                  </a:cxn>
                  <a:cxn ang="0">
                    <a:pos x="0" y="81"/>
                  </a:cxn>
                  <a:cxn ang="0">
                    <a:pos x="4" y="75"/>
                  </a:cxn>
                  <a:cxn ang="0">
                    <a:pos x="8" y="64"/>
                  </a:cxn>
                  <a:cxn ang="0">
                    <a:pos x="15" y="51"/>
                  </a:cxn>
                  <a:cxn ang="0">
                    <a:pos x="22" y="36"/>
                  </a:cxn>
                  <a:cxn ang="0">
                    <a:pos x="30" y="22"/>
                  </a:cxn>
                  <a:cxn ang="0">
                    <a:pos x="35" y="10"/>
                  </a:cxn>
                  <a:cxn ang="0">
                    <a:pos x="41" y="2"/>
                  </a:cxn>
                  <a:cxn ang="0">
                    <a:pos x="44" y="0"/>
                  </a:cxn>
                </a:cxnLst>
                <a:rect l="0" t="0" r="r" b="b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2" name="Freeform 91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9" y="3"/>
                  </a:cxn>
                  <a:cxn ang="0">
                    <a:pos x="45" y="11"/>
                  </a:cxn>
                  <a:cxn ang="0">
                    <a:pos x="39" y="21"/>
                  </a:cxn>
                  <a:cxn ang="0">
                    <a:pos x="33" y="32"/>
                  </a:cxn>
                  <a:cxn ang="0">
                    <a:pos x="24" y="45"/>
                  </a:cxn>
                  <a:cxn ang="0">
                    <a:pos x="15" y="55"/>
                  </a:cxn>
                  <a:cxn ang="0">
                    <a:pos x="7" y="63"/>
                  </a:cxn>
                  <a:cxn ang="0">
                    <a:pos x="0" y="66"/>
                  </a:cxn>
                  <a:cxn ang="0">
                    <a:pos x="4" y="60"/>
                  </a:cxn>
                  <a:cxn ang="0">
                    <a:pos x="10" y="51"/>
                  </a:cxn>
                  <a:cxn ang="0">
                    <a:pos x="17" y="39"/>
                  </a:cxn>
                  <a:cxn ang="0">
                    <a:pos x="24" y="27"/>
                  </a:cxn>
                  <a:cxn ang="0">
                    <a:pos x="32" y="15"/>
                  </a:cxn>
                  <a:cxn ang="0">
                    <a:pos x="38" y="6"/>
                  </a:cxn>
                  <a:cxn ang="0">
                    <a:pos x="44" y="1"/>
                  </a:cxn>
                  <a:cxn ang="0">
                    <a:pos x="49" y="0"/>
                  </a:cxn>
                </a:cxnLst>
                <a:rect l="0" t="0" r="r" b="b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3" name="Freeform 92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3" y="4"/>
                  </a:cxn>
                  <a:cxn ang="0">
                    <a:pos x="41" y="9"/>
                  </a:cxn>
                  <a:cxn ang="0">
                    <a:pos x="38" y="17"/>
                  </a:cxn>
                  <a:cxn ang="0">
                    <a:pos x="33" y="26"/>
                  </a:cxn>
                  <a:cxn ang="0">
                    <a:pos x="26" y="36"/>
                  </a:cxn>
                  <a:cxn ang="0">
                    <a:pos x="18" y="44"/>
                  </a:cxn>
                  <a:cxn ang="0">
                    <a:pos x="9" y="51"/>
                  </a:cxn>
                  <a:cxn ang="0">
                    <a:pos x="0" y="56"/>
                  </a:cxn>
                  <a:cxn ang="0">
                    <a:pos x="5" y="50"/>
                  </a:cxn>
                  <a:cxn ang="0">
                    <a:pos x="10" y="42"/>
                  </a:cxn>
                  <a:cxn ang="0">
                    <a:pos x="16" y="32"/>
                  </a:cxn>
                  <a:cxn ang="0">
                    <a:pos x="23" y="22"/>
                  </a:cxn>
                  <a:cxn ang="0">
                    <a:pos x="28" y="13"/>
                  </a:cxn>
                  <a:cxn ang="0">
                    <a:pos x="34" y="6"/>
                  </a:cxn>
                  <a:cxn ang="0">
                    <a:pos x="39" y="1"/>
                  </a:cxn>
                  <a:cxn ang="0">
                    <a:pos x="42" y="0"/>
                  </a:cxn>
                </a:cxnLst>
                <a:rect l="0" t="0" r="r" b="b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4" name="Freeform 93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6" y="4"/>
                  </a:cxn>
                  <a:cxn ang="0">
                    <a:pos x="34" y="8"/>
                  </a:cxn>
                  <a:cxn ang="0">
                    <a:pos x="29" y="15"/>
                  </a:cxn>
                  <a:cxn ang="0">
                    <a:pos x="23" y="23"/>
                  </a:cxn>
                  <a:cxn ang="0">
                    <a:pos x="17" y="30"/>
                  </a:cxn>
                  <a:cxn ang="0">
                    <a:pos x="10" y="35"/>
                  </a:cxn>
                  <a:cxn ang="0">
                    <a:pos x="4" y="40"/>
                  </a:cxn>
                  <a:cxn ang="0">
                    <a:pos x="0" y="41"/>
                  </a:cxn>
                  <a:cxn ang="0">
                    <a:pos x="3" y="37"/>
                  </a:cxn>
                  <a:cxn ang="0">
                    <a:pos x="8" y="31"/>
                  </a:cxn>
                  <a:cxn ang="0">
                    <a:pos x="12" y="24"/>
                  </a:cxn>
                  <a:cxn ang="0">
                    <a:pos x="18" y="17"/>
                  </a:cxn>
                  <a:cxn ang="0">
                    <a:pos x="23" y="12"/>
                  </a:cxn>
                  <a:cxn ang="0">
                    <a:pos x="28" y="6"/>
                  </a:cxn>
                  <a:cxn ang="0">
                    <a:pos x="32" y="3"/>
                  </a:cxn>
                  <a:cxn ang="0">
                    <a:pos x="36" y="0"/>
                  </a:cxn>
                </a:cxnLst>
                <a:rect l="0" t="0" r="r" b="b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5" name="Freeform 94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4" y="7"/>
                  </a:cxn>
                  <a:cxn ang="0">
                    <a:pos x="18" y="16"/>
                  </a:cxn>
                  <a:cxn ang="0">
                    <a:pos x="9" y="25"/>
                  </a:cxn>
                  <a:cxn ang="0">
                    <a:pos x="0" y="26"/>
                  </a:cxn>
                  <a:cxn ang="0">
                    <a:pos x="9" y="20"/>
                  </a:cxn>
                  <a:cxn ang="0">
                    <a:pos x="16" y="9"/>
                  </a:cxn>
                  <a:cxn ang="0">
                    <a:pos x="21" y="0"/>
                  </a:cxn>
                  <a:cxn ang="0">
                    <a:pos x="25" y="0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6" name="Freeform 95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" y="25"/>
                  </a:cxn>
                  <a:cxn ang="0">
                    <a:pos x="11" y="13"/>
                  </a:cxn>
                  <a:cxn ang="0">
                    <a:pos x="19" y="3"/>
                  </a:cxn>
                  <a:cxn ang="0">
                    <a:pos x="26" y="0"/>
                  </a:cxn>
                  <a:cxn ang="0">
                    <a:pos x="27" y="4"/>
                  </a:cxn>
                  <a:cxn ang="0">
                    <a:pos x="26" y="7"/>
                  </a:cxn>
                  <a:cxn ang="0">
                    <a:pos x="23" y="12"/>
                  </a:cxn>
                  <a:cxn ang="0">
                    <a:pos x="18" y="17"/>
                  </a:cxn>
                  <a:cxn ang="0">
                    <a:pos x="13" y="22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0" y="33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7" name="Freeform 96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7" y="3"/>
                  </a:cxn>
                  <a:cxn ang="0">
                    <a:pos x="11" y="5"/>
                  </a:cxn>
                  <a:cxn ang="0">
                    <a:pos x="17" y="9"/>
                  </a:cxn>
                  <a:cxn ang="0">
                    <a:pos x="23" y="11"/>
                  </a:cxn>
                  <a:cxn ang="0">
                    <a:pos x="28" y="13"/>
                  </a:cxn>
                  <a:cxn ang="0">
                    <a:pos x="33" y="13"/>
                  </a:cxn>
                  <a:cxn ang="0">
                    <a:pos x="35" y="12"/>
                  </a:cxn>
                  <a:cxn ang="0">
                    <a:pos x="35" y="10"/>
                  </a:cxn>
                  <a:cxn ang="0">
                    <a:pos x="33" y="6"/>
                  </a:cxn>
                  <a:cxn ang="0">
                    <a:pos x="28" y="5"/>
                  </a:cxn>
                  <a:cxn ang="0">
                    <a:pos x="23" y="3"/>
                  </a:cxn>
                  <a:cxn ang="0">
                    <a:pos x="16" y="2"/>
                  </a:cxn>
                  <a:cxn ang="0">
                    <a:pos x="9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8" name="Freeform 97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13" y="10"/>
                  </a:cxn>
                  <a:cxn ang="0">
                    <a:pos x="21" y="10"/>
                  </a:cxn>
                  <a:cxn ang="0">
                    <a:pos x="27" y="9"/>
                  </a:cxn>
                  <a:cxn ang="0">
                    <a:pos x="34" y="8"/>
                  </a:cxn>
                  <a:cxn ang="0">
                    <a:pos x="37" y="7"/>
                  </a:cxn>
                  <a:cxn ang="0">
                    <a:pos x="38" y="3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28" y="1"/>
                  </a:cxn>
                  <a:cxn ang="0">
                    <a:pos x="22" y="3"/>
                  </a:cxn>
                  <a:cxn ang="0">
                    <a:pos x="16" y="5"/>
                  </a:cxn>
                  <a:cxn ang="0">
                    <a:pos x="9" y="8"/>
                  </a:cxn>
                  <a:cxn ang="0">
                    <a:pos x="3" y="10"/>
                  </a:cxn>
                  <a:cxn ang="0">
                    <a:pos x="0" y="11"/>
                  </a:cxn>
                </a:cxnLst>
                <a:rect l="0" t="0" r="r" b="b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9" name="Freeform 98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11" y="6"/>
                  </a:cxn>
                  <a:cxn ang="0">
                    <a:pos x="17" y="9"/>
                  </a:cxn>
                  <a:cxn ang="0">
                    <a:pos x="23" y="14"/>
                  </a:cxn>
                  <a:cxn ang="0">
                    <a:pos x="29" y="18"/>
                  </a:cxn>
                  <a:cxn ang="0">
                    <a:pos x="34" y="22"/>
                  </a:cxn>
                  <a:cxn ang="0">
                    <a:pos x="36" y="25"/>
                  </a:cxn>
                  <a:cxn ang="0">
                    <a:pos x="36" y="27"/>
                  </a:cxn>
                  <a:cxn ang="0">
                    <a:pos x="32" y="29"/>
                  </a:cxn>
                  <a:cxn ang="0">
                    <a:pos x="28" y="26"/>
                  </a:cxn>
                  <a:cxn ang="0">
                    <a:pos x="23" y="23"/>
                  </a:cxn>
                  <a:cxn ang="0">
                    <a:pos x="18" y="17"/>
                  </a:cxn>
                  <a:cxn ang="0">
                    <a:pos x="12" y="13"/>
                  </a:cxn>
                  <a:cxn ang="0">
                    <a:pos x="6" y="7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0" name="Freeform 99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2"/>
                  </a:cxn>
                  <a:cxn ang="0">
                    <a:pos x="9" y="28"/>
                  </a:cxn>
                  <a:cxn ang="0">
                    <a:pos x="8" y="43"/>
                  </a:cxn>
                  <a:cxn ang="0">
                    <a:pos x="4" y="50"/>
                  </a:cxn>
                  <a:cxn ang="0">
                    <a:pos x="0" y="45"/>
                  </a:cxn>
                  <a:cxn ang="0">
                    <a:pos x="1" y="30"/>
                  </a:cxn>
                  <a:cxn ang="0">
                    <a:pos x="4" y="13"/>
                  </a:cxn>
                  <a:cxn ang="0">
                    <a:pos x="6" y="0"/>
                  </a:cxn>
                </a:cxnLst>
                <a:rect l="0" t="0" r="r" b="b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1" name="Freeform 100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11"/>
                  </a:cxn>
                  <a:cxn ang="0">
                    <a:pos x="13" y="28"/>
                  </a:cxn>
                  <a:cxn ang="0">
                    <a:pos x="10" y="43"/>
                  </a:cxn>
                  <a:cxn ang="0">
                    <a:pos x="3" y="50"/>
                  </a:cxn>
                  <a:cxn ang="0">
                    <a:pos x="0" y="43"/>
                  </a:cxn>
                  <a:cxn ang="0">
                    <a:pos x="4" y="28"/>
                  </a:cxn>
                  <a:cxn ang="0">
                    <a:pos x="10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2" name="Freeform 101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7"/>
                  </a:cxn>
                  <a:cxn ang="0">
                    <a:pos x="8" y="22"/>
                  </a:cxn>
                  <a:cxn ang="0">
                    <a:pos x="9" y="38"/>
                  </a:cxn>
                  <a:cxn ang="0">
                    <a:pos x="5" y="4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1" y="14"/>
                  </a:cxn>
                  <a:cxn ang="0">
                    <a:pos x="1" y="0"/>
                  </a:cxn>
                </a:cxnLst>
                <a:rect l="0" t="0" r="r" b="b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3" name="Freeform 102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4"/>
                  </a:cxn>
                  <a:cxn ang="0">
                    <a:pos x="16" y="31"/>
                  </a:cxn>
                  <a:cxn ang="0">
                    <a:pos x="19" y="46"/>
                  </a:cxn>
                  <a:cxn ang="0">
                    <a:pos x="16" y="54"/>
                  </a:cxn>
                  <a:cxn ang="0">
                    <a:pos x="9" y="49"/>
                  </a:cxn>
                  <a:cxn ang="0">
                    <a:pos x="5" y="32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4" name="Freeform 103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3"/>
                  </a:cxn>
                  <a:cxn ang="0">
                    <a:pos x="16" y="34"/>
                  </a:cxn>
                  <a:cxn ang="0">
                    <a:pos x="21" y="52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2"/>
                  </a:cxn>
                  <a:cxn ang="0">
                    <a:pos x="0" y="0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5" name="Freeform 104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3" y="13"/>
                  </a:cxn>
                  <a:cxn ang="0">
                    <a:pos x="19" y="22"/>
                  </a:cxn>
                  <a:cxn ang="0">
                    <a:pos x="26" y="32"/>
                  </a:cxn>
                  <a:cxn ang="0">
                    <a:pos x="32" y="43"/>
                  </a:cxn>
                  <a:cxn ang="0">
                    <a:pos x="35" y="52"/>
                  </a:cxn>
                  <a:cxn ang="0">
                    <a:pos x="36" y="58"/>
                  </a:cxn>
                  <a:cxn ang="0">
                    <a:pos x="35" y="62"/>
                  </a:cxn>
                  <a:cxn ang="0">
                    <a:pos x="32" y="61"/>
                  </a:cxn>
                  <a:cxn ang="0">
                    <a:pos x="27" y="55"/>
                  </a:cxn>
                  <a:cxn ang="0">
                    <a:pos x="23" y="46"/>
                  </a:cxn>
                  <a:cxn ang="0">
                    <a:pos x="18" y="35"/>
                  </a:cxn>
                  <a:cxn ang="0">
                    <a:pos x="14" y="23"/>
                  </a:cxn>
                  <a:cxn ang="0">
                    <a:pos x="9" y="12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6" name="Freeform 105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40"/>
                  </a:cxn>
                  <a:cxn ang="0">
                    <a:pos x="40" y="48"/>
                  </a:cxn>
                  <a:cxn ang="0">
                    <a:pos x="41" y="55"/>
                  </a:cxn>
                  <a:cxn ang="0">
                    <a:pos x="40" y="58"/>
                  </a:cxn>
                  <a:cxn ang="0">
                    <a:pos x="35" y="57"/>
                  </a:cxn>
                  <a:cxn ang="0">
                    <a:pos x="31" y="51"/>
                  </a:cxn>
                  <a:cxn ang="0">
                    <a:pos x="25" y="44"/>
                  </a:cxn>
                  <a:cxn ang="0">
                    <a:pos x="19" y="32"/>
                  </a:cxn>
                  <a:cxn ang="0">
                    <a:pos x="14" y="22"/>
                  </a:cxn>
                  <a:cxn ang="0">
                    <a:pos x="8" y="12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7" name="Freeform 106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1" y="11"/>
                  </a:cxn>
                  <a:cxn ang="0">
                    <a:pos x="17" y="20"/>
                  </a:cxn>
                  <a:cxn ang="0">
                    <a:pos x="24" y="29"/>
                  </a:cxn>
                  <a:cxn ang="0">
                    <a:pos x="31" y="37"/>
                  </a:cxn>
                  <a:cxn ang="0">
                    <a:pos x="36" y="45"/>
                  </a:cxn>
                  <a:cxn ang="0">
                    <a:pos x="37" y="51"/>
                  </a:cxn>
                  <a:cxn ang="0">
                    <a:pos x="34" y="53"/>
                  </a:cxn>
                  <a:cxn ang="0">
                    <a:pos x="30" y="52"/>
                  </a:cxn>
                  <a:cxn ang="0">
                    <a:pos x="24" y="46"/>
                  </a:cxn>
                  <a:cxn ang="0">
                    <a:pos x="20" y="40"/>
                  </a:cxn>
                  <a:cxn ang="0">
                    <a:pos x="14" y="29"/>
                  </a:cxn>
                  <a:cxn ang="0">
                    <a:pos x="9" y="20"/>
                  </a:cxn>
                  <a:cxn ang="0">
                    <a:pos x="6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8" name="Freeform 107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44" y="4"/>
                  </a:cxn>
                  <a:cxn ang="0">
                    <a:pos x="43" y="14"/>
                  </a:cxn>
                  <a:cxn ang="0">
                    <a:pos x="38" y="25"/>
                  </a:cxn>
                  <a:cxn ang="0">
                    <a:pos x="32" y="38"/>
                  </a:cxn>
                  <a:cxn ang="0">
                    <a:pos x="25" y="53"/>
                  </a:cxn>
                  <a:cxn ang="0">
                    <a:pos x="17" y="66"/>
                  </a:cxn>
                  <a:cxn ang="0">
                    <a:pos x="8" y="76"/>
                  </a:cxn>
                  <a:cxn ang="0">
                    <a:pos x="0" y="81"/>
                  </a:cxn>
                  <a:cxn ang="0">
                    <a:pos x="2" y="76"/>
                  </a:cxn>
                  <a:cxn ang="0">
                    <a:pos x="8" y="64"/>
                  </a:cxn>
                  <a:cxn ang="0">
                    <a:pos x="13" y="51"/>
                  </a:cxn>
                  <a:cxn ang="0">
                    <a:pos x="20" y="36"/>
                  </a:cxn>
                  <a:cxn ang="0">
                    <a:pos x="28" y="23"/>
                  </a:cxn>
                  <a:cxn ang="0">
                    <a:pos x="34" y="10"/>
                  </a:cxn>
                  <a:cxn ang="0">
                    <a:pos x="39" y="2"/>
                  </a:cxn>
                  <a:cxn ang="0">
                    <a:pos x="43" y="0"/>
                  </a:cxn>
                </a:cxnLst>
                <a:rect l="0" t="0" r="r" b="b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9" name="Freeform 108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8" y="9"/>
                  </a:cxn>
                  <a:cxn ang="0">
                    <a:pos x="36" y="18"/>
                  </a:cxn>
                  <a:cxn ang="0">
                    <a:pos x="30" y="29"/>
                  </a:cxn>
                  <a:cxn ang="0">
                    <a:pos x="24" y="40"/>
                  </a:cxn>
                  <a:cxn ang="0">
                    <a:pos x="17" y="50"/>
                  </a:cxn>
                  <a:cxn ang="0">
                    <a:pos x="10" y="59"/>
                  </a:cxn>
                  <a:cxn ang="0">
                    <a:pos x="0" y="65"/>
                  </a:cxn>
                  <a:cxn ang="0">
                    <a:pos x="5" y="58"/>
                  </a:cxn>
                  <a:cxn ang="0">
                    <a:pos x="11" y="48"/>
                  </a:cxn>
                  <a:cxn ang="0">
                    <a:pos x="16" y="38"/>
                  </a:cxn>
                  <a:cxn ang="0">
                    <a:pos x="22" y="26"/>
                  </a:cxn>
                  <a:cxn ang="0">
                    <a:pos x="28" y="16"/>
                  </a:cxn>
                  <a:cxn ang="0">
                    <a:pos x="32" y="7"/>
                  </a:cxn>
                  <a:cxn ang="0">
                    <a:pos x="37" y="1"/>
                  </a:cxn>
                  <a:cxn ang="0">
                    <a:pos x="39" y="0"/>
                  </a:cxn>
                </a:cxnLst>
                <a:rect l="0" t="0" r="r" b="b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0" name="Freeform 109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39"/>
                  </a:cxn>
                  <a:cxn ang="0">
                    <a:pos x="40" y="47"/>
                  </a:cxn>
                  <a:cxn ang="0">
                    <a:pos x="41" y="54"/>
                  </a:cxn>
                  <a:cxn ang="0">
                    <a:pos x="40" y="57"/>
                  </a:cxn>
                  <a:cxn ang="0">
                    <a:pos x="35" y="56"/>
                  </a:cxn>
                  <a:cxn ang="0">
                    <a:pos x="31" y="51"/>
                  </a:cxn>
                  <a:cxn ang="0">
                    <a:pos x="25" y="42"/>
                  </a:cxn>
                  <a:cxn ang="0">
                    <a:pos x="18" y="32"/>
                  </a:cxn>
                  <a:cxn ang="0">
                    <a:pos x="13" y="21"/>
                  </a:cxn>
                  <a:cxn ang="0">
                    <a:pos x="8" y="12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1" name="Freeform 110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7" y="10"/>
                  </a:cxn>
                  <a:cxn ang="0">
                    <a:pos x="29" y="18"/>
                  </a:cxn>
                  <a:cxn ang="0">
                    <a:pos x="43" y="24"/>
                  </a:cxn>
                  <a:cxn ang="0">
                    <a:pos x="56" y="29"/>
                  </a:cxn>
                  <a:cxn ang="0">
                    <a:pos x="70" y="32"/>
                  </a:cxn>
                  <a:cxn ang="0">
                    <a:pos x="83" y="33"/>
                  </a:cxn>
                  <a:cxn ang="0">
                    <a:pos x="96" y="33"/>
                  </a:cxn>
                  <a:cxn ang="0">
                    <a:pos x="109" y="33"/>
                  </a:cxn>
                  <a:cxn ang="0">
                    <a:pos x="122" y="32"/>
                  </a:cxn>
                  <a:cxn ang="0">
                    <a:pos x="134" y="30"/>
                  </a:cxn>
                  <a:cxn ang="0">
                    <a:pos x="147" y="27"/>
                  </a:cxn>
                  <a:cxn ang="0">
                    <a:pos x="158" y="24"/>
                  </a:cxn>
                  <a:cxn ang="0">
                    <a:pos x="169" y="21"/>
                  </a:cxn>
                  <a:cxn ang="0">
                    <a:pos x="180" y="17"/>
                  </a:cxn>
                  <a:cxn ang="0">
                    <a:pos x="189" y="15"/>
                  </a:cxn>
                  <a:cxn ang="0">
                    <a:pos x="198" y="12"/>
                  </a:cxn>
                  <a:cxn ang="0">
                    <a:pos x="193" y="17"/>
                  </a:cxn>
                  <a:cxn ang="0">
                    <a:pos x="186" y="23"/>
                  </a:cxn>
                  <a:cxn ang="0">
                    <a:pos x="177" y="27"/>
                  </a:cxn>
                  <a:cxn ang="0">
                    <a:pos x="166" y="32"/>
                  </a:cxn>
                  <a:cxn ang="0">
                    <a:pos x="152" y="37"/>
                  </a:cxn>
                  <a:cxn ang="0">
                    <a:pos x="139" y="39"/>
                  </a:cxn>
                  <a:cxn ang="0">
                    <a:pos x="123" y="41"/>
                  </a:cxn>
                  <a:cxn ang="0">
                    <a:pos x="107" y="42"/>
                  </a:cxn>
                  <a:cxn ang="0">
                    <a:pos x="91" y="42"/>
                  </a:cxn>
                  <a:cxn ang="0">
                    <a:pos x="75" y="41"/>
                  </a:cxn>
                  <a:cxn ang="0">
                    <a:pos x="60" y="38"/>
                  </a:cxn>
                  <a:cxn ang="0">
                    <a:pos x="45" y="34"/>
                  </a:cxn>
                  <a:cxn ang="0">
                    <a:pos x="31" y="30"/>
                  </a:cxn>
                  <a:cxn ang="0">
                    <a:pos x="19" y="23"/>
                  </a:cxn>
                  <a:cxn ang="0">
                    <a:pos x="9" y="15"/>
                  </a:cxn>
                  <a:cxn ang="0">
                    <a:pos x="0" y="5"/>
                  </a:cxn>
                </a:cxnLst>
                <a:rect l="0" t="0" r="r" b="b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2" name="Freeform 111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9" y="33"/>
                  </a:cxn>
                  <a:cxn ang="0">
                    <a:pos x="17" y="19"/>
                  </a:cxn>
                  <a:cxn ang="0">
                    <a:pos x="21" y="7"/>
                  </a:cxn>
                  <a:cxn ang="0">
                    <a:pos x="20" y="0"/>
                  </a:cxn>
                  <a:cxn ang="0">
                    <a:pos x="16" y="4"/>
                  </a:cxn>
                  <a:cxn ang="0">
                    <a:pos x="12" y="16"/>
                  </a:cxn>
                  <a:cxn ang="0">
                    <a:pos x="7" y="31"/>
                  </a:cxn>
                  <a:cxn ang="0">
                    <a:pos x="0" y="44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3" name="Freeform 112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5" y="7"/>
                  </a:cxn>
                  <a:cxn ang="0">
                    <a:pos x="20" y="21"/>
                  </a:cxn>
                  <a:cxn ang="0">
                    <a:pos x="12" y="37"/>
                  </a:cxn>
                  <a:cxn ang="0">
                    <a:pos x="0" y="49"/>
                  </a:cxn>
                  <a:cxn ang="0">
                    <a:pos x="5" y="35"/>
                  </a:cxn>
                  <a:cxn ang="0">
                    <a:pos x="13" y="20"/>
                  </a:cxn>
                  <a:cxn ang="0">
                    <a:pos x="19" y="6"/>
                  </a:cxn>
                  <a:cxn ang="0">
                    <a:pos x="24" y="0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4" name="Freeform 113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5" y="4"/>
                  </a:cxn>
                  <a:cxn ang="0">
                    <a:pos x="34" y="9"/>
                  </a:cxn>
                  <a:cxn ang="0">
                    <a:pos x="31" y="18"/>
                  </a:cxn>
                  <a:cxn ang="0">
                    <a:pos x="26" y="29"/>
                  </a:cxn>
                  <a:cxn ang="0">
                    <a:pos x="20" y="39"/>
                  </a:cxn>
                  <a:cxn ang="0">
                    <a:pos x="15" y="49"/>
                  </a:cxn>
                  <a:cxn ang="0">
                    <a:pos x="7" y="58"/>
                  </a:cxn>
                  <a:cxn ang="0">
                    <a:pos x="0" y="64"/>
                  </a:cxn>
                  <a:cxn ang="0">
                    <a:pos x="3" y="58"/>
                  </a:cxn>
                  <a:cxn ang="0">
                    <a:pos x="7" y="50"/>
                  </a:cxn>
                  <a:cxn ang="0">
                    <a:pos x="13" y="39"/>
                  </a:cxn>
                  <a:cxn ang="0">
                    <a:pos x="17" y="28"/>
                  </a:cxn>
                  <a:cxn ang="0">
                    <a:pos x="22" y="17"/>
                  </a:cxn>
                  <a:cxn ang="0">
                    <a:pos x="27" y="7"/>
                  </a:cxn>
                  <a:cxn ang="0">
                    <a:pos x="31" y="1"/>
                  </a:cxn>
                  <a:cxn ang="0">
                    <a:pos x="34" y="0"/>
                  </a:cxn>
                </a:cxnLst>
                <a:rect l="0" t="0" r="r" b="b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5" name="Freeform 114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6" y="11"/>
                  </a:cxn>
                  <a:cxn ang="0">
                    <a:pos x="33" y="21"/>
                  </a:cxn>
                  <a:cxn ang="0">
                    <a:pos x="27" y="32"/>
                  </a:cxn>
                  <a:cxn ang="0">
                    <a:pos x="21" y="44"/>
                  </a:cxn>
                  <a:cxn ang="0">
                    <a:pos x="13" y="55"/>
                  </a:cxn>
                  <a:cxn ang="0">
                    <a:pos x="7" y="63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7" y="54"/>
                  </a:cxn>
                  <a:cxn ang="0">
                    <a:pos x="12" y="43"/>
                  </a:cxn>
                  <a:cxn ang="0">
                    <a:pos x="18" y="30"/>
                  </a:cxn>
                  <a:cxn ang="0">
                    <a:pos x="25" y="19"/>
                  </a:cxn>
                  <a:cxn ang="0">
                    <a:pos x="30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6" name="Freeform 115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3"/>
                  </a:cxn>
                  <a:cxn ang="0">
                    <a:pos x="40" y="10"/>
                  </a:cxn>
                  <a:cxn ang="0">
                    <a:pos x="34" y="19"/>
                  </a:cxn>
                  <a:cxn ang="0">
                    <a:pos x="28" y="29"/>
                  </a:cxn>
                  <a:cxn ang="0">
                    <a:pos x="20" y="39"/>
                  </a:cxn>
                  <a:cxn ang="0">
                    <a:pos x="12" y="47"/>
                  </a:cxn>
                  <a:cxn ang="0">
                    <a:pos x="6" y="54"/>
                  </a:cxn>
                  <a:cxn ang="0">
                    <a:pos x="0" y="57"/>
                  </a:cxn>
                  <a:cxn ang="0">
                    <a:pos x="3" y="51"/>
                  </a:cxn>
                  <a:cxn ang="0">
                    <a:pos x="9" y="44"/>
                  </a:cxn>
                  <a:cxn ang="0">
                    <a:pos x="15" y="34"/>
                  </a:cxn>
                  <a:cxn ang="0">
                    <a:pos x="21" y="23"/>
                  </a:cxn>
                  <a:cxn ang="0">
                    <a:pos x="28" y="14"/>
                  </a:cxn>
                  <a:cxn ang="0">
                    <a:pos x="34" y="6"/>
                  </a:cxn>
                  <a:cxn ang="0">
                    <a:pos x="38" y="2"/>
                  </a:cxn>
                  <a:cxn ang="0">
                    <a:pos x="42" y="0"/>
                  </a:cxn>
                </a:cxnLst>
                <a:rect l="0" t="0" r="r" b="b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7" name="Freeform 116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6" y="2"/>
                  </a:cxn>
                  <a:cxn ang="0">
                    <a:pos x="34" y="8"/>
                  </a:cxn>
                  <a:cxn ang="0">
                    <a:pos x="32" y="15"/>
                  </a:cxn>
                  <a:cxn ang="0">
                    <a:pos x="27" y="23"/>
                  </a:cxn>
                  <a:cxn ang="0">
                    <a:pos x="21" y="30"/>
                  </a:cxn>
                  <a:cxn ang="0">
                    <a:pos x="15" y="38"/>
                  </a:cxn>
                  <a:cxn ang="0">
                    <a:pos x="8" y="44"/>
                  </a:cxn>
                  <a:cxn ang="0">
                    <a:pos x="0" y="47"/>
                  </a:cxn>
                  <a:cxn ang="0">
                    <a:pos x="3" y="42"/>
                  </a:cxn>
                  <a:cxn ang="0">
                    <a:pos x="8" y="35"/>
                  </a:cxn>
                  <a:cxn ang="0">
                    <a:pos x="13" y="27"/>
                  </a:cxn>
                  <a:cxn ang="0">
                    <a:pos x="19" y="18"/>
                  </a:cxn>
                  <a:cxn ang="0">
                    <a:pos x="24" y="11"/>
                  </a:cxn>
                  <a:cxn ang="0">
                    <a:pos x="28" y="4"/>
                  </a:cxn>
                  <a:cxn ang="0">
                    <a:pos x="33" y="1"/>
                  </a:cxn>
                  <a:cxn ang="0">
                    <a:pos x="35" y="0"/>
                  </a:cxn>
                </a:cxnLst>
                <a:rect l="0" t="0" r="r" b="b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8" name="Freeform 117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1" y="2"/>
                  </a:cxn>
                  <a:cxn ang="0">
                    <a:pos x="29" y="7"/>
                  </a:cxn>
                  <a:cxn ang="0">
                    <a:pos x="26" y="12"/>
                  </a:cxn>
                  <a:cxn ang="0">
                    <a:pos x="20" y="19"/>
                  </a:cxn>
                  <a:cxn ang="0">
                    <a:pos x="14" y="25"/>
                  </a:cxn>
                  <a:cxn ang="0">
                    <a:pos x="9" y="31"/>
                  </a:cxn>
                  <a:cxn ang="0">
                    <a:pos x="3" y="33"/>
                  </a:cxn>
                  <a:cxn ang="0">
                    <a:pos x="0" y="34"/>
                  </a:cxn>
                  <a:cxn ang="0">
                    <a:pos x="6" y="26"/>
                  </a:cxn>
                  <a:cxn ang="0">
                    <a:pos x="15" y="15"/>
                  </a:cxn>
                  <a:cxn ang="0">
                    <a:pos x="24" y="5"/>
                  </a:cxn>
                  <a:cxn ang="0">
                    <a:pos x="30" y="0"/>
                  </a:cxn>
                </a:cxnLst>
                <a:rect l="0" t="0" r="r" b="b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9" name="Freeform 118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1" y="5"/>
                  </a:cxn>
                  <a:cxn ang="0">
                    <a:pos x="15" y="13"/>
                  </a:cxn>
                  <a:cxn ang="0">
                    <a:pos x="8" y="20"/>
                  </a:cxn>
                  <a:cxn ang="0">
                    <a:pos x="0" y="21"/>
                  </a:cxn>
                  <a:cxn ang="0">
                    <a:pos x="7" y="17"/>
                  </a:cxn>
                  <a:cxn ang="0">
                    <a:pos x="13" y="8"/>
                  </a:cxn>
                  <a:cxn ang="0">
                    <a:pos x="17" y="0"/>
                  </a:cxn>
                  <a:cxn ang="0">
                    <a:pos x="21" y="0"/>
                  </a:cxn>
                </a:cxnLst>
                <a:rect l="0" t="0" r="r" b="b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0" name="Freeform 119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" y="23"/>
                  </a:cxn>
                  <a:cxn ang="0">
                    <a:pos x="11" y="11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23" y="7"/>
                  </a:cxn>
                  <a:cxn ang="0">
                    <a:pos x="16" y="15"/>
                  </a:cxn>
                  <a:cxn ang="0">
                    <a:pos x="7" y="24"/>
                  </a:cxn>
                  <a:cxn ang="0">
                    <a:pos x="0" y="29"/>
                  </a:cxn>
                </a:cxnLst>
                <a:rect l="0" t="0" r="r" b="b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1" name="Freeform 120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7"/>
                  </a:cxn>
                  <a:cxn ang="0">
                    <a:pos x="25" y="11"/>
                  </a:cxn>
                  <a:cxn ang="0">
                    <a:pos x="31" y="10"/>
                  </a:cxn>
                  <a:cxn ang="0">
                    <a:pos x="31" y="7"/>
                  </a:cxn>
                  <a:cxn ang="0">
                    <a:pos x="29" y="5"/>
                  </a:cxn>
                  <a:cxn ang="0">
                    <a:pos x="24" y="4"/>
                  </a:cxn>
                  <a:cxn ang="0">
                    <a:pos x="20" y="3"/>
                  </a:cxn>
                  <a:cxn ang="0">
                    <a:pos x="14" y="2"/>
                  </a:cxn>
                  <a:cxn ang="0">
                    <a:pos x="8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2" name="Freeform 121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0"/>
                  </a:cxn>
                  <a:cxn ang="0">
                    <a:pos x="7" y="9"/>
                  </a:cxn>
                  <a:cxn ang="0">
                    <a:pos x="12" y="9"/>
                  </a:cxn>
                  <a:cxn ang="0">
                    <a:pos x="18" y="9"/>
                  </a:cxn>
                  <a:cxn ang="0">
                    <a:pos x="24" y="8"/>
                  </a:cxn>
                  <a:cxn ang="0">
                    <a:pos x="28" y="7"/>
                  </a:cxn>
                  <a:cxn ang="0">
                    <a:pos x="32" y="4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8" y="7"/>
                  </a:cxn>
                  <a:cxn ang="0">
                    <a:pos x="0" y="10"/>
                  </a:cxn>
                </a:cxnLst>
                <a:rect l="0" t="0" r="r" b="b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3" name="Freeform 122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1"/>
                  </a:cxn>
                  <a:cxn ang="0">
                    <a:pos x="26" y="16"/>
                  </a:cxn>
                  <a:cxn ang="0">
                    <a:pos x="30" y="19"/>
                  </a:cxn>
                  <a:cxn ang="0">
                    <a:pos x="32" y="22"/>
                  </a:cxn>
                  <a:cxn ang="0">
                    <a:pos x="32" y="24"/>
                  </a:cxn>
                  <a:cxn ang="0">
                    <a:pos x="26" y="23"/>
                  </a:cxn>
                  <a:cxn ang="0">
                    <a:pos x="16" y="15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4" name="Freeform 123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0"/>
                  </a:cxn>
                  <a:cxn ang="0">
                    <a:pos x="9" y="25"/>
                  </a:cxn>
                  <a:cxn ang="0">
                    <a:pos x="8" y="36"/>
                  </a:cxn>
                  <a:cxn ang="0">
                    <a:pos x="4" y="43"/>
                  </a:cxn>
                  <a:cxn ang="0">
                    <a:pos x="0" y="38"/>
                  </a:cxn>
                  <a:cxn ang="0">
                    <a:pos x="1" y="26"/>
                  </a:cxn>
                  <a:cxn ang="0">
                    <a:pos x="5" y="11"/>
                  </a:cxn>
                  <a:cxn ang="0">
                    <a:pos x="6" y="0"/>
                  </a:cxn>
                </a:cxnLst>
                <a:rect l="0" t="0" r="r" b="b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5" name="Freeform 124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10"/>
                  </a:cxn>
                  <a:cxn ang="0">
                    <a:pos x="11" y="24"/>
                  </a:cxn>
                  <a:cxn ang="0">
                    <a:pos x="8" y="36"/>
                  </a:cxn>
                  <a:cxn ang="0">
                    <a:pos x="2" y="42"/>
                  </a:cxn>
                  <a:cxn ang="0">
                    <a:pos x="0" y="36"/>
                  </a:cxn>
                  <a:cxn ang="0">
                    <a:pos x="4" y="24"/>
                  </a:cxn>
                  <a:cxn ang="0">
                    <a:pos x="9" y="9"/>
                  </a:cxn>
                  <a:cxn ang="0">
                    <a:pos x="13" y="0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6" name="Freeform 125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6"/>
                  </a:cxn>
                  <a:cxn ang="0">
                    <a:pos x="8" y="18"/>
                  </a:cxn>
                  <a:cxn ang="0">
                    <a:pos x="8" y="32"/>
                  </a:cxn>
                  <a:cxn ang="0">
                    <a:pos x="4" y="40"/>
                  </a:cxn>
                  <a:cxn ang="0">
                    <a:pos x="0" y="38"/>
                  </a:cxn>
                  <a:cxn ang="0">
                    <a:pos x="0" y="26"/>
                  </a:cxn>
                  <a:cxn ang="0">
                    <a:pos x="2" y="12"/>
                  </a:cxn>
                  <a:cxn ang="0">
                    <a:pos x="2" y="0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7" name="Freeform 126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6"/>
                  </a:cxn>
                  <a:cxn ang="0">
                    <a:pos x="16" y="39"/>
                  </a:cxn>
                  <a:cxn ang="0">
                    <a:pos x="14" y="46"/>
                  </a:cxn>
                  <a:cxn ang="0">
                    <a:pos x="8" y="42"/>
                  </a:cxn>
                  <a:cxn ang="0">
                    <a:pos x="4" y="27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8" name="Freeform 127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8"/>
                  </a:cxn>
                  <a:cxn ang="0">
                    <a:pos x="19" y="44"/>
                  </a:cxn>
                  <a:cxn ang="0">
                    <a:pos x="16" y="49"/>
                  </a:cxn>
                  <a:cxn ang="0">
                    <a:pos x="11" y="43"/>
                  </a:cxn>
                  <a:cxn ang="0">
                    <a:pos x="6" y="27"/>
                  </a:cxn>
                  <a:cxn ang="0">
                    <a:pos x="3" y="10"/>
                  </a:cxn>
                  <a:cxn ang="0">
                    <a:pos x="0" y="0"/>
                  </a:cxn>
                </a:cxnLst>
                <a:rect l="0" t="0" r="r" b="b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9" name="Freeform 128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1" y="12"/>
                  </a:cxn>
                  <a:cxn ang="0">
                    <a:pos x="17" y="20"/>
                  </a:cxn>
                  <a:cxn ang="0">
                    <a:pos x="23" y="29"/>
                  </a:cxn>
                  <a:cxn ang="0">
                    <a:pos x="27" y="37"/>
                  </a:cxn>
                  <a:cxn ang="0">
                    <a:pos x="31" y="44"/>
                  </a:cxn>
                  <a:cxn ang="0">
                    <a:pos x="32" y="50"/>
                  </a:cxn>
                  <a:cxn ang="0">
                    <a:pos x="31" y="54"/>
                  </a:cxn>
                  <a:cxn ang="0">
                    <a:pos x="24" y="47"/>
                  </a:cxn>
                  <a:cxn ang="0">
                    <a:pos x="16" y="30"/>
                  </a:cxn>
                  <a:cxn ang="0">
                    <a:pos x="8" y="10"/>
                  </a:cxn>
                  <a:cxn ang="0">
                    <a:pos x="0" y="0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0" name="Freeform 129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0" y="11"/>
                  </a:cxn>
                  <a:cxn ang="0">
                    <a:pos x="17" y="17"/>
                  </a:cxn>
                  <a:cxn ang="0">
                    <a:pos x="24" y="25"/>
                  </a:cxn>
                  <a:cxn ang="0">
                    <a:pos x="29" y="33"/>
                  </a:cxn>
                  <a:cxn ang="0">
                    <a:pos x="34" y="40"/>
                  </a:cxn>
                  <a:cxn ang="0">
                    <a:pos x="36" y="46"/>
                  </a:cxn>
                  <a:cxn ang="0">
                    <a:pos x="35" y="49"/>
                  </a:cxn>
                  <a:cxn ang="0">
                    <a:pos x="32" y="48"/>
                  </a:cxn>
                  <a:cxn ang="0">
                    <a:pos x="27" y="43"/>
                  </a:cxn>
                  <a:cxn ang="0">
                    <a:pos x="22" y="37"/>
                  </a:cxn>
                  <a:cxn ang="0">
                    <a:pos x="17" y="28"/>
                  </a:cxn>
                  <a:cxn ang="0">
                    <a:pos x="11" y="18"/>
                  </a:cxn>
                  <a:cxn ang="0">
                    <a:pos x="7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1" name="Freeform 130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9" y="9"/>
                  </a:cxn>
                  <a:cxn ang="0">
                    <a:pos x="14" y="16"/>
                  </a:cxn>
                  <a:cxn ang="0">
                    <a:pos x="21" y="23"/>
                  </a:cxn>
                  <a:cxn ang="0">
                    <a:pos x="26" y="30"/>
                  </a:cxn>
                  <a:cxn ang="0">
                    <a:pos x="29" y="37"/>
                  </a:cxn>
                  <a:cxn ang="0">
                    <a:pos x="30" y="42"/>
                  </a:cxn>
                  <a:cxn ang="0">
                    <a:pos x="28" y="44"/>
                  </a:cxn>
                  <a:cxn ang="0">
                    <a:pos x="20" y="38"/>
                  </a:cxn>
                  <a:cxn ang="0">
                    <a:pos x="12" y="25"/>
                  </a:cxn>
                  <a:cxn ang="0">
                    <a:pos x="4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2" name="Freeform 131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4"/>
                  </a:cxn>
                  <a:cxn ang="0">
                    <a:pos x="37" y="11"/>
                  </a:cxn>
                  <a:cxn ang="0">
                    <a:pos x="33" y="22"/>
                  </a:cxn>
                  <a:cxn ang="0">
                    <a:pos x="28" y="34"/>
                  </a:cxn>
                  <a:cxn ang="0">
                    <a:pos x="21" y="45"/>
                  </a:cxn>
                  <a:cxn ang="0">
                    <a:pos x="15" y="56"/>
                  </a:cxn>
                  <a:cxn ang="0">
                    <a:pos x="7" y="64"/>
                  </a:cxn>
                  <a:cxn ang="0">
                    <a:pos x="0" y="70"/>
                  </a:cxn>
                  <a:cxn ang="0">
                    <a:pos x="2" y="64"/>
                  </a:cxn>
                  <a:cxn ang="0">
                    <a:pos x="7" y="55"/>
                  </a:cxn>
                  <a:cxn ang="0">
                    <a:pos x="12" y="44"/>
                  </a:cxn>
                  <a:cxn ang="0">
                    <a:pos x="18" y="32"/>
                  </a:cxn>
                  <a:cxn ang="0">
                    <a:pos x="25" y="19"/>
                  </a:cxn>
                  <a:cxn ang="0">
                    <a:pos x="31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3" name="Freeform 132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3" y="2"/>
                  </a:cxn>
                  <a:cxn ang="0">
                    <a:pos x="32" y="8"/>
                  </a:cxn>
                  <a:cxn ang="0">
                    <a:pos x="30" y="16"/>
                  </a:cxn>
                  <a:cxn ang="0">
                    <a:pos x="25" y="24"/>
                  </a:cxn>
                  <a:cxn ang="0">
                    <a:pos x="19" y="34"/>
                  </a:cxn>
                  <a:cxn ang="0">
                    <a:pos x="14" y="42"/>
                  </a:cxn>
                  <a:cxn ang="0">
                    <a:pos x="7" y="50"/>
                  </a:cxn>
                  <a:cxn ang="0">
                    <a:pos x="0" y="54"/>
                  </a:cxn>
                  <a:cxn ang="0">
                    <a:pos x="8" y="41"/>
                  </a:cxn>
                  <a:cxn ang="0">
                    <a:pos x="18" y="22"/>
                  </a:cxn>
                  <a:cxn ang="0">
                    <a:pos x="27" y="6"/>
                  </a:cxn>
                  <a:cxn ang="0">
                    <a:pos x="33" y="0"/>
                  </a:cxn>
                </a:cxnLst>
                <a:rect l="0" t="0" r="r" b="b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4" name="Freeform 133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10" y="10"/>
                  </a:cxn>
                  <a:cxn ang="0">
                    <a:pos x="15" y="17"/>
                  </a:cxn>
                  <a:cxn ang="0">
                    <a:pos x="22" y="25"/>
                  </a:cxn>
                  <a:cxn ang="0">
                    <a:pos x="28" y="33"/>
                  </a:cxn>
                  <a:cxn ang="0">
                    <a:pos x="32" y="40"/>
                  </a:cxn>
                  <a:cxn ang="0">
                    <a:pos x="35" y="44"/>
                  </a:cxn>
                  <a:cxn ang="0">
                    <a:pos x="34" y="48"/>
                  </a:cxn>
                  <a:cxn ang="0">
                    <a:pos x="30" y="48"/>
                  </a:cxn>
                  <a:cxn ang="0">
                    <a:pos x="26" y="43"/>
                  </a:cxn>
                  <a:cxn ang="0">
                    <a:pos x="20" y="36"/>
                  </a:cxn>
                  <a:cxn ang="0">
                    <a:pos x="15" y="27"/>
                  </a:cxn>
                  <a:cxn ang="0">
                    <a:pos x="11" y="18"/>
                  </a:cxn>
                  <a:cxn ang="0">
                    <a:pos x="6" y="10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5" name="Freeform 134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0"/>
                  </a:cxn>
                  <a:cxn ang="0">
                    <a:pos x="18" y="2"/>
                  </a:cxn>
                  <a:cxn ang="0">
                    <a:pos x="19" y="5"/>
                  </a:cxn>
                  <a:cxn ang="0">
                    <a:pos x="20" y="6"/>
                  </a:cxn>
                  <a:cxn ang="0">
                    <a:pos x="11" y="41"/>
                  </a:cxn>
                  <a:cxn ang="0">
                    <a:pos x="10" y="75"/>
                  </a:cxn>
                  <a:cxn ang="0">
                    <a:pos x="16" y="107"/>
                  </a:cxn>
                  <a:cxn ang="0">
                    <a:pos x="27" y="135"/>
                  </a:cxn>
                  <a:cxn ang="0">
                    <a:pos x="41" y="162"/>
                  </a:cxn>
                  <a:cxn ang="0">
                    <a:pos x="57" y="186"/>
                  </a:cxn>
                  <a:cxn ang="0">
                    <a:pos x="73" y="207"/>
                  </a:cxn>
                  <a:cxn ang="0">
                    <a:pos x="86" y="224"/>
                  </a:cxn>
                  <a:cxn ang="0">
                    <a:pos x="69" y="215"/>
                  </a:cxn>
                  <a:cxn ang="0">
                    <a:pos x="51" y="195"/>
                  </a:cxn>
                  <a:cxn ang="0">
                    <a:pos x="33" y="168"/>
                  </a:cxn>
                  <a:cxn ang="0">
                    <a:pos x="17" y="134"/>
                  </a:cxn>
                  <a:cxn ang="0">
                    <a:pos x="6" y="99"/>
                  </a:cxn>
                  <a:cxn ang="0">
                    <a:pos x="0" y="62"/>
                  </a:cxn>
                  <a:cxn ang="0">
                    <a:pos x="3" y="28"/>
                  </a:cxn>
                  <a:cxn ang="0">
                    <a:pos x="16" y="0"/>
                  </a:cxn>
                </a:cxnLst>
                <a:rect l="0" t="0" r="r" b="b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6" name="Freeform 135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/>
                <a:ahLst/>
                <a:cxnLst>
                  <a:cxn ang="0">
                    <a:pos x="75" y="13"/>
                  </a:cxn>
                  <a:cxn ang="0">
                    <a:pos x="73" y="14"/>
                  </a:cxn>
                  <a:cxn ang="0">
                    <a:pos x="66" y="15"/>
                  </a:cxn>
                  <a:cxn ang="0">
                    <a:pos x="57" y="15"/>
                  </a:cxn>
                  <a:cxn ang="0">
                    <a:pos x="44" y="14"/>
                  </a:cxn>
                  <a:cxn ang="0">
                    <a:pos x="32" y="13"/>
                  </a:cxn>
                  <a:cxn ang="0">
                    <a:pos x="19" y="10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3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6" y="8"/>
                  </a:cxn>
                  <a:cxn ang="0">
                    <a:pos x="66" y="10"/>
                  </a:cxn>
                  <a:cxn ang="0">
                    <a:pos x="73" y="11"/>
                  </a:cxn>
                  <a:cxn ang="0">
                    <a:pos x="75" y="13"/>
                  </a:cxn>
                </a:cxnLst>
                <a:rect l="0" t="0" r="r" b="b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7" name="Freeform 136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/>
                <a:ahLst/>
                <a:cxnLst>
                  <a:cxn ang="0">
                    <a:pos x="89" y="19"/>
                  </a:cxn>
                  <a:cxn ang="0">
                    <a:pos x="86" y="22"/>
                  </a:cxn>
                  <a:cxn ang="0">
                    <a:pos x="78" y="23"/>
                  </a:cxn>
                  <a:cxn ang="0">
                    <a:pos x="65" y="22"/>
                  </a:cxn>
                  <a:cxn ang="0">
                    <a:pos x="52" y="19"/>
                  </a:cxn>
                  <a:cxn ang="0">
                    <a:pos x="37" y="16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8" y="8"/>
                  </a:cxn>
                  <a:cxn ang="0">
                    <a:pos x="64" y="12"/>
                  </a:cxn>
                  <a:cxn ang="0">
                    <a:pos x="77" y="14"/>
                  </a:cxn>
                  <a:cxn ang="0">
                    <a:pos x="86" y="16"/>
                  </a:cxn>
                  <a:cxn ang="0">
                    <a:pos x="89" y="19"/>
                  </a:cxn>
                </a:cxnLst>
                <a:rect l="0" t="0" r="r" b="b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8" name="Freeform 137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/>
                <a:ahLst/>
                <a:cxnLst>
                  <a:cxn ang="0">
                    <a:pos x="94" y="13"/>
                  </a:cxn>
                  <a:cxn ang="0">
                    <a:pos x="89" y="15"/>
                  </a:cxn>
                  <a:cxn ang="0">
                    <a:pos x="80" y="17"/>
                  </a:cxn>
                  <a:cxn ang="0">
                    <a:pos x="68" y="17"/>
                  </a:cxn>
                  <a:cxn ang="0">
                    <a:pos x="52" y="16"/>
                  </a:cxn>
                  <a:cxn ang="0">
                    <a:pos x="36" y="14"/>
                  </a:cxn>
                  <a:cxn ang="0">
                    <a:pos x="21" y="11"/>
                  </a:cxn>
                  <a:cxn ang="0">
                    <a:pos x="9" y="6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2"/>
                  </a:cxn>
                  <a:cxn ang="0">
                    <a:pos x="34" y="4"/>
                  </a:cxn>
                  <a:cxn ang="0">
                    <a:pos x="51" y="5"/>
                  </a:cxn>
                  <a:cxn ang="0">
                    <a:pos x="67" y="7"/>
                  </a:cxn>
                  <a:cxn ang="0">
                    <a:pos x="80" y="8"/>
                  </a:cxn>
                  <a:cxn ang="0">
                    <a:pos x="90" y="11"/>
                  </a:cxn>
                  <a:cxn ang="0">
                    <a:pos x="94" y="13"/>
                  </a:cxn>
                </a:cxnLst>
                <a:rect l="0" t="0" r="r" b="b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79" name="Freeform 138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81" y="11"/>
                  </a:cxn>
                  <a:cxn ang="0">
                    <a:pos x="72" y="13"/>
                  </a:cxn>
                  <a:cxn ang="0">
                    <a:pos x="60" y="13"/>
                  </a:cxn>
                  <a:cxn ang="0">
                    <a:pos x="45" y="11"/>
                  </a:cxn>
                  <a:cxn ang="0">
                    <a:pos x="31" y="10"/>
                  </a:cxn>
                  <a:cxn ang="0">
                    <a:pos x="17" y="8"/>
                  </a:cxn>
                  <a:cxn ang="0">
                    <a:pos x="7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3" y="1"/>
                  </a:cxn>
                  <a:cxn ang="0">
                    <a:pos x="47" y="2"/>
                  </a:cxn>
                  <a:cxn ang="0">
                    <a:pos x="61" y="3"/>
                  </a:cxn>
                  <a:cxn ang="0">
                    <a:pos x="73" y="5"/>
                  </a:cxn>
                  <a:cxn ang="0">
                    <a:pos x="81" y="7"/>
                  </a:cxn>
                  <a:cxn ang="0">
                    <a:pos x="83" y="10"/>
                  </a:cxn>
                </a:cxnLst>
                <a:rect l="0" t="0" r="r" b="b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0" name="Freeform 139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69" y="5"/>
                  </a:cxn>
                  <a:cxn ang="0">
                    <a:pos x="63" y="9"/>
                  </a:cxn>
                  <a:cxn ang="0">
                    <a:pos x="54" y="10"/>
                  </a:cxn>
                  <a:cxn ang="0">
                    <a:pos x="43" y="11"/>
                  </a:cxn>
                  <a:cxn ang="0">
                    <a:pos x="31" y="11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17" y="1"/>
                  </a:cxn>
                  <a:cxn ang="0">
                    <a:pos x="30" y="1"/>
                  </a:cxn>
                  <a:cxn ang="0">
                    <a:pos x="41" y="0"/>
                  </a:cxn>
                  <a:cxn ang="0">
                    <a:pos x="52" y="0"/>
                  </a:cxn>
                  <a:cxn ang="0">
                    <a:pos x="63" y="0"/>
                  </a:cxn>
                  <a:cxn ang="0">
                    <a:pos x="69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1" name="Freeform 140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3" y="4"/>
                  </a:cxn>
                  <a:cxn ang="0">
                    <a:pos x="30" y="7"/>
                  </a:cxn>
                  <a:cxn ang="0">
                    <a:pos x="25" y="9"/>
                  </a:cxn>
                  <a:cxn ang="0">
                    <a:pos x="20" y="11"/>
                  </a:cxn>
                  <a:cxn ang="0">
                    <a:pos x="14" y="13"/>
                  </a:cxn>
                  <a:cxn ang="0">
                    <a:pos x="8" y="13"/>
                  </a:cxn>
                  <a:cxn ang="0">
                    <a:pos x="4" y="12"/>
                  </a:cxn>
                  <a:cxn ang="0">
                    <a:pos x="0" y="10"/>
                  </a:cxn>
                  <a:cxn ang="0">
                    <a:pos x="5" y="11"/>
                  </a:cxn>
                  <a:cxn ang="0">
                    <a:pos x="11" y="10"/>
                  </a:cxn>
                  <a:cxn ang="0">
                    <a:pos x="16" y="8"/>
                  </a:cxn>
                  <a:cxn ang="0">
                    <a:pos x="22" y="4"/>
                  </a:cxn>
                  <a:cxn ang="0">
                    <a:pos x="26" y="2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4" y="2"/>
                  </a:cxn>
                </a:cxnLst>
                <a:rect l="0" t="0" r="r" b="b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2" name="Freeform 141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/>
                <a:ahLst/>
                <a:cxnLst>
                  <a:cxn ang="0">
                    <a:pos x="63" y="14"/>
                  </a:cxn>
                  <a:cxn ang="0">
                    <a:pos x="61" y="15"/>
                  </a:cxn>
                  <a:cxn ang="0">
                    <a:pos x="57" y="16"/>
                  </a:cxn>
                  <a:cxn ang="0">
                    <a:pos x="49" y="16"/>
                  </a:cxn>
                  <a:cxn ang="0">
                    <a:pos x="39" y="15"/>
                  </a:cxn>
                  <a:cxn ang="0">
                    <a:pos x="28" y="14"/>
                  </a:cxn>
                  <a:cxn ang="0">
                    <a:pos x="18" y="10"/>
                  </a:cxn>
                  <a:cxn ang="0">
                    <a:pos x="8" y="6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7" y="4"/>
                  </a:cxn>
                  <a:cxn ang="0">
                    <a:pos x="27" y="6"/>
                  </a:cxn>
                  <a:cxn ang="0">
                    <a:pos x="39" y="7"/>
                  </a:cxn>
                  <a:cxn ang="0">
                    <a:pos x="48" y="8"/>
                  </a:cxn>
                  <a:cxn ang="0">
                    <a:pos x="56" y="10"/>
                  </a:cxn>
                  <a:cxn ang="0">
                    <a:pos x="61" y="11"/>
                  </a:cxn>
                  <a:cxn ang="0">
                    <a:pos x="63" y="14"/>
                  </a:cxn>
                </a:cxnLst>
                <a:rect l="0" t="0" r="r" b="b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3" name="Freeform 142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/>
                <a:ahLst/>
                <a:cxnLst>
                  <a:cxn ang="0">
                    <a:pos x="90" y="12"/>
                  </a:cxn>
                  <a:cxn ang="0">
                    <a:pos x="87" y="14"/>
                  </a:cxn>
                  <a:cxn ang="0">
                    <a:pos x="78" y="17"/>
                  </a:cxn>
                  <a:cxn ang="0">
                    <a:pos x="65" y="17"/>
                  </a:cxn>
                  <a:cxn ang="0">
                    <a:pos x="51" y="15"/>
                  </a:cxn>
                  <a:cxn ang="0">
                    <a:pos x="35" y="13"/>
                  </a:cxn>
                  <a:cxn ang="0">
                    <a:pos x="20" y="10"/>
                  </a:cxn>
                  <a:cxn ang="0">
                    <a:pos x="8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8" y="1"/>
                  </a:cxn>
                  <a:cxn ang="0">
                    <a:pos x="33" y="2"/>
                  </a:cxn>
                  <a:cxn ang="0">
                    <a:pos x="48" y="4"/>
                  </a:cxn>
                  <a:cxn ang="0">
                    <a:pos x="64" y="5"/>
                  </a:cxn>
                  <a:cxn ang="0">
                    <a:pos x="78" y="8"/>
                  </a:cxn>
                  <a:cxn ang="0">
                    <a:pos x="87" y="10"/>
                  </a:cxn>
                  <a:cxn ang="0">
                    <a:pos x="90" y="12"/>
                  </a:cxn>
                </a:cxnLst>
                <a:rect l="0" t="0" r="r" b="b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4" name="Freeform 143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78" y="5"/>
                  </a:cxn>
                  <a:cxn ang="0">
                    <a:pos x="71" y="8"/>
                  </a:cxn>
                  <a:cxn ang="0">
                    <a:pos x="60" y="10"/>
                  </a:cxn>
                  <a:cxn ang="0">
                    <a:pos x="47" y="10"/>
                  </a:cxn>
                  <a:cxn ang="0">
                    <a:pos x="34" y="10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1" y="1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1" y="0"/>
                  </a:cxn>
                  <a:cxn ang="0">
                    <a:pos x="78" y="1"/>
                  </a:cxn>
                  <a:cxn ang="0">
                    <a:pos x="81" y="3"/>
                  </a:cxn>
                </a:cxnLst>
                <a:rect l="0" t="0" r="r" b="b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5" name="Freeform 144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/>
                <a:ahLst/>
                <a:cxnLst>
                  <a:cxn ang="0">
                    <a:pos x="67" y="6"/>
                  </a:cxn>
                  <a:cxn ang="0">
                    <a:pos x="65" y="8"/>
                  </a:cxn>
                  <a:cxn ang="0">
                    <a:pos x="57" y="9"/>
                  </a:cxn>
                  <a:cxn ang="0">
                    <a:pos x="47" y="9"/>
                  </a:cxn>
                  <a:cxn ang="0">
                    <a:pos x="36" y="9"/>
                  </a:cxn>
                  <a:cxn ang="0">
                    <a:pos x="23" y="8"/>
                  </a:cxn>
                  <a:cxn ang="0">
                    <a:pos x="13" y="6"/>
                  </a:cxn>
                  <a:cxn ang="0">
                    <a:pos x="5" y="3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0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7" y="1"/>
                  </a:cxn>
                  <a:cxn ang="0">
                    <a:pos x="57" y="2"/>
                  </a:cxn>
                  <a:cxn ang="0">
                    <a:pos x="64" y="3"/>
                  </a:cxn>
                  <a:cxn ang="0">
                    <a:pos x="67" y="6"/>
                  </a:cxn>
                </a:cxnLst>
                <a:rect l="0" t="0" r="r" b="b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6" name="Freeform 145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41" y="5"/>
                  </a:cxn>
                  <a:cxn ang="0">
                    <a:pos x="36" y="7"/>
                  </a:cxn>
                  <a:cxn ang="0">
                    <a:pos x="30" y="8"/>
                  </a:cxn>
                  <a:cxn ang="0">
                    <a:pos x="24" y="11"/>
                  </a:cxn>
                  <a:cxn ang="0">
                    <a:pos x="16" y="11"/>
                  </a:cxn>
                  <a:cxn ang="0">
                    <a:pos x="9" y="11"/>
                  </a:cxn>
                  <a:cxn ang="0">
                    <a:pos x="3" y="9"/>
                  </a:cxn>
                  <a:cxn ang="0">
                    <a:pos x="0" y="6"/>
                  </a:cxn>
                  <a:cxn ang="0">
                    <a:pos x="5" y="7"/>
                  </a:cxn>
                  <a:cxn ang="0">
                    <a:pos x="11" y="7"/>
                  </a:cxn>
                  <a:cxn ang="0">
                    <a:pos x="19" y="5"/>
                  </a:cxn>
                  <a:cxn ang="0">
                    <a:pos x="26" y="3"/>
                  </a:cxn>
                  <a:cxn ang="0">
                    <a:pos x="31" y="1"/>
                  </a:cxn>
                  <a:cxn ang="0">
                    <a:pos x="37" y="0"/>
                  </a:cxn>
                  <a:cxn ang="0">
                    <a:pos x="41" y="0"/>
                  </a:cxn>
                  <a:cxn ang="0">
                    <a:pos x="42" y="3"/>
                  </a:cxn>
                </a:cxnLst>
                <a:rect l="0" t="0" r="r" b="b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7" name="Freeform 146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9" y="1"/>
                  </a:cxn>
                  <a:cxn ang="0">
                    <a:pos x="15" y="3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6" y="7"/>
                  </a:cxn>
                  <a:cxn ang="0">
                    <a:pos x="39" y="10"/>
                  </a:cxn>
                  <a:cxn ang="0">
                    <a:pos x="40" y="14"/>
                  </a:cxn>
                  <a:cxn ang="0">
                    <a:pos x="38" y="16"/>
                  </a:cxn>
                  <a:cxn ang="0">
                    <a:pos x="34" y="16"/>
                  </a:cxn>
                  <a:cxn ang="0">
                    <a:pos x="27" y="15"/>
                  </a:cxn>
                  <a:cxn ang="0">
                    <a:pos x="21" y="12"/>
                  </a:cxn>
                  <a:cxn ang="0">
                    <a:pos x="14" y="8"/>
                  </a:cxn>
                  <a:cxn ang="0">
                    <a:pos x="9" y="5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8" name="Freeform 147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7"/>
                  </a:cxn>
                  <a:cxn ang="0">
                    <a:pos x="0" y="20"/>
                  </a:cxn>
                  <a:cxn ang="0">
                    <a:pos x="0" y="33"/>
                  </a:cxn>
                  <a:cxn ang="0">
                    <a:pos x="5" y="38"/>
                  </a:cxn>
                  <a:cxn ang="0">
                    <a:pos x="8" y="34"/>
                  </a:cxn>
                  <a:cxn ang="0">
                    <a:pos x="7" y="23"/>
                  </a:cxn>
                  <a:cxn ang="0">
                    <a:pos x="4" y="9"/>
                  </a:cxn>
                  <a:cxn ang="0">
                    <a:pos x="1" y="0"/>
                  </a:cxn>
                </a:cxnLst>
                <a:rect l="0" t="0" r="r" b="b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89" name="Freeform 148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7"/>
                  </a:cxn>
                  <a:cxn ang="0">
                    <a:pos x="10" y="20"/>
                  </a:cxn>
                  <a:cxn ang="0">
                    <a:pos x="16" y="30"/>
                  </a:cxn>
                  <a:cxn ang="0">
                    <a:pos x="23" y="33"/>
                  </a:cxn>
                  <a:cxn ang="0">
                    <a:pos x="24" y="27"/>
                  </a:cxn>
                  <a:cxn ang="0">
                    <a:pos x="17" y="17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0" name="Freeform 149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46" y="5"/>
                  </a:cxn>
                  <a:cxn ang="0">
                    <a:pos x="39" y="8"/>
                  </a:cxn>
                  <a:cxn ang="0">
                    <a:pos x="31" y="10"/>
                  </a:cxn>
                  <a:cxn ang="0">
                    <a:pos x="23" y="11"/>
                  </a:cxn>
                  <a:cxn ang="0">
                    <a:pos x="14" y="11"/>
                  </a:cxn>
                  <a:cxn ang="0">
                    <a:pos x="7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6" y="0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1"/>
                  </a:cxn>
                  <a:cxn ang="0">
                    <a:pos x="38" y="1"/>
                  </a:cxn>
                  <a:cxn ang="0">
                    <a:pos x="46" y="2"/>
                  </a:cxn>
                  <a:cxn ang="0">
                    <a:pos x="51" y="2"/>
                  </a:cxn>
                </a:cxnLst>
                <a:rect l="0" t="0" r="r" b="b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1" name="Freeform 150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4" y="21"/>
                  </a:cxn>
                  <a:cxn ang="0">
                    <a:pos x="36" y="19"/>
                  </a:cxn>
                  <a:cxn ang="0">
                    <a:pos x="28" y="17"/>
                  </a:cxn>
                  <a:cxn ang="0">
                    <a:pos x="20" y="15"/>
                  </a:cxn>
                  <a:cxn ang="0">
                    <a:pos x="12" y="13"/>
                  </a:cxn>
                  <a:cxn ang="0">
                    <a:pos x="5" y="9"/>
                  </a:cxn>
                  <a:cxn ang="0">
                    <a:pos x="1" y="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13" y="2"/>
                  </a:cxn>
                  <a:cxn ang="0">
                    <a:pos x="22" y="6"/>
                  </a:cxn>
                  <a:cxn ang="0">
                    <a:pos x="30" y="10"/>
                  </a:cxn>
                  <a:cxn ang="0">
                    <a:pos x="38" y="15"/>
                  </a:cxn>
                  <a:cxn ang="0">
                    <a:pos x="45" y="18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2" name="Freeform 151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4" y="3"/>
                  </a:cxn>
                  <a:cxn ang="0">
                    <a:pos x="40" y="7"/>
                  </a:cxn>
                  <a:cxn ang="0">
                    <a:pos x="33" y="9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10" y="11"/>
                  </a:cxn>
                  <a:cxn ang="0">
                    <a:pos x="4" y="9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8" y="1"/>
                  </a:cxn>
                  <a:cxn ang="0">
                    <a:pos x="16" y="1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1" y="1"/>
                  </a:cxn>
                  <a:cxn ang="0">
                    <a:pos x="47" y="0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3" name="Freeform 152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6" y="4"/>
                  </a:cxn>
                  <a:cxn ang="0">
                    <a:pos x="41" y="8"/>
                  </a:cxn>
                  <a:cxn ang="0">
                    <a:pos x="34" y="11"/>
                  </a:cxn>
                  <a:cxn ang="0">
                    <a:pos x="25" y="13"/>
                  </a:cxn>
                  <a:cxn ang="0">
                    <a:pos x="17" y="15"/>
                  </a:cxn>
                  <a:cxn ang="0">
                    <a:pos x="9" y="16"/>
                  </a:cxn>
                  <a:cxn ang="0">
                    <a:pos x="3" y="15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3" y="9"/>
                  </a:cxn>
                  <a:cxn ang="0">
                    <a:pos x="9" y="7"/>
                  </a:cxn>
                  <a:cxn ang="0">
                    <a:pos x="16" y="6"/>
                  </a:cxn>
                  <a:cxn ang="0">
                    <a:pos x="25" y="6"/>
                  </a:cxn>
                  <a:cxn ang="0">
                    <a:pos x="34" y="3"/>
                  </a:cxn>
                  <a:cxn ang="0">
                    <a:pos x="42" y="2"/>
                  </a:cxn>
                  <a:cxn ang="0">
                    <a:pos x="50" y="0"/>
                  </a:cxn>
                </a:cxnLst>
                <a:rect l="0" t="0" r="r" b="b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4" name="Freeform 153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1" y="13"/>
                  </a:cxn>
                  <a:cxn ang="0">
                    <a:pos x="23" y="17"/>
                  </a:cxn>
                  <a:cxn ang="0">
                    <a:pos x="15" y="19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5" y="12"/>
                  </a:cxn>
                  <a:cxn ang="0">
                    <a:pos x="10" y="10"/>
                  </a:cxn>
                  <a:cxn ang="0">
                    <a:pos x="18" y="9"/>
                  </a:cxn>
                  <a:cxn ang="0">
                    <a:pos x="26" y="6"/>
                  </a:cxn>
                  <a:cxn ang="0">
                    <a:pos x="34" y="4"/>
                  </a:cxn>
                  <a:cxn ang="0">
                    <a:pos x="42" y="2"/>
                  </a:cxn>
                  <a:cxn ang="0">
                    <a:pos x="48" y="0"/>
                  </a:cxn>
                </a:cxnLst>
                <a:rect l="0" t="0" r="r" b="b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5" name="Freeform 154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0" y="17"/>
                  </a:cxn>
                  <a:cxn ang="0">
                    <a:pos x="22" y="22"/>
                  </a:cxn>
                  <a:cxn ang="0">
                    <a:pos x="14" y="27"/>
                  </a:cxn>
                  <a:cxn ang="0">
                    <a:pos x="9" y="29"/>
                  </a:cxn>
                  <a:cxn ang="0">
                    <a:pos x="3" y="30"/>
                  </a:cxn>
                  <a:cxn ang="0">
                    <a:pos x="0" y="28"/>
                  </a:cxn>
                  <a:cxn ang="0">
                    <a:pos x="0" y="25"/>
                  </a:cxn>
                  <a:cxn ang="0">
                    <a:pos x="4" y="20"/>
                  </a:cxn>
                  <a:cxn ang="0">
                    <a:pos x="10" y="17"/>
                  </a:cxn>
                  <a:cxn ang="0">
                    <a:pos x="19" y="12"/>
                  </a:cxn>
                  <a:cxn ang="0">
                    <a:pos x="28" y="9"/>
                  </a:cxn>
                  <a:cxn ang="0">
                    <a:pos x="37" y="5"/>
                  </a:cxn>
                  <a:cxn ang="0">
                    <a:pos x="44" y="2"/>
                  </a:cxn>
                  <a:cxn ang="0">
                    <a:pos x="49" y="0"/>
                  </a:cxn>
                </a:cxnLst>
                <a:rect l="0" t="0" r="r" b="b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6" name="Freeform 155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5"/>
                  </a:cxn>
                  <a:cxn ang="0">
                    <a:pos x="38" y="11"/>
                  </a:cxn>
                  <a:cxn ang="0">
                    <a:pos x="30" y="19"/>
                  </a:cxn>
                  <a:cxn ang="0">
                    <a:pos x="22" y="27"/>
                  </a:cxn>
                  <a:cxn ang="0">
                    <a:pos x="14" y="34"/>
                  </a:cxn>
                  <a:cxn ang="0">
                    <a:pos x="8" y="40"/>
                  </a:cxn>
                  <a:cxn ang="0">
                    <a:pos x="2" y="42"/>
                  </a:cxn>
                  <a:cxn ang="0">
                    <a:pos x="0" y="40"/>
                  </a:cxn>
                  <a:cxn ang="0">
                    <a:pos x="1" y="35"/>
                  </a:cxn>
                  <a:cxn ang="0">
                    <a:pos x="5" y="30"/>
                  </a:cxn>
                  <a:cxn ang="0">
                    <a:pos x="12" y="24"/>
                  </a:cxn>
                  <a:cxn ang="0">
                    <a:pos x="21" y="18"/>
                  </a:cxn>
                  <a:cxn ang="0">
                    <a:pos x="29" y="13"/>
                  </a:cxn>
                  <a:cxn ang="0">
                    <a:pos x="38" y="7"/>
                  </a:cxn>
                  <a:cxn ang="0">
                    <a:pos x="45" y="3"/>
                  </a:cxn>
                  <a:cxn ang="0">
                    <a:pos x="48" y="0"/>
                  </a:cxn>
                </a:cxnLst>
                <a:rect l="0" t="0" r="r" b="b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7" name="Freeform 156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7" y="6"/>
                  </a:cxn>
                  <a:cxn ang="0">
                    <a:pos x="41" y="13"/>
                  </a:cxn>
                  <a:cxn ang="0">
                    <a:pos x="33" y="23"/>
                  </a:cxn>
                  <a:cxn ang="0">
                    <a:pos x="25" y="32"/>
                  </a:cxn>
                  <a:cxn ang="0">
                    <a:pos x="17" y="40"/>
                  </a:cxn>
                  <a:cxn ang="0">
                    <a:pos x="11" y="45"/>
                  </a:cxn>
                  <a:cxn ang="0">
                    <a:pos x="4" y="47"/>
                  </a:cxn>
                  <a:cxn ang="0">
                    <a:pos x="0" y="45"/>
                  </a:cxn>
                  <a:cxn ang="0">
                    <a:pos x="0" y="41"/>
                  </a:cxn>
                  <a:cxn ang="0">
                    <a:pos x="4" y="35"/>
                  </a:cxn>
                  <a:cxn ang="0">
                    <a:pos x="12" y="29"/>
                  </a:cxn>
                  <a:cxn ang="0">
                    <a:pos x="21" y="23"/>
                  </a:cxn>
                  <a:cxn ang="0">
                    <a:pos x="30" y="17"/>
                  </a:cxn>
                  <a:cxn ang="0">
                    <a:pos x="39" y="10"/>
                  </a:cxn>
                  <a:cxn ang="0">
                    <a:pos x="46" y="4"/>
                  </a:cxn>
                  <a:cxn ang="0">
                    <a:pos x="50" y="0"/>
                  </a:cxn>
                </a:cxnLst>
                <a:rect l="0" t="0" r="r" b="b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8" name="Freeform 157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5" y="7"/>
                  </a:cxn>
                  <a:cxn ang="0">
                    <a:pos x="41" y="16"/>
                  </a:cxn>
                  <a:cxn ang="0">
                    <a:pos x="35" y="25"/>
                  </a:cxn>
                  <a:cxn ang="0">
                    <a:pos x="29" y="34"/>
                  </a:cxn>
                  <a:cxn ang="0">
                    <a:pos x="23" y="42"/>
                  </a:cxn>
                  <a:cxn ang="0">
                    <a:pos x="16" y="49"/>
                  </a:cxn>
                  <a:cxn ang="0">
                    <a:pos x="8" y="53"/>
                  </a:cxn>
                  <a:cxn ang="0">
                    <a:pos x="1" y="54"/>
                  </a:cxn>
                  <a:cxn ang="0">
                    <a:pos x="0" y="52"/>
                  </a:cxn>
                  <a:cxn ang="0">
                    <a:pos x="2" y="46"/>
                  </a:cxn>
                  <a:cxn ang="0">
                    <a:pos x="9" y="39"/>
                  </a:cxn>
                  <a:cxn ang="0">
                    <a:pos x="17" y="29"/>
                  </a:cxn>
                  <a:cxn ang="0">
                    <a:pos x="26" y="20"/>
                  </a:cxn>
                  <a:cxn ang="0">
                    <a:pos x="35" y="11"/>
                  </a:cxn>
                  <a:cxn ang="0">
                    <a:pos x="43" y="5"/>
                  </a:cxn>
                  <a:cxn ang="0">
                    <a:pos x="48" y="0"/>
                  </a:cxn>
                </a:cxnLst>
                <a:rect l="0" t="0" r="r" b="b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99" name="Freeform 158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51"/>
                  </a:cxn>
                  <a:cxn ang="0">
                    <a:pos x="6" y="32"/>
                  </a:cxn>
                  <a:cxn ang="0">
                    <a:pos x="14" y="13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9"/>
                  </a:cxn>
                  <a:cxn ang="0">
                    <a:pos x="10" y="55"/>
                  </a:cxn>
                  <a:cxn ang="0">
                    <a:pos x="0" y="60"/>
                  </a:cxn>
                </a:cxnLst>
                <a:rect l="0" t="0" r="r" b="b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0" name="Freeform 159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49"/>
                  </a:cxn>
                  <a:cxn ang="0">
                    <a:pos x="8" y="31"/>
                  </a:cxn>
                  <a:cxn ang="0">
                    <a:pos x="15" y="12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8"/>
                  </a:cxn>
                  <a:cxn ang="0">
                    <a:pos x="10" y="54"/>
                  </a:cxn>
                  <a:cxn ang="0">
                    <a:pos x="0" y="58"/>
                  </a:cxn>
                </a:cxnLst>
                <a:rect l="0" t="0" r="r" b="b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1" name="Freeform 160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2" y="43"/>
                  </a:cxn>
                  <a:cxn ang="0">
                    <a:pos x="37" y="85"/>
                  </a:cxn>
                  <a:cxn ang="0">
                    <a:pos x="48" y="126"/>
                  </a:cxn>
                  <a:cxn ang="0">
                    <a:pos x="53" y="164"/>
                  </a:cxn>
                  <a:cxn ang="0">
                    <a:pos x="56" y="201"/>
                  </a:cxn>
                  <a:cxn ang="0">
                    <a:pos x="57" y="235"/>
                  </a:cxn>
                  <a:cxn ang="0">
                    <a:pos x="57" y="265"/>
                  </a:cxn>
                  <a:cxn ang="0">
                    <a:pos x="56" y="293"/>
                  </a:cxn>
                  <a:cxn ang="0">
                    <a:pos x="60" y="272"/>
                  </a:cxn>
                  <a:cxn ang="0">
                    <a:pos x="64" y="241"/>
                  </a:cxn>
                  <a:cxn ang="0">
                    <a:pos x="64" y="202"/>
                  </a:cxn>
                  <a:cxn ang="0">
                    <a:pos x="61" y="159"/>
                  </a:cxn>
                  <a:cxn ang="0">
                    <a:pos x="54" y="114"/>
                  </a:cxn>
                  <a:cxn ang="0">
                    <a:pos x="44" y="71"/>
                  </a:cxn>
                  <a:cxn ang="0">
                    <a:pos x="30" y="34"/>
                  </a:cxn>
                  <a:cxn ang="0">
                    <a:pos x="9" y="3"/>
                  </a:cxn>
                </a:cxnLst>
                <a:rect l="0" t="0" r="r" b="b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2" name="Freeform 161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3"/>
                  </a:cxn>
                  <a:cxn ang="0">
                    <a:pos x="7" y="42"/>
                  </a:cxn>
                  <a:cxn ang="0">
                    <a:pos x="14" y="39"/>
                  </a:cxn>
                  <a:cxn ang="0">
                    <a:pos x="21" y="34"/>
                  </a:cxn>
                  <a:cxn ang="0">
                    <a:pos x="28" y="27"/>
                  </a:cxn>
                  <a:cxn ang="0">
                    <a:pos x="36" y="20"/>
                  </a:cxn>
                  <a:cxn ang="0">
                    <a:pos x="41" y="10"/>
                  </a:cxn>
                  <a:cxn ang="0">
                    <a:pos x="44" y="0"/>
                  </a:cxn>
                  <a:cxn ang="0">
                    <a:pos x="40" y="6"/>
                  </a:cxn>
                  <a:cxn ang="0">
                    <a:pos x="33" y="12"/>
                  </a:cxn>
                  <a:cxn ang="0">
                    <a:pos x="26" y="17"/>
                  </a:cxn>
                  <a:cxn ang="0">
                    <a:pos x="18" y="23"/>
                  </a:cxn>
                  <a:cxn ang="0">
                    <a:pos x="10" y="30"/>
                  </a:cxn>
                  <a:cxn ang="0">
                    <a:pos x="4" y="34"/>
                  </a:cxn>
                  <a:cxn ang="0">
                    <a:pos x="1" y="39"/>
                  </a:cxn>
                  <a:cxn ang="0">
                    <a:pos x="0" y="42"/>
                  </a:cxn>
                </a:cxnLst>
                <a:rect l="0" t="0" r="r" b="b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3" name="Freeform 162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4" y="55"/>
                  </a:cxn>
                  <a:cxn ang="0">
                    <a:pos x="9" y="53"/>
                  </a:cxn>
                  <a:cxn ang="0">
                    <a:pos x="16" y="48"/>
                  </a:cxn>
                  <a:cxn ang="0">
                    <a:pos x="25" y="41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48" y="12"/>
                  </a:cxn>
                  <a:cxn ang="0">
                    <a:pos x="51" y="0"/>
                  </a:cxn>
                  <a:cxn ang="0">
                    <a:pos x="48" y="5"/>
                  </a:cxn>
                  <a:cxn ang="0">
                    <a:pos x="40" y="10"/>
                  </a:cxn>
                  <a:cxn ang="0">
                    <a:pos x="32" y="18"/>
                  </a:cxn>
                  <a:cxn ang="0">
                    <a:pos x="23" y="26"/>
                  </a:cxn>
                  <a:cxn ang="0">
                    <a:pos x="14" y="34"/>
                  </a:cxn>
                  <a:cxn ang="0">
                    <a:pos x="6" y="42"/>
                  </a:cxn>
                  <a:cxn ang="0">
                    <a:pos x="2" y="49"/>
                  </a:cxn>
                  <a:cxn ang="0">
                    <a:pos x="0" y="53"/>
                  </a:cxn>
                </a:cxnLst>
                <a:rect l="0" t="0" r="r" b="b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4" name="Freeform 163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48"/>
                  </a:cxn>
                  <a:cxn ang="0">
                    <a:pos x="12" y="47"/>
                  </a:cxn>
                  <a:cxn ang="0">
                    <a:pos x="19" y="42"/>
                  </a:cxn>
                  <a:cxn ang="0">
                    <a:pos x="30" y="36"/>
                  </a:cxn>
                  <a:cxn ang="0">
                    <a:pos x="39" y="28"/>
                  </a:cxn>
                  <a:cxn ang="0">
                    <a:pos x="48" y="19"/>
                  </a:cxn>
                  <a:cxn ang="0">
                    <a:pos x="53" y="9"/>
                  </a:cxn>
                  <a:cxn ang="0">
                    <a:pos x="57" y="0"/>
                  </a:cxn>
                  <a:cxn ang="0">
                    <a:pos x="52" y="2"/>
                  </a:cxn>
                  <a:cxn ang="0">
                    <a:pos x="46" y="8"/>
                  </a:cxn>
                  <a:cxn ang="0">
                    <a:pos x="35" y="14"/>
                  </a:cxn>
                  <a:cxn ang="0">
                    <a:pos x="25" y="22"/>
                  </a:cxn>
                  <a:cxn ang="0">
                    <a:pos x="16" y="28"/>
                  </a:cxn>
                  <a:cxn ang="0">
                    <a:pos x="7" y="36"/>
                  </a:cxn>
                  <a:cxn ang="0">
                    <a:pos x="1" y="42"/>
                  </a:cxn>
                  <a:cxn ang="0">
                    <a:pos x="0" y="45"/>
                  </a:cxn>
                </a:cxnLst>
                <a:rect l="0" t="0" r="r" b="b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5" name="Freeform 164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2" y="41"/>
                  </a:cxn>
                  <a:cxn ang="0">
                    <a:pos x="9" y="40"/>
                  </a:cxn>
                  <a:cxn ang="0">
                    <a:pos x="17" y="35"/>
                  </a:cxn>
                  <a:cxn ang="0">
                    <a:pos x="26" y="30"/>
                  </a:cxn>
                  <a:cxn ang="0">
                    <a:pos x="35" y="23"/>
                  </a:cxn>
                  <a:cxn ang="0">
                    <a:pos x="43" y="16"/>
                  </a:cxn>
                  <a:cxn ang="0">
                    <a:pos x="50" y="8"/>
                  </a:cxn>
                  <a:cxn ang="0">
                    <a:pos x="52" y="0"/>
                  </a:cxn>
                  <a:cxn ang="0">
                    <a:pos x="48" y="4"/>
                  </a:cxn>
                  <a:cxn ang="0">
                    <a:pos x="40" y="8"/>
                  </a:cxn>
                  <a:cxn ang="0">
                    <a:pos x="31" y="13"/>
                  </a:cxn>
                  <a:cxn ang="0">
                    <a:pos x="22" y="18"/>
                  </a:cxn>
                  <a:cxn ang="0">
                    <a:pos x="13" y="24"/>
                  </a:cxn>
                  <a:cxn ang="0">
                    <a:pos x="5" y="30"/>
                  </a:cxn>
                  <a:cxn ang="0">
                    <a:pos x="1" y="35"/>
                  </a:cxn>
                  <a:cxn ang="0">
                    <a:pos x="0" y="40"/>
                  </a:cxn>
                </a:cxnLst>
                <a:rect l="0" t="0" r="r" b="b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6" name="Freeform 165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" y="28"/>
                  </a:cxn>
                  <a:cxn ang="0">
                    <a:pos x="8" y="29"/>
                  </a:cxn>
                  <a:cxn ang="0">
                    <a:pos x="15" y="28"/>
                  </a:cxn>
                  <a:cxn ang="0">
                    <a:pos x="22" y="26"/>
                  </a:cxn>
                  <a:cxn ang="0">
                    <a:pos x="30" y="21"/>
                  </a:cxn>
                  <a:cxn ang="0">
                    <a:pos x="38" y="16"/>
                  </a:cxn>
                  <a:cxn ang="0">
                    <a:pos x="44" y="9"/>
                  </a:cxn>
                  <a:cxn ang="0">
                    <a:pos x="47" y="0"/>
                  </a:cxn>
                  <a:cxn ang="0">
                    <a:pos x="43" y="2"/>
                  </a:cxn>
                  <a:cxn ang="0">
                    <a:pos x="36" y="6"/>
                  </a:cxn>
                  <a:cxn ang="0">
                    <a:pos x="27" y="9"/>
                  </a:cxn>
                  <a:cxn ang="0">
                    <a:pos x="19" y="12"/>
                  </a:cxn>
                  <a:cxn ang="0">
                    <a:pos x="11" y="16"/>
                  </a:cxn>
                  <a:cxn ang="0">
                    <a:pos x="4" y="19"/>
                  </a:cxn>
                  <a:cxn ang="0">
                    <a:pos x="1" y="23"/>
                  </a:cxn>
                  <a:cxn ang="0">
                    <a:pos x="0" y="26"/>
                  </a:cxn>
                </a:cxnLst>
                <a:rect l="0" t="0" r="r" b="b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7" name="Freeform 166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" y="22"/>
                  </a:cxn>
                  <a:cxn ang="0">
                    <a:pos x="7" y="22"/>
                  </a:cxn>
                  <a:cxn ang="0">
                    <a:pos x="12" y="20"/>
                  </a:cxn>
                  <a:cxn ang="0">
                    <a:pos x="19" y="18"/>
                  </a:cxn>
                  <a:cxn ang="0">
                    <a:pos x="26" y="13"/>
                  </a:cxn>
                  <a:cxn ang="0">
                    <a:pos x="31" y="9"/>
                  </a:cxn>
                  <a:cxn ang="0">
                    <a:pos x="35" y="4"/>
                  </a:cxn>
                  <a:cxn ang="0">
                    <a:pos x="36" y="0"/>
                  </a:cxn>
                  <a:cxn ang="0">
                    <a:pos x="33" y="2"/>
                  </a:cxn>
                  <a:cxn ang="0">
                    <a:pos x="27" y="4"/>
                  </a:cxn>
                  <a:cxn ang="0">
                    <a:pos x="22" y="6"/>
                  </a:cxn>
                  <a:cxn ang="0">
                    <a:pos x="16" y="9"/>
                  </a:cxn>
                  <a:cxn ang="0">
                    <a:pos x="10" y="11"/>
                  </a:cxn>
                  <a:cxn ang="0">
                    <a:pos x="5" y="14"/>
                  </a:cxn>
                  <a:cxn ang="0">
                    <a:pos x="1" y="17"/>
                  </a:cxn>
                  <a:cxn ang="0">
                    <a:pos x="0" y="20"/>
                  </a:cxn>
                </a:cxnLst>
                <a:rect l="0" t="0" r="r" b="b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8" name="Freeform 167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8" y="17"/>
                  </a:cxn>
                  <a:cxn ang="0">
                    <a:pos x="17" y="15"/>
                  </a:cxn>
                  <a:cxn ang="0">
                    <a:pos x="24" y="8"/>
                  </a:cxn>
                  <a:cxn ang="0">
                    <a:pos x="23" y="0"/>
                  </a:cxn>
                  <a:cxn ang="0">
                    <a:pos x="19" y="7"/>
                  </a:cxn>
                  <a:cxn ang="0">
                    <a:pos x="9" y="9"/>
                  </a:cxn>
                  <a:cxn ang="0">
                    <a:pos x="0" y="12"/>
                  </a:cxn>
                  <a:cxn ang="0">
                    <a:pos x="2" y="16"/>
                  </a:cxn>
                </a:cxnLst>
                <a:rect l="0" t="0" r="r" b="b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09" name="Freeform 168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" y="49"/>
                  </a:cxn>
                  <a:cxn ang="0">
                    <a:pos x="9" y="47"/>
                  </a:cxn>
                  <a:cxn ang="0">
                    <a:pos x="16" y="43"/>
                  </a:cxn>
                  <a:cxn ang="0">
                    <a:pos x="23" y="37"/>
                  </a:cxn>
                  <a:cxn ang="0">
                    <a:pos x="31" y="30"/>
                  </a:cxn>
                  <a:cxn ang="0">
                    <a:pos x="38" y="21"/>
                  </a:cxn>
                  <a:cxn ang="0">
                    <a:pos x="44" y="10"/>
                  </a:cxn>
                  <a:cxn ang="0">
                    <a:pos x="47" y="0"/>
                  </a:cxn>
                  <a:cxn ang="0">
                    <a:pos x="44" y="4"/>
                  </a:cxn>
                  <a:cxn ang="0">
                    <a:pos x="37" y="9"/>
                  </a:cxn>
                  <a:cxn ang="0">
                    <a:pos x="29" y="16"/>
                  </a:cxn>
                  <a:cxn ang="0">
                    <a:pos x="20" y="23"/>
                  </a:cxn>
                  <a:cxn ang="0">
                    <a:pos x="12" y="30"/>
                  </a:cxn>
                  <a:cxn ang="0">
                    <a:pos x="5" y="36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0" name="Freeform 169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38"/>
                  </a:cxn>
                  <a:cxn ang="0">
                    <a:pos x="5" y="38"/>
                  </a:cxn>
                  <a:cxn ang="0">
                    <a:pos x="11" y="35"/>
                  </a:cxn>
                  <a:cxn ang="0">
                    <a:pos x="18" y="32"/>
                  </a:cxn>
                  <a:cxn ang="0">
                    <a:pos x="24" y="26"/>
                  </a:cxn>
                  <a:cxn ang="0">
                    <a:pos x="29" y="18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3" y="5"/>
                  </a:cxn>
                  <a:cxn ang="0">
                    <a:pos x="27" y="11"/>
                  </a:cxn>
                  <a:cxn ang="0">
                    <a:pos x="20" y="15"/>
                  </a:cxn>
                  <a:cxn ang="0">
                    <a:pos x="13" y="21"/>
                  </a:cxn>
                  <a:cxn ang="0">
                    <a:pos x="8" y="25"/>
                  </a:cxn>
                  <a:cxn ang="0">
                    <a:pos x="3" y="30"/>
                  </a:cxn>
                  <a:cxn ang="0">
                    <a:pos x="0" y="34"/>
                  </a:cxn>
                  <a:cxn ang="0">
                    <a:pos x="0" y="37"/>
                  </a:cxn>
                </a:cxnLst>
                <a:rect l="0" t="0" r="r" b="b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1" name="Freeform 170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" y="41"/>
                  </a:cxn>
                  <a:cxn ang="0">
                    <a:pos x="9" y="38"/>
                  </a:cxn>
                  <a:cxn ang="0">
                    <a:pos x="17" y="35"/>
                  </a:cxn>
                  <a:cxn ang="0">
                    <a:pos x="26" y="29"/>
                  </a:cxn>
                  <a:cxn ang="0">
                    <a:pos x="35" y="22"/>
                  </a:cxn>
                  <a:cxn ang="0">
                    <a:pos x="43" y="15"/>
                  </a:cxn>
                  <a:cxn ang="0">
                    <a:pos x="50" y="7"/>
                  </a:cxn>
                  <a:cxn ang="0">
                    <a:pos x="52" y="0"/>
                  </a:cxn>
                  <a:cxn ang="0">
                    <a:pos x="47" y="3"/>
                  </a:cxn>
                  <a:cxn ang="0">
                    <a:pos x="39" y="7"/>
                  </a:cxn>
                  <a:cxn ang="0">
                    <a:pos x="30" y="12"/>
                  </a:cxn>
                  <a:cxn ang="0">
                    <a:pos x="21" y="18"/>
                  </a:cxn>
                  <a:cxn ang="0">
                    <a:pos x="12" y="24"/>
                  </a:cxn>
                  <a:cxn ang="0">
                    <a:pos x="4" y="29"/>
                  </a:cxn>
                  <a:cxn ang="0">
                    <a:pos x="1" y="35"/>
                  </a:cxn>
                  <a:cxn ang="0">
                    <a:pos x="0" y="39"/>
                  </a:cxn>
                </a:cxnLst>
                <a:rect l="0" t="0" r="r" b="b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2" name="Freeform 171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4" y="31"/>
                  </a:cxn>
                  <a:cxn ang="0">
                    <a:pos x="8" y="30"/>
                  </a:cxn>
                  <a:cxn ang="0">
                    <a:pos x="16" y="26"/>
                  </a:cxn>
                  <a:cxn ang="0">
                    <a:pos x="24" y="22"/>
                  </a:cxn>
                  <a:cxn ang="0">
                    <a:pos x="31" y="16"/>
                  </a:cxn>
                  <a:cxn ang="0">
                    <a:pos x="38" y="10"/>
                  </a:cxn>
                  <a:cxn ang="0">
                    <a:pos x="42" y="5"/>
                  </a:cxn>
                  <a:cxn ang="0">
                    <a:pos x="43" y="0"/>
                  </a:cxn>
                  <a:cxn ang="0">
                    <a:pos x="40" y="2"/>
                  </a:cxn>
                  <a:cxn ang="0">
                    <a:pos x="34" y="6"/>
                  </a:cxn>
                  <a:cxn ang="0">
                    <a:pos x="28" y="9"/>
                  </a:cxn>
                  <a:cxn ang="0">
                    <a:pos x="20" y="13"/>
                  </a:cxn>
                  <a:cxn ang="0">
                    <a:pos x="13" y="17"/>
                  </a:cxn>
                  <a:cxn ang="0">
                    <a:pos x="7" y="22"/>
                  </a:cxn>
                  <a:cxn ang="0">
                    <a:pos x="3" y="25"/>
                  </a:cxn>
                  <a:cxn ang="0">
                    <a:pos x="0" y="28"/>
                  </a:cxn>
                </a:cxnLst>
                <a:rect l="0" t="0" r="r" b="b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3" name="Freeform 172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5" y="9"/>
                  </a:cxn>
                  <a:cxn ang="0">
                    <a:pos x="6" y="25"/>
                  </a:cxn>
                  <a:cxn ang="0">
                    <a:pos x="7" y="38"/>
                  </a:cxn>
                  <a:cxn ang="0">
                    <a:pos x="4" y="44"/>
                  </a:cxn>
                  <a:cxn ang="0">
                    <a:pos x="0" y="38"/>
                  </a:cxn>
                  <a:cxn ang="0">
                    <a:pos x="0" y="25"/>
                  </a:cxn>
                  <a:cxn ang="0">
                    <a:pos x="3" y="10"/>
                  </a:cxn>
                  <a:cxn ang="0">
                    <a:pos x="4" y="0"/>
                  </a:cxn>
                </a:cxnLst>
                <a:rect l="0" t="0" r="r" b="b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4" name="Freeform 173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9" y="17"/>
                  </a:cxn>
                  <a:cxn ang="0">
                    <a:pos x="16" y="28"/>
                  </a:cxn>
                  <a:cxn ang="0">
                    <a:pos x="24" y="39"/>
                  </a:cxn>
                  <a:cxn ang="0">
                    <a:pos x="32" y="49"/>
                  </a:cxn>
                  <a:cxn ang="0">
                    <a:pos x="39" y="57"/>
                  </a:cxn>
                  <a:cxn ang="0">
                    <a:pos x="46" y="62"/>
                  </a:cxn>
                  <a:cxn ang="0">
                    <a:pos x="49" y="61"/>
                  </a:cxn>
                  <a:cxn ang="0">
                    <a:pos x="49" y="56"/>
                  </a:cxn>
                  <a:cxn ang="0">
                    <a:pos x="46" y="48"/>
                  </a:cxn>
                  <a:cxn ang="0">
                    <a:pos x="39" y="40"/>
                  </a:cxn>
                  <a:cxn ang="0">
                    <a:pos x="30" y="31"/>
                  </a:cxn>
                  <a:cxn ang="0">
                    <a:pos x="21" y="22"/>
                  </a:cxn>
                  <a:cxn ang="0">
                    <a:pos x="12" y="13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5" name="Freeform 174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7"/>
                  </a:cxn>
                  <a:cxn ang="0">
                    <a:pos x="19" y="27"/>
                  </a:cxn>
                  <a:cxn ang="0">
                    <a:pos x="28" y="37"/>
                  </a:cxn>
                  <a:cxn ang="0">
                    <a:pos x="36" y="47"/>
                  </a:cxn>
                  <a:cxn ang="0">
                    <a:pos x="44" y="53"/>
                  </a:cxn>
                  <a:cxn ang="0">
                    <a:pos x="50" y="57"/>
                  </a:cxn>
                  <a:cxn ang="0">
                    <a:pos x="52" y="56"/>
                  </a:cxn>
                  <a:cxn ang="0">
                    <a:pos x="51" y="50"/>
                  </a:cxn>
                  <a:cxn ang="0">
                    <a:pos x="45" y="43"/>
                  </a:cxn>
                  <a:cxn ang="0">
                    <a:pos x="38" y="35"/>
                  </a:cxn>
                  <a:cxn ang="0">
                    <a:pos x="28" y="26"/>
                  </a:cxn>
                  <a:cxn ang="0">
                    <a:pos x="19" y="18"/>
                  </a:cxn>
                  <a:cxn ang="0">
                    <a:pos x="10" y="1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6" name="Freeform 175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3" y="17"/>
                  </a:cxn>
                  <a:cxn ang="0">
                    <a:pos x="22" y="26"/>
                  </a:cxn>
                  <a:cxn ang="0">
                    <a:pos x="31" y="35"/>
                  </a:cxn>
                  <a:cxn ang="0">
                    <a:pos x="39" y="43"/>
                  </a:cxn>
                  <a:cxn ang="0">
                    <a:pos x="47" y="48"/>
                  </a:cxn>
                  <a:cxn ang="0">
                    <a:pos x="52" y="50"/>
                  </a:cxn>
                  <a:cxn ang="0">
                    <a:pos x="55" y="49"/>
                  </a:cxn>
                  <a:cxn ang="0">
                    <a:pos x="53" y="44"/>
                  </a:cxn>
                  <a:cxn ang="0">
                    <a:pos x="48" y="39"/>
                  </a:cxn>
                  <a:cxn ang="0">
                    <a:pos x="40" y="32"/>
                  </a:cxn>
                  <a:cxn ang="0">
                    <a:pos x="31" y="25"/>
                  </a:cxn>
                  <a:cxn ang="0">
                    <a:pos x="21" y="18"/>
                  </a:cxn>
                  <a:cxn ang="0">
                    <a:pos x="11" y="12"/>
                  </a:cxn>
                  <a:cxn ang="0">
                    <a:pos x="5" y="6"/>
                  </a:cxn>
                  <a:cxn ang="0">
                    <a:pos x="0" y="0"/>
                  </a:cxn>
                </a:cxnLst>
                <a:rect l="0" t="0" r="r" b="b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7" name="Freeform 176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1" y="13"/>
                  </a:cxn>
                  <a:cxn ang="0">
                    <a:pos x="20" y="21"/>
                  </a:cxn>
                  <a:cxn ang="0">
                    <a:pos x="29" y="27"/>
                  </a:cxn>
                  <a:cxn ang="0">
                    <a:pos x="37" y="34"/>
                  </a:cxn>
                  <a:cxn ang="0">
                    <a:pos x="45" y="38"/>
                  </a:cxn>
                  <a:cxn ang="0">
                    <a:pos x="49" y="39"/>
                  </a:cxn>
                  <a:cxn ang="0">
                    <a:pos x="52" y="35"/>
                  </a:cxn>
                  <a:cxn ang="0">
                    <a:pos x="49" y="30"/>
                  </a:cxn>
                  <a:cxn ang="0">
                    <a:pos x="45" y="25"/>
                  </a:cxn>
                  <a:cxn ang="0">
                    <a:pos x="38" y="21"/>
                  </a:cxn>
                  <a:cxn ang="0">
                    <a:pos x="29" y="16"/>
                  </a:cxn>
                  <a:cxn ang="0">
                    <a:pos x="20" y="12"/>
                  </a:cxn>
                  <a:cxn ang="0">
                    <a:pos x="12" y="8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8" name="Freeform 177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11"/>
                  </a:cxn>
                  <a:cxn ang="0">
                    <a:pos x="22" y="18"/>
                  </a:cxn>
                  <a:cxn ang="0">
                    <a:pos x="31" y="25"/>
                  </a:cxn>
                  <a:cxn ang="0">
                    <a:pos x="39" y="31"/>
                  </a:cxn>
                  <a:cxn ang="0">
                    <a:pos x="46" y="34"/>
                  </a:cxn>
                  <a:cxn ang="0">
                    <a:pos x="50" y="35"/>
                  </a:cxn>
                  <a:cxn ang="0">
                    <a:pos x="51" y="32"/>
                  </a:cxn>
                  <a:cxn ang="0">
                    <a:pos x="49" y="26"/>
                  </a:cxn>
                  <a:cxn ang="0">
                    <a:pos x="43" y="21"/>
                  </a:cxn>
                  <a:cxn ang="0">
                    <a:pos x="35" y="17"/>
                  </a:cxn>
                  <a:cxn ang="0">
                    <a:pos x="27" y="12"/>
                  </a:cxn>
                  <a:cxn ang="0">
                    <a:pos x="18" y="9"/>
                  </a:cxn>
                  <a:cxn ang="0">
                    <a:pos x="10" y="6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19" name="Freeform 178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2" y="8"/>
                  </a:cxn>
                  <a:cxn ang="0">
                    <a:pos x="19" y="12"/>
                  </a:cxn>
                  <a:cxn ang="0">
                    <a:pos x="27" y="16"/>
                  </a:cxn>
                  <a:cxn ang="0">
                    <a:pos x="34" y="18"/>
                  </a:cxn>
                  <a:cxn ang="0">
                    <a:pos x="39" y="18"/>
                  </a:cxn>
                  <a:cxn ang="0">
                    <a:pos x="43" y="17"/>
                  </a:cxn>
                  <a:cxn ang="0">
                    <a:pos x="44" y="13"/>
                  </a:cxn>
                  <a:cxn ang="0">
                    <a:pos x="42" y="9"/>
                  </a:cxn>
                  <a:cxn ang="0">
                    <a:pos x="38" y="6"/>
                  </a:cxn>
                  <a:cxn ang="0">
                    <a:pos x="33" y="4"/>
                  </a:cxn>
                  <a:cxn ang="0">
                    <a:pos x="26" y="3"/>
                  </a:cxn>
                  <a:cxn ang="0">
                    <a:pos x="18" y="3"/>
                  </a:cxn>
                  <a:cxn ang="0">
                    <a:pos x="11" y="2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0" name="Freeform 179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6" y="5"/>
                  </a:cxn>
                  <a:cxn ang="0">
                    <a:pos x="23" y="7"/>
                  </a:cxn>
                  <a:cxn ang="0">
                    <a:pos x="30" y="9"/>
                  </a:cxn>
                  <a:cxn ang="0">
                    <a:pos x="34" y="9"/>
                  </a:cxn>
                  <a:cxn ang="0">
                    <a:pos x="38" y="7"/>
                  </a:cxn>
                  <a:cxn ang="0">
                    <a:pos x="39" y="4"/>
                  </a:cxn>
                  <a:cxn ang="0">
                    <a:pos x="36" y="1"/>
                  </a:cxn>
                  <a:cxn ang="0">
                    <a:pos x="33" y="0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1"/>
                  </a:cxn>
                  <a:cxn ang="0">
                    <a:pos x="10" y="1"/>
                  </a:cxn>
                  <a:cxn ang="0">
                    <a:pos x="5" y="1"/>
                  </a:cxn>
                  <a:cxn ang="0">
                    <a:pos x="0" y="0"/>
                  </a:cxn>
                </a:cxnLst>
                <a:rect l="0" t="0" r="r" b="b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1" name="Freeform 180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8"/>
                  </a:cxn>
                  <a:cxn ang="0">
                    <a:pos x="9" y="9"/>
                  </a:cxn>
                  <a:cxn ang="0">
                    <a:pos x="15" y="10"/>
                  </a:cxn>
                  <a:cxn ang="0">
                    <a:pos x="22" y="11"/>
                  </a:cxn>
                  <a:cxn ang="0">
                    <a:pos x="28" y="10"/>
                  </a:cxn>
                  <a:cxn ang="0">
                    <a:pos x="33" y="9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5" y="1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6" y="5"/>
                  </a:cxn>
                  <a:cxn ang="0">
                    <a:pos x="0" y="5"/>
                  </a:cxn>
                </a:cxnLst>
                <a:rect l="0" t="0" r="r" b="b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2" name="Freeform 181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0"/>
                  </a:cxn>
                  <a:cxn ang="0">
                    <a:pos x="27" y="11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42" y="8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6" y="0"/>
                  </a:cxn>
                  <a:cxn ang="0">
                    <a:pos x="18" y="1"/>
                  </a:cxn>
                  <a:cxn ang="0">
                    <a:pos x="10" y="1"/>
                  </a:cxn>
                  <a:cxn ang="0">
                    <a:pos x="5" y="2"/>
                  </a:cxn>
                  <a:cxn ang="0">
                    <a:pos x="0" y="2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3" name="Freeform 182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39" y="59"/>
                  </a:cxn>
                  <a:cxn ang="0">
                    <a:pos x="34" y="54"/>
                  </a:cxn>
                  <a:cxn ang="0">
                    <a:pos x="28" y="46"/>
                  </a:cxn>
                  <a:cxn ang="0">
                    <a:pos x="22" y="37"/>
                  </a:cxn>
                  <a:cxn ang="0">
                    <a:pos x="14" y="28"/>
                  </a:cxn>
                  <a:cxn ang="0">
                    <a:pos x="7" y="17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2" y="11"/>
                  </a:cxn>
                  <a:cxn ang="0">
                    <a:pos x="7" y="22"/>
                  </a:cxn>
                  <a:cxn ang="0">
                    <a:pos x="14" y="34"/>
                  </a:cxn>
                  <a:cxn ang="0">
                    <a:pos x="19" y="46"/>
                  </a:cxn>
                  <a:cxn ang="0">
                    <a:pos x="26" y="55"/>
                  </a:cxn>
                  <a:cxn ang="0">
                    <a:pos x="32" y="62"/>
                  </a:cxn>
                  <a:cxn ang="0">
                    <a:pos x="36" y="65"/>
                  </a:cxn>
                  <a:cxn ang="0">
                    <a:pos x="40" y="63"/>
                  </a:cxn>
                </a:cxnLst>
                <a:rect l="0" t="0" r="r" b="b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4" name="Freeform 183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4"/>
                  </a:cxn>
                  <a:cxn ang="0">
                    <a:pos x="13" y="30"/>
                  </a:cxn>
                  <a:cxn ang="0">
                    <a:pos x="20" y="44"/>
                  </a:cxn>
                  <a:cxn ang="0">
                    <a:pos x="25" y="46"/>
                  </a:cxn>
                  <a:cxn ang="0">
                    <a:pos x="22" y="37"/>
                  </a:cxn>
                  <a:cxn ang="0">
                    <a:pos x="16" y="23"/>
                  </a:cxn>
                  <a:cxn ang="0">
                    <a:pos x="7" y="10"/>
                  </a:cxn>
                  <a:cxn ang="0">
                    <a:pos x="0" y="0"/>
                  </a:cxn>
                </a:cxnLst>
                <a:rect l="0" t="0" r="r" b="b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5" name="Freeform 184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61" y="0"/>
                  </a:cxn>
                  <a:cxn ang="0">
                    <a:pos x="64" y="0"/>
                  </a:cxn>
                  <a:cxn ang="0">
                    <a:pos x="66" y="1"/>
                  </a:cxn>
                  <a:cxn ang="0">
                    <a:pos x="68" y="1"/>
                  </a:cxn>
                  <a:cxn ang="0">
                    <a:pos x="42" y="32"/>
                  </a:cxn>
                  <a:cxn ang="0">
                    <a:pos x="25" y="65"/>
                  </a:cxn>
                  <a:cxn ang="0">
                    <a:pos x="14" y="99"/>
                  </a:cxn>
                  <a:cxn ang="0">
                    <a:pos x="9" y="133"/>
                  </a:cxn>
                  <a:cxn ang="0">
                    <a:pos x="8" y="165"/>
                  </a:cxn>
                  <a:cxn ang="0">
                    <a:pos x="10" y="196"/>
                  </a:cxn>
                  <a:cxn ang="0">
                    <a:pos x="15" y="223"/>
                  </a:cxn>
                  <a:cxn ang="0">
                    <a:pos x="18" y="247"/>
                  </a:cxn>
                  <a:cxn ang="0">
                    <a:pos x="9" y="228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2" y="126"/>
                  </a:cxn>
                  <a:cxn ang="0">
                    <a:pos x="9" y="87"/>
                  </a:cxn>
                  <a:cxn ang="0">
                    <a:pos x="21" y="51"/>
                  </a:cxn>
                  <a:cxn ang="0">
                    <a:pos x="36" y="22"/>
                  </a:cxn>
                  <a:cxn ang="0">
                    <a:pos x="59" y="0"/>
                  </a:cxn>
                </a:cxnLst>
                <a:rect l="0" t="0" r="r" b="b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6" name="Freeform 185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4"/>
                  </a:cxn>
                  <a:cxn ang="0">
                    <a:pos x="18" y="20"/>
                  </a:cxn>
                  <a:cxn ang="0">
                    <a:pos x="26" y="25"/>
                  </a:cxn>
                  <a:cxn ang="0">
                    <a:pos x="34" y="30"/>
                  </a:cxn>
                  <a:cxn ang="0">
                    <a:pos x="41" y="32"/>
                  </a:cxn>
                  <a:cxn ang="0">
                    <a:pos x="47" y="33"/>
                  </a:cxn>
                  <a:cxn ang="0">
                    <a:pos x="49" y="32"/>
                  </a:cxn>
                  <a:cxn ang="0">
                    <a:pos x="49" y="30"/>
                  </a:cxn>
                  <a:cxn ang="0">
                    <a:pos x="44" y="26"/>
                  </a:cxn>
                  <a:cxn ang="0">
                    <a:pos x="39" y="23"/>
                  </a:cxn>
                  <a:cxn ang="0">
                    <a:pos x="32" y="20"/>
                  </a:cxn>
                  <a:cxn ang="0">
                    <a:pos x="23" y="15"/>
                  </a:cxn>
                  <a:cxn ang="0">
                    <a:pos x="15" y="11"/>
                  </a:cxn>
                  <a:cxn ang="0">
                    <a:pos x="7" y="6"/>
                  </a:cxn>
                  <a:cxn ang="0">
                    <a:pos x="0" y="0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7" name="Freeform 186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/>
                <a:ahLst/>
                <a:cxnLst>
                  <a:cxn ang="0">
                    <a:pos x="58" y="48"/>
                  </a:cxn>
                  <a:cxn ang="0">
                    <a:pos x="54" y="48"/>
                  </a:cxn>
                  <a:cxn ang="0">
                    <a:pos x="49" y="46"/>
                  </a:cxn>
                  <a:cxn ang="0">
                    <a:pos x="41" y="41"/>
                  </a:cxn>
                  <a:cxn ang="0">
                    <a:pos x="30" y="36"/>
                  </a:cxn>
                  <a:cxn ang="0">
                    <a:pos x="20" y="28"/>
                  </a:cxn>
                  <a:cxn ang="0">
                    <a:pos x="11" y="19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5" y="12"/>
                  </a:cxn>
                  <a:cxn ang="0">
                    <a:pos x="25" y="20"/>
                  </a:cxn>
                  <a:cxn ang="0">
                    <a:pos x="35" y="27"/>
                  </a:cxn>
                  <a:cxn ang="0">
                    <a:pos x="44" y="34"/>
                  </a:cxn>
                  <a:cxn ang="0">
                    <a:pos x="52" y="40"/>
                  </a:cxn>
                  <a:cxn ang="0">
                    <a:pos x="56" y="45"/>
                  </a:cxn>
                  <a:cxn ang="0">
                    <a:pos x="58" y="48"/>
                  </a:cxn>
                </a:cxnLst>
                <a:rect l="0" t="0" r="r" b="b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8" name="Freeform 187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65" y="64"/>
                  </a:cxn>
                  <a:cxn ang="0">
                    <a:pos x="57" y="60"/>
                  </a:cxn>
                  <a:cxn ang="0">
                    <a:pos x="47" y="53"/>
                  </a:cxn>
                  <a:cxn ang="0">
                    <a:pos x="36" y="44"/>
                  </a:cxn>
                  <a:cxn ang="0">
                    <a:pos x="25" y="33"/>
                  </a:cxn>
                  <a:cxn ang="0">
                    <a:pos x="13" y="22"/>
                  </a:cxn>
                  <a:cxn ang="0">
                    <a:pos x="5" y="1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4" y="13"/>
                  </a:cxn>
                  <a:cxn ang="0">
                    <a:pos x="26" y="22"/>
                  </a:cxn>
                  <a:cxn ang="0">
                    <a:pos x="39" y="32"/>
                  </a:cxn>
                  <a:cxn ang="0">
                    <a:pos x="51" y="42"/>
                  </a:cxn>
                  <a:cxn ang="0">
                    <a:pos x="61" y="51"/>
                  </a:cxn>
                  <a:cxn ang="0">
                    <a:pos x="68" y="58"/>
                  </a:cxn>
                  <a:cxn ang="0">
                    <a:pos x="69" y="62"/>
                  </a:cxn>
                </a:cxnLst>
                <a:rect l="0" t="0" r="r" b="b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29" name="Freeform 188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/>
                <a:ahLst/>
                <a:cxnLst>
                  <a:cxn ang="0">
                    <a:pos x="75" y="57"/>
                  </a:cxn>
                  <a:cxn ang="0">
                    <a:pos x="70" y="58"/>
                  </a:cxn>
                  <a:cxn ang="0">
                    <a:pos x="61" y="54"/>
                  </a:cxn>
                  <a:cxn ang="0">
                    <a:pos x="50" y="49"/>
                  </a:cxn>
                  <a:cxn ang="0">
                    <a:pos x="38" y="40"/>
                  </a:cxn>
                  <a:cxn ang="0">
                    <a:pos x="25" y="29"/>
                  </a:cxn>
                  <a:cxn ang="0">
                    <a:pos x="14" y="19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16" y="10"/>
                  </a:cxn>
                  <a:cxn ang="0">
                    <a:pos x="29" y="18"/>
                  </a:cxn>
                  <a:cxn ang="0">
                    <a:pos x="42" y="28"/>
                  </a:cxn>
                  <a:cxn ang="0">
                    <a:pos x="55" y="37"/>
                  </a:cxn>
                  <a:cxn ang="0">
                    <a:pos x="66" y="46"/>
                  </a:cxn>
                  <a:cxn ang="0">
                    <a:pos x="73" y="53"/>
                  </a:cxn>
                  <a:cxn ang="0">
                    <a:pos x="75" y="57"/>
                  </a:cxn>
                </a:cxnLst>
                <a:rect l="0" t="0" r="r" b="b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0" name="Freeform 189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/>
                <a:ahLst/>
                <a:cxnLst>
                  <a:cxn ang="0">
                    <a:pos x="68" y="50"/>
                  </a:cxn>
                  <a:cxn ang="0">
                    <a:pos x="65" y="50"/>
                  </a:cxn>
                  <a:cxn ang="0">
                    <a:pos x="57" y="46"/>
                  </a:cxn>
                  <a:cxn ang="0">
                    <a:pos x="47" y="41"/>
                  </a:cxn>
                  <a:cxn ang="0">
                    <a:pos x="34" y="33"/>
                  </a:cxn>
                  <a:cxn ang="0">
                    <a:pos x="22" y="25"/>
                  </a:cxn>
                  <a:cxn ang="0">
                    <a:pos x="12" y="16"/>
                  </a:cxn>
                  <a:cxn ang="0">
                    <a:pos x="4" y="7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6" y="10"/>
                  </a:cxn>
                  <a:cxn ang="0">
                    <a:pos x="29" y="17"/>
                  </a:cxn>
                  <a:cxn ang="0">
                    <a:pos x="41" y="24"/>
                  </a:cxn>
                  <a:cxn ang="0">
                    <a:pos x="52" y="32"/>
                  </a:cxn>
                  <a:cxn ang="0">
                    <a:pos x="61" y="38"/>
                  </a:cxn>
                  <a:cxn ang="0">
                    <a:pos x="67" y="45"/>
                  </a:cxn>
                  <a:cxn ang="0">
                    <a:pos x="68" y="50"/>
                  </a:cxn>
                </a:cxnLst>
                <a:rect l="0" t="0" r="r" b="b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1" name="Freeform 190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/>
                <a:ahLst/>
                <a:cxnLst>
                  <a:cxn ang="0">
                    <a:pos x="58" y="40"/>
                  </a:cxn>
                  <a:cxn ang="0">
                    <a:pos x="55" y="42"/>
                  </a:cxn>
                  <a:cxn ang="0">
                    <a:pos x="48" y="40"/>
                  </a:cxn>
                  <a:cxn ang="0">
                    <a:pos x="40" y="37"/>
                  </a:cxn>
                  <a:cxn ang="0">
                    <a:pos x="30" y="31"/>
                  </a:cxn>
                  <a:cxn ang="0">
                    <a:pos x="21" y="26"/>
                  </a:cxn>
                  <a:cxn ang="0">
                    <a:pos x="12" y="18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5" y="9"/>
                  </a:cxn>
                  <a:cxn ang="0">
                    <a:pos x="25" y="16"/>
                  </a:cxn>
                  <a:cxn ang="0">
                    <a:pos x="35" y="21"/>
                  </a:cxn>
                  <a:cxn ang="0">
                    <a:pos x="45" y="28"/>
                  </a:cxn>
                  <a:cxn ang="0">
                    <a:pos x="52" y="33"/>
                  </a:cxn>
                  <a:cxn ang="0">
                    <a:pos x="57" y="37"/>
                  </a:cxn>
                  <a:cxn ang="0">
                    <a:pos x="58" y="40"/>
                  </a:cxn>
                </a:cxnLst>
                <a:rect l="0" t="0" r="r" b="b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2" name="Freeform 191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32" y="10"/>
                  </a:cxn>
                  <a:cxn ang="0">
                    <a:pos x="28" y="11"/>
                  </a:cxn>
                  <a:cxn ang="0">
                    <a:pos x="23" y="11"/>
                  </a:cxn>
                  <a:cxn ang="0">
                    <a:pos x="16" y="11"/>
                  </a:cxn>
                  <a:cxn ang="0">
                    <a:pos x="11" y="10"/>
                  </a:cxn>
                  <a:cxn ang="0">
                    <a:pos x="5" y="8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5"/>
                  </a:cxn>
                  <a:cxn ang="0">
                    <a:pos x="16" y="5"/>
                  </a:cxn>
                  <a:cxn ang="0">
                    <a:pos x="23" y="5"/>
                  </a:cxn>
                  <a:cxn ang="0">
                    <a:pos x="29" y="5"/>
                  </a:cxn>
                  <a:cxn ang="0">
                    <a:pos x="32" y="5"/>
                  </a:cxn>
                  <a:cxn ang="0">
                    <a:pos x="34" y="6"/>
                  </a:cxn>
                  <a:cxn ang="0">
                    <a:pos x="34" y="8"/>
                  </a:cxn>
                </a:cxnLst>
                <a:rect l="0" t="0" r="r" b="b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3" name="Freeform 192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2" y="55"/>
                  </a:cxn>
                  <a:cxn ang="0">
                    <a:pos x="55" y="52"/>
                  </a:cxn>
                  <a:cxn ang="0">
                    <a:pos x="45" y="47"/>
                  </a:cxn>
                  <a:cxn ang="0">
                    <a:pos x="34" y="39"/>
                  </a:cxn>
                  <a:cxn ang="0">
                    <a:pos x="23" y="30"/>
                  </a:cxn>
                  <a:cxn ang="0">
                    <a:pos x="14" y="20"/>
                  </a:cxn>
                  <a:cxn ang="0">
                    <a:pos x="6" y="10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4" y="10"/>
                  </a:cxn>
                  <a:cxn ang="0">
                    <a:pos x="25" y="18"/>
                  </a:cxn>
                  <a:cxn ang="0">
                    <a:pos x="37" y="27"/>
                  </a:cxn>
                  <a:cxn ang="0">
                    <a:pos x="48" y="36"/>
                  </a:cxn>
                  <a:cxn ang="0">
                    <a:pos x="57" y="44"/>
                  </a:cxn>
                  <a:cxn ang="0">
                    <a:pos x="64" y="49"/>
                  </a:cxn>
                  <a:cxn ang="0">
                    <a:pos x="65" y="54"/>
                  </a:cxn>
                </a:cxnLst>
                <a:rect l="0" t="0" r="r" b="b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4" name="Freeform 193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/>
                <a:ahLst/>
                <a:cxnLst>
                  <a:cxn ang="0">
                    <a:pos x="73" y="54"/>
                  </a:cxn>
                  <a:cxn ang="0">
                    <a:pos x="69" y="55"/>
                  </a:cxn>
                  <a:cxn ang="0">
                    <a:pos x="60" y="52"/>
                  </a:cxn>
                  <a:cxn ang="0">
                    <a:pos x="50" y="46"/>
                  </a:cxn>
                  <a:cxn ang="0">
                    <a:pos x="37" y="38"/>
                  </a:cxn>
                  <a:cxn ang="0">
                    <a:pos x="24" y="29"/>
                  </a:cxn>
                  <a:cxn ang="0">
                    <a:pos x="13" y="1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6" y="9"/>
                  </a:cxn>
                  <a:cxn ang="0">
                    <a:pos x="27" y="18"/>
                  </a:cxn>
                  <a:cxn ang="0">
                    <a:pos x="41" y="27"/>
                  </a:cxn>
                  <a:cxn ang="0">
                    <a:pos x="54" y="36"/>
                  </a:cxn>
                  <a:cxn ang="0">
                    <a:pos x="64" y="44"/>
                  </a:cxn>
                  <a:cxn ang="0">
                    <a:pos x="71" y="51"/>
                  </a:cxn>
                  <a:cxn ang="0">
                    <a:pos x="73" y="54"/>
                  </a:cxn>
                </a:cxnLst>
                <a:rect l="0" t="0" r="r" b="b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5" name="Freeform 194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/>
                <a:ahLst/>
                <a:cxnLst>
                  <a:cxn ang="0">
                    <a:pos x="71" y="40"/>
                  </a:cxn>
                  <a:cxn ang="0">
                    <a:pos x="67" y="42"/>
                  </a:cxn>
                  <a:cxn ang="0">
                    <a:pos x="59" y="40"/>
                  </a:cxn>
                  <a:cxn ang="0">
                    <a:pos x="49" y="37"/>
                  </a:cxn>
                  <a:cxn ang="0">
                    <a:pos x="38" y="31"/>
                  </a:cxn>
                  <a:cxn ang="0">
                    <a:pos x="25" y="25"/>
                  </a:cxn>
                  <a:cxn ang="0">
                    <a:pos x="14" y="18"/>
                  </a:cxn>
                  <a:cxn ang="0">
                    <a:pos x="6" y="9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7" y="9"/>
                  </a:cxn>
                  <a:cxn ang="0">
                    <a:pos x="30" y="14"/>
                  </a:cxn>
                  <a:cxn ang="0">
                    <a:pos x="42" y="21"/>
                  </a:cxn>
                  <a:cxn ang="0">
                    <a:pos x="54" y="27"/>
                  </a:cxn>
                  <a:cxn ang="0">
                    <a:pos x="64" y="33"/>
                  </a:cxn>
                  <a:cxn ang="0">
                    <a:pos x="69" y="37"/>
                  </a:cxn>
                  <a:cxn ang="0">
                    <a:pos x="71" y="40"/>
                  </a:cxn>
                </a:cxnLst>
                <a:rect l="0" t="0" r="r" b="b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6" name="Freeform 195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/>
                <a:ahLst/>
                <a:cxnLst>
                  <a:cxn ang="0">
                    <a:pos x="53" y="42"/>
                  </a:cxn>
                  <a:cxn ang="0">
                    <a:pos x="49" y="43"/>
                  </a:cxn>
                  <a:cxn ang="0">
                    <a:pos x="42" y="40"/>
                  </a:cxn>
                  <a:cxn ang="0">
                    <a:pos x="34" y="34"/>
                  </a:cxn>
                  <a:cxn ang="0">
                    <a:pos x="25" y="27"/>
                  </a:cxn>
                  <a:cxn ang="0">
                    <a:pos x="15" y="19"/>
                  </a:cxn>
                  <a:cxn ang="0">
                    <a:pos x="7" y="11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3" y="8"/>
                  </a:cxn>
                  <a:cxn ang="0">
                    <a:pos x="22" y="14"/>
                  </a:cxn>
                  <a:cxn ang="0">
                    <a:pos x="30" y="20"/>
                  </a:cxn>
                  <a:cxn ang="0">
                    <a:pos x="39" y="27"/>
                  </a:cxn>
                  <a:cxn ang="0">
                    <a:pos x="46" y="33"/>
                  </a:cxn>
                  <a:cxn ang="0">
                    <a:pos x="50" y="39"/>
                  </a:cxn>
                  <a:cxn ang="0">
                    <a:pos x="53" y="42"/>
                  </a:cxn>
                </a:cxnLst>
                <a:rect l="0" t="0" r="r" b="b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7" name="Freeform 196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6" y="16"/>
                  </a:cxn>
                  <a:cxn ang="0">
                    <a:pos x="32" y="17"/>
                  </a:cxn>
                  <a:cxn ang="0">
                    <a:pos x="26" y="16"/>
                  </a:cxn>
                  <a:cxn ang="0">
                    <a:pos x="19" y="15"/>
                  </a:cxn>
                  <a:cxn ang="0">
                    <a:pos x="13" y="13"/>
                  </a:cxn>
                  <a:cxn ang="0">
                    <a:pos x="7" y="9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6"/>
                  </a:cxn>
                  <a:cxn ang="0">
                    <a:pos x="18" y="7"/>
                  </a:cxn>
                  <a:cxn ang="0">
                    <a:pos x="25" y="8"/>
                  </a:cxn>
                  <a:cxn ang="0">
                    <a:pos x="32" y="9"/>
                  </a:cxn>
                  <a:cxn ang="0">
                    <a:pos x="36" y="11"/>
                  </a:cxn>
                  <a:cxn ang="0">
                    <a:pos x="39" y="13"/>
                  </a:cxn>
                  <a:cxn ang="0">
                    <a:pos x="39" y="15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8" name="Freeform 197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19" y="14"/>
                  </a:cxn>
                  <a:cxn ang="0">
                    <a:pos x="25" y="20"/>
                  </a:cxn>
                  <a:cxn ang="0">
                    <a:pos x="28" y="25"/>
                  </a:cxn>
                  <a:cxn ang="0">
                    <a:pos x="30" y="29"/>
                  </a:cxn>
                  <a:cxn ang="0">
                    <a:pos x="29" y="32"/>
                  </a:cxn>
                  <a:cxn ang="0">
                    <a:pos x="22" y="31"/>
                  </a:cxn>
                  <a:cxn ang="0">
                    <a:pos x="13" y="21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9" name="Freeform 198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8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1"/>
                  </a:cxn>
                  <a:cxn ang="0">
                    <a:pos x="7" y="36"/>
                  </a:cxn>
                  <a:cxn ang="0">
                    <a:pos x="7" y="24"/>
                  </a:cxn>
                  <a:cxn ang="0">
                    <a:pos x="4" y="11"/>
                  </a:cxn>
                  <a:cxn ang="0">
                    <a:pos x="2" y="0"/>
                  </a:cxn>
                </a:cxnLst>
                <a:rect l="0" t="0" r="r" b="b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0" name="Freeform 199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5" y="12"/>
                  </a:cxn>
                  <a:cxn ang="0">
                    <a:pos x="15" y="25"/>
                  </a:cxn>
                  <a:cxn ang="0">
                    <a:pos x="6" y="37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2" y="30"/>
                  </a:cxn>
                  <a:cxn ang="0">
                    <a:pos x="7" y="25"/>
                  </a:cxn>
                  <a:cxn ang="0">
                    <a:pos x="12" y="19"/>
                  </a:cxn>
                  <a:cxn ang="0">
                    <a:pos x="19" y="13"/>
                  </a:cxn>
                  <a:cxn ang="0">
                    <a:pos x="25" y="8"/>
                  </a:cxn>
                  <a:cxn ang="0">
                    <a:pos x="29" y="4"/>
                  </a:cxn>
                  <a:cxn ang="0">
                    <a:pos x="33" y="0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1" name="Freeform 200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/>
                <a:ahLst/>
                <a:cxnLst>
                  <a:cxn ang="0">
                    <a:pos x="51" y="9"/>
                  </a:cxn>
                  <a:cxn ang="0">
                    <a:pos x="45" y="10"/>
                  </a:cxn>
                  <a:cxn ang="0">
                    <a:pos x="37" y="12"/>
                  </a:cxn>
                  <a:cxn ang="0">
                    <a:pos x="29" y="12"/>
                  </a:cxn>
                  <a:cxn ang="0">
                    <a:pos x="21" y="12"/>
                  </a:cxn>
                  <a:cxn ang="0">
                    <a:pos x="13" y="12"/>
                  </a:cxn>
                  <a:cxn ang="0">
                    <a:pos x="7" y="10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2" y="1"/>
                  </a:cxn>
                  <a:cxn ang="0">
                    <a:pos x="20" y="2"/>
                  </a:cxn>
                  <a:cxn ang="0">
                    <a:pos x="28" y="5"/>
                  </a:cxn>
                  <a:cxn ang="0">
                    <a:pos x="37" y="7"/>
                  </a:cxn>
                  <a:cxn ang="0">
                    <a:pos x="45" y="8"/>
                  </a:cxn>
                  <a:cxn ang="0">
                    <a:pos x="51" y="9"/>
                  </a:cxn>
                </a:cxnLst>
                <a:rect l="0" t="0" r="r" b="b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2" name="Freeform 201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3" y="21"/>
                  </a:cxn>
                  <a:cxn ang="0">
                    <a:pos x="36" y="20"/>
                  </a:cxn>
                  <a:cxn ang="0">
                    <a:pos x="28" y="18"/>
                  </a:cxn>
                  <a:cxn ang="0">
                    <a:pos x="20" y="16"/>
                  </a:cxn>
                  <a:cxn ang="0">
                    <a:pos x="14" y="12"/>
                  </a:cxn>
                  <a:cxn ang="0">
                    <a:pos x="7" y="9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" y="0"/>
                  </a:cxn>
                  <a:cxn ang="0">
                    <a:pos x="14" y="2"/>
                  </a:cxn>
                  <a:cxn ang="0">
                    <a:pos x="22" y="6"/>
                  </a:cxn>
                  <a:cxn ang="0">
                    <a:pos x="30" y="11"/>
                  </a:cxn>
                  <a:cxn ang="0">
                    <a:pos x="37" y="16"/>
                  </a:cxn>
                  <a:cxn ang="0">
                    <a:pos x="44" y="19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3" name="Freeform 202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5" y="6"/>
                  </a:cxn>
                  <a:cxn ang="0">
                    <a:pos x="41" y="9"/>
                  </a:cxn>
                  <a:cxn ang="0">
                    <a:pos x="33" y="10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9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3" y="0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6" y="2"/>
                  </a:cxn>
                  <a:cxn ang="0">
                    <a:pos x="34" y="3"/>
                  </a:cxn>
                  <a:cxn ang="0">
                    <a:pos x="42" y="4"/>
                  </a:cxn>
                  <a:cxn ang="0">
                    <a:pos x="47" y="4"/>
                  </a:cxn>
                </a:cxnLst>
                <a:rect l="0" t="0" r="r" b="b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4" name="Freeform 203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2"/>
                  </a:cxn>
                  <a:cxn ang="0">
                    <a:pos x="41" y="3"/>
                  </a:cxn>
                  <a:cxn ang="0">
                    <a:pos x="33" y="6"/>
                  </a:cxn>
                  <a:cxn ang="0">
                    <a:pos x="24" y="7"/>
                  </a:cxn>
                  <a:cxn ang="0">
                    <a:pos x="16" y="8"/>
                  </a:cxn>
                  <a:cxn ang="0">
                    <a:pos x="8" y="8"/>
                  </a:cxn>
                  <a:cxn ang="0">
                    <a:pos x="4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35" y="1"/>
                  </a:cxn>
                  <a:cxn ang="0">
                    <a:pos x="43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5" name="Freeform 204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1"/>
                  </a:cxn>
                  <a:cxn ang="0">
                    <a:pos x="40" y="3"/>
                  </a:cxn>
                  <a:cxn ang="0">
                    <a:pos x="31" y="7"/>
                  </a:cxn>
                  <a:cxn ang="0">
                    <a:pos x="23" y="9"/>
                  </a:cxn>
                  <a:cxn ang="0">
                    <a:pos x="14" y="10"/>
                  </a:cxn>
                  <a:cxn ang="0">
                    <a:pos x="7" y="11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6" y="3"/>
                  </a:cxn>
                  <a:cxn ang="0">
                    <a:pos x="13" y="2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6" y="1"/>
                  </a:cxn>
                  <a:cxn ang="0">
                    <a:pos x="44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6" name="Freeform 205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0" y="4"/>
                  </a:cxn>
                  <a:cxn ang="0">
                    <a:pos x="42" y="7"/>
                  </a:cxn>
                  <a:cxn ang="0">
                    <a:pos x="33" y="9"/>
                  </a:cxn>
                  <a:cxn ang="0">
                    <a:pos x="24" y="13"/>
                  </a:cxn>
                  <a:cxn ang="0">
                    <a:pos x="15" y="14"/>
                  </a:cxn>
                  <a:cxn ang="0">
                    <a:pos x="7" y="14"/>
                  </a:cxn>
                  <a:cxn ang="0">
                    <a:pos x="2" y="12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7" y="2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4" y="1"/>
                  </a:cxn>
                  <a:cxn ang="0">
                    <a:pos x="43" y="1"/>
                  </a:cxn>
                  <a:cxn ang="0">
                    <a:pos x="51" y="1"/>
                  </a:cxn>
                  <a:cxn ang="0">
                    <a:pos x="57" y="0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7" name="Freeform 206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57" y="2"/>
                  </a:cxn>
                  <a:cxn ang="0">
                    <a:pos x="48" y="6"/>
                  </a:cxn>
                  <a:cxn ang="0">
                    <a:pos x="36" y="11"/>
                  </a:cxn>
                  <a:cxn ang="0">
                    <a:pos x="26" y="14"/>
                  </a:cxn>
                  <a:cxn ang="0">
                    <a:pos x="15" y="18"/>
                  </a:cxn>
                  <a:cxn ang="0">
                    <a:pos x="7" y="19"/>
                  </a:cxn>
                  <a:cxn ang="0">
                    <a:pos x="1" y="19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9" y="9"/>
                  </a:cxn>
                  <a:cxn ang="0">
                    <a:pos x="18" y="6"/>
                  </a:cxn>
                  <a:cxn ang="0">
                    <a:pos x="29" y="4"/>
                  </a:cxn>
                  <a:cxn ang="0">
                    <a:pos x="40" y="3"/>
                  </a:cxn>
                  <a:cxn ang="0">
                    <a:pos x="50" y="2"/>
                  </a:cxn>
                  <a:cxn ang="0">
                    <a:pos x="58" y="1"/>
                  </a:cxn>
                  <a:cxn ang="0">
                    <a:pos x="62" y="0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8" name="Freeform 207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1" y="6"/>
                  </a:cxn>
                  <a:cxn ang="0">
                    <a:pos x="52" y="13"/>
                  </a:cxn>
                  <a:cxn ang="0">
                    <a:pos x="41" y="17"/>
                  </a:cxn>
                  <a:cxn ang="0">
                    <a:pos x="30" y="22"/>
                  </a:cxn>
                  <a:cxn ang="0">
                    <a:pos x="18" y="25"/>
                  </a:cxn>
                  <a:cxn ang="0">
                    <a:pos x="9" y="27"/>
                  </a:cxn>
                  <a:cxn ang="0">
                    <a:pos x="3" y="25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8" y="13"/>
                  </a:cxn>
                  <a:cxn ang="0">
                    <a:pos x="16" y="10"/>
                  </a:cxn>
                  <a:cxn ang="0">
                    <a:pos x="27" y="7"/>
                  </a:cxn>
                  <a:cxn ang="0">
                    <a:pos x="39" y="5"/>
                  </a:cxn>
                  <a:cxn ang="0">
                    <a:pos x="50" y="3"/>
                  </a:cxn>
                  <a:cxn ang="0">
                    <a:pos x="60" y="2"/>
                  </a:cxn>
                  <a:cxn ang="0">
                    <a:pos x="67" y="0"/>
                  </a:cxn>
                </a:cxnLst>
                <a:rect l="0" t="0" r="r" b="b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29" name="Freeform 208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58" y="6"/>
                </a:cxn>
                <a:cxn ang="0">
                  <a:pos x="50" y="13"/>
                </a:cxn>
                <a:cxn ang="0">
                  <a:pos x="39" y="21"/>
                </a:cxn>
                <a:cxn ang="0">
                  <a:pos x="29" y="29"/>
                </a:cxn>
                <a:cxn ang="0">
                  <a:pos x="19" y="35"/>
                </a:cxn>
                <a:cxn ang="0">
                  <a:pos x="10" y="39"/>
                </a:cxn>
                <a:cxn ang="0">
                  <a:pos x="3" y="41"/>
                </a:cxn>
                <a:cxn ang="0">
                  <a:pos x="0" y="39"/>
                </a:cxn>
                <a:cxn ang="0">
                  <a:pos x="1" y="35"/>
                </a:cxn>
                <a:cxn ang="0">
                  <a:pos x="5" y="29"/>
                </a:cxn>
                <a:cxn ang="0">
                  <a:pos x="12" y="23"/>
                </a:cxn>
                <a:cxn ang="0">
                  <a:pos x="22" y="17"/>
                </a:cxn>
                <a:cxn ang="0">
                  <a:pos x="33" y="11"/>
                </a:cxn>
                <a:cxn ang="0">
                  <a:pos x="44" y="5"/>
                </a:cxn>
                <a:cxn ang="0">
                  <a:pos x="54" y="2"/>
                </a:cxn>
                <a:cxn ang="0">
                  <a:pos x="63" y="0"/>
                </a:cxn>
              </a:cxnLst>
              <a:rect l="0" t="0" r="r" b="b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0" name="Freeform 209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0" y="7"/>
                </a:cxn>
                <a:cxn ang="0">
                  <a:pos x="43" y="15"/>
                </a:cxn>
                <a:cxn ang="0">
                  <a:pos x="35" y="25"/>
                </a:cxn>
                <a:cxn ang="0">
                  <a:pos x="27" y="34"/>
                </a:cxn>
                <a:cxn ang="0">
                  <a:pos x="18" y="43"/>
                </a:cxn>
                <a:cxn ang="0">
                  <a:pos x="10" y="50"/>
                </a:cxn>
                <a:cxn ang="0">
                  <a:pos x="3" y="54"/>
                </a:cxn>
                <a:cxn ang="0">
                  <a:pos x="0" y="52"/>
                </a:cxn>
                <a:cxn ang="0">
                  <a:pos x="0" y="47"/>
                </a:cxn>
                <a:cxn ang="0">
                  <a:pos x="5" y="40"/>
                </a:cxn>
                <a:cxn ang="0">
                  <a:pos x="11" y="31"/>
                </a:cxn>
                <a:cxn ang="0">
                  <a:pos x="20" y="23"/>
                </a:cxn>
                <a:cxn ang="0">
                  <a:pos x="31" y="14"/>
                </a:cxn>
                <a:cxn ang="0">
                  <a:pos x="40" y="7"/>
                </a:cxn>
                <a:cxn ang="0">
                  <a:pos x="48" y="3"/>
                </a:cxn>
                <a:cxn ang="0">
                  <a:pos x="53" y="0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1" name="Freeform 210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" y="42"/>
                </a:cxn>
                <a:cxn ang="0">
                  <a:pos x="5" y="37"/>
                </a:cxn>
                <a:cxn ang="0">
                  <a:pos x="12" y="33"/>
                </a:cxn>
                <a:cxn ang="0">
                  <a:pos x="20" y="26"/>
                </a:cxn>
                <a:cxn ang="0">
                  <a:pos x="29" y="19"/>
                </a:cxn>
                <a:cxn ang="0">
                  <a:pos x="37" y="12"/>
                </a:cxn>
                <a:cxn ang="0">
                  <a:pos x="44" y="6"/>
                </a:cxn>
                <a:cxn ang="0">
                  <a:pos x="49" y="0"/>
                </a:cxn>
                <a:cxn ang="0">
                  <a:pos x="46" y="8"/>
                </a:cxn>
                <a:cxn ang="0">
                  <a:pos x="41" y="17"/>
                </a:cxn>
                <a:cxn ang="0">
                  <a:pos x="34" y="26"/>
                </a:cxn>
                <a:cxn ang="0">
                  <a:pos x="26" y="35"/>
                </a:cxn>
                <a:cxn ang="0">
                  <a:pos x="18" y="42"/>
                </a:cxn>
                <a:cxn ang="0">
                  <a:pos x="11" y="46"/>
                </a:cxn>
                <a:cxn ang="0">
                  <a:pos x="4" y="48"/>
                </a:cxn>
                <a:cxn ang="0">
                  <a:pos x="0" y="45"/>
                </a:cxn>
              </a:cxnLst>
              <a:rect l="0" t="0" r="r" b="b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2" name="Freeform 211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3" y="0"/>
                </a:cxn>
                <a:cxn ang="0">
                  <a:pos x="55" y="1"/>
                </a:cxn>
                <a:cxn ang="0">
                  <a:pos x="56" y="3"/>
                </a:cxn>
                <a:cxn ang="0">
                  <a:pos x="58" y="5"/>
                </a:cxn>
                <a:cxn ang="0">
                  <a:pos x="35" y="34"/>
                </a:cxn>
                <a:cxn ang="0">
                  <a:pos x="20" y="64"/>
                </a:cxn>
                <a:cxn ang="0">
                  <a:pos x="12" y="96"/>
                </a:cxn>
                <a:cxn ang="0">
                  <a:pos x="11" y="127"/>
                </a:cxn>
                <a:cxn ang="0">
                  <a:pos x="12" y="157"/>
                </a:cxn>
                <a:cxn ang="0">
                  <a:pos x="17" y="184"/>
                </a:cxn>
                <a:cxn ang="0">
                  <a:pos x="22" y="211"/>
                </a:cxn>
                <a:cxn ang="0">
                  <a:pos x="28" y="232"/>
                </a:cxn>
                <a:cxn ang="0">
                  <a:pos x="16" y="217"/>
                </a:cxn>
                <a:cxn ang="0">
                  <a:pos x="7" y="192"/>
                </a:cxn>
                <a:cxn ang="0">
                  <a:pos x="1" y="161"/>
                </a:cxn>
                <a:cxn ang="0">
                  <a:pos x="0" y="124"/>
                </a:cxn>
                <a:cxn ang="0">
                  <a:pos x="4" y="87"/>
                </a:cxn>
                <a:cxn ang="0">
                  <a:pos x="13" y="51"/>
                </a:cxn>
                <a:cxn ang="0">
                  <a:pos x="29" y="21"/>
                </a:cxn>
                <a:cxn ang="0">
                  <a:pos x="52" y="0"/>
                </a:cxn>
              </a:cxnLst>
              <a:rect l="0" t="0" r="r" b="b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3" name="Freeform 212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3" y="12"/>
                </a:cxn>
                <a:cxn ang="0">
                  <a:pos x="21" y="17"/>
                </a:cxn>
                <a:cxn ang="0">
                  <a:pos x="29" y="22"/>
                </a:cxn>
                <a:cxn ang="0">
                  <a:pos x="37" y="25"/>
                </a:cxn>
                <a:cxn ang="0">
                  <a:pos x="43" y="29"/>
                </a:cxn>
                <a:cxn ang="0">
                  <a:pos x="48" y="29"/>
                </a:cxn>
                <a:cxn ang="0">
                  <a:pos x="50" y="27"/>
                </a:cxn>
                <a:cxn ang="0">
                  <a:pos x="50" y="25"/>
                </a:cxn>
                <a:cxn ang="0">
                  <a:pos x="46" y="23"/>
                </a:cxn>
                <a:cxn ang="0">
                  <a:pos x="40" y="20"/>
                </a:cxn>
                <a:cxn ang="0">
                  <a:pos x="32" y="16"/>
                </a:cxn>
                <a:cxn ang="0">
                  <a:pos x="24" y="13"/>
                </a:cxn>
                <a:cxn ang="0">
                  <a:pos x="15" y="9"/>
                </a:cxn>
                <a:cxn ang="0">
                  <a:pos x="7" y="5"/>
                </a:cxn>
                <a:cxn ang="0">
                  <a:pos x="0" y="0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4" name="Freeform 213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/>
              <a:ahLst/>
              <a:cxnLst>
                <a:cxn ang="0">
                  <a:pos x="56" y="33"/>
                </a:cxn>
                <a:cxn ang="0">
                  <a:pos x="54" y="34"/>
                </a:cxn>
                <a:cxn ang="0">
                  <a:pos x="48" y="33"/>
                </a:cxn>
                <a:cxn ang="0">
                  <a:pos x="42" y="31"/>
                </a:cxn>
                <a:cxn ang="0">
                  <a:pos x="33" y="26"/>
                </a:cxn>
                <a:cxn ang="0">
                  <a:pos x="24" y="21"/>
                </a:cxn>
                <a:cxn ang="0">
                  <a:pos x="14" y="16"/>
                </a:cxn>
                <a:cxn ang="0">
                  <a:pos x="7" y="8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6" y="8"/>
                </a:cxn>
                <a:cxn ang="0">
                  <a:pos x="25" y="12"/>
                </a:cxn>
                <a:cxn ang="0">
                  <a:pos x="35" y="18"/>
                </a:cxn>
                <a:cxn ang="0">
                  <a:pos x="43" y="23"/>
                </a:cxn>
                <a:cxn ang="0">
                  <a:pos x="51" y="26"/>
                </a:cxn>
                <a:cxn ang="0">
                  <a:pos x="55" y="31"/>
                </a:cxn>
                <a:cxn ang="0">
                  <a:pos x="56" y="33"/>
                </a:cxn>
              </a:cxnLst>
              <a:rect l="0" t="0" r="r" b="b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5" name="Freeform 214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/>
              <a:ahLst/>
              <a:cxnLst>
                <a:cxn ang="0">
                  <a:pos x="73" y="45"/>
                </a:cxn>
                <a:cxn ang="0">
                  <a:pos x="69" y="46"/>
                </a:cxn>
                <a:cxn ang="0">
                  <a:pos x="61" y="44"/>
                </a:cxn>
                <a:cxn ang="0">
                  <a:pos x="51" y="40"/>
                </a:cxn>
                <a:cxn ang="0">
                  <a:pos x="40" y="34"/>
                </a:cxn>
                <a:cxn ang="0">
                  <a:pos x="27" y="27"/>
                </a:cxn>
                <a:cxn ang="0">
                  <a:pos x="16" y="19"/>
                </a:cxn>
                <a:cxn ang="0">
                  <a:pos x="6" y="10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5" y="10"/>
                </a:cxn>
                <a:cxn ang="0">
                  <a:pos x="27" y="16"/>
                </a:cxn>
                <a:cxn ang="0">
                  <a:pos x="41" y="23"/>
                </a:cxn>
                <a:cxn ang="0">
                  <a:pos x="53" y="30"/>
                </a:cxn>
                <a:cxn ang="0">
                  <a:pos x="64" y="36"/>
                </a:cxn>
                <a:cxn ang="0">
                  <a:pos x="70" y="41"/>
                </a:cxn>
                <a:cxn ang="0">
                  <a:pos x="73" y="45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6" name="Freeform 215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4" y="50"/>
                </a:cxn>
                <a:cxn ang="0">
                  <a:pos x="65" y="48"/>
                </a:cxn>
                <a:cxn ang="0">
                  <a:pos x="54" y="42"/>
                </a:cxn>
                <a:cxn ang="0">
                  <a:pos x="40" y="36"/>
                </a:cxn>
                <a:cxn ang="0">
                  <a:pos x="27" y="28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7" y="9"/>
                </a:cxn>
                <a:cxn ang="0">
                  <a:pos x="29" y="16"/>
                </a:cxn>
                <a:cxn ang="0">
                  <a:pos x="44" y="24"/>
                </a:cxn>
                <a:cxn ang="0">
                  <a:pos x="57" y="33"/>
                </a:cxn>
                <a:cxn ang="0">
                  <a:pos x="69" y="40"/>
                </a:cxn>
                <a:cxn ang="0">
                  <a:pos x="77" y="46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7" name="Freeform 216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/>
              <a:ahLst/>
              <a:cxnLst>
                <a:cxn ang="0">
                  <a:pos x="63" y="53"/>
                </a:cxn>
                <a:cxn ang="0">
                  <a:pos x="60" y="53"/>
                </a:cxn>
                <a:cxn ang="0">
                  <a:pos x="53" y="50"/>
                </a:cxn>
                <a:cxn ang="0">
                  <a:pos x="43" y="43"/>
                </a:cxn>
                <a:cxn ang="0">
                  <a:pos x="31" y="35"/>
                </a:cxn>
                <a:cxn ang="0">
                  <a:pos x="20" y="25"/>
                </a:cxn>
                <a:cxn ang="0">
                  <a:pos x="10" y="1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4" y="11"/>
                </a:cxn>
                <a:cxn ang="0">
                  <a:pos x="26" y="19"/>
                </a:cxn>
                <a:cxn ang="0">
                  <a:pos x="38" y="27"/>
                </a:cxn>
                <a:cxn ang="0">
                  <a:pos x="48" y="35"/>
                </a:cxn>
                <a:cxn ang="0">
                  <a:pos x="57" y="43"/>
                </a:cxn>
                <a:cxn ang="0">
                  <a:pos x="63" y="49"/>
                </a:cxn>
                <a:cxn ang="0">
                  <a:pos x="63" y="53"/>
                </a:cxn>
              </a:cxnLst>
              <a:rect l="0" t="0" r="r" b="b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8" name="Freeform 217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/>
              <a:ahLst/>
              <a:cxnLst>
                <a:cxn ang="0">
                  <a:pos x="54" y="45"/>
                </a:cxn>
                <a:cxn ang="0">
                  <a:pos x="50" y="45"/>
                </a:cxn>
                <a:cxn ang="0">
                  <a:pos x="45" y="44"/>
                </a:cxn>
                <a:cxn ang="0">
                  <a:pos x="37" y="39"/>
                </a:cxn>
                <a:cxn ang="0">
                  <a:pos x="28" y="34"/>
                </a:cxn>
                <a:cxn ang="0">
                  <a:pos x="19" y="26"/>
                </a:cxn>
                <a:cxn ang="0">
                  <a:pos x="11" y="18"/>
                </a:cxn>
                <a:cxn ang="0">
                  <a:pos x="4" y="9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4" y="11"/>
                </a:cxn>
                <a:cxn ang="0">
                  <a:pos x="23" y="18"/>
                </a:cxn>
                <a:cxn ang="0">
                  <a:pos x="33" y="25"/>
                </a:cxn>
                <a:cxn ang="0">
                  <a:pos x="42" y="31"/>
                </a:cxn>
                <a:cxn ang="0">
                  <a:pos x="49" y="37"/>
                </a:cxn>
                <a:cxn ang="0">
                  <a:pos x="54" y="41"/>
                </a:cxn>
                <a:cxn ang="0">
                  <a:pos x="54" y="45"/>
                </a:cxn>
              </a:cxnLst>
              <a:rect l="0" t="0" r="r" b="b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9" name="Freeform 218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/>
              <a:ahLst/>
              <a:cxnLst>
                <a:cxn ang="0">
                  <a:pos x="38" y="40"/>
                </a:cxn>
                <a:cxn ang="0">
                  <a:pos x="34" y="40"/>
                </a:cxn>
                <a:cxn ang="0">
                  <a:pos x="30" y="36"/>
                </a:cxn>
                <a:cxn ang="0">
                  <a:pos x="23" y="32"/>
                </a:cxn>
                <a:cxn ang="0">
                  <a:pos x="16" y="25"/>
                </a:cxn>
                <a:cxn ang="0">
                  <a:pos x="11" y="18"/>
                </a:cxn>
                <a:cxn ang="0">
                  <a:pos x="5" y="10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9" y="9"/>
                </a:cxn>
                <a:cxn ang="0">
                  <a:pos x="16" y="15"/>
                </a:cxn>
                <a:cxn ang="0">
                  <a:pos x="22" y="20"/>
                </a:cxn>
                <a:cxn ang="0">
                  <a:pos x="28" y="26"/>
                </a:cxn>
                <a:cxn ang="0">
                  <a:pos x="33" y="32"/>
                </a:cxn>
                <a:cxn ang="0">
                  <a:pos x="37" y="36"/>
                </a:cxn>
                <a:cxn ang="0">
                  <a:pos x="38" y="40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0" name="Freeform 219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7" y="25"/>
                </a:cxn>
                <a:cxn ang="0">
                  <a:pos x="8" y="18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9"/>
                </a:cxn>
                <a:cxn ang="0">
                  <a:pos x="15" y="15"/>
                </a:cxn>
                <a:cxn ang="0">
                  <a:pos x="23" y="21"/>
                </a:cxn>
                <a:cxn ang="0">
                  <a:pos x="23" y="26"/>
                </a:cxn>
              </a:cxnLst>
              <a:rect l="0" t="0" r="r" b="b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1" name="Freeform 220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3"/>
                </a:cxn>
                <a:cxn ang="0">
                  <a:pos x="7" y="5"/>
                </a:cxn>
                <a:cxn ang="0">
                  <a:pos x="14" y="9"/>
                </a:cxn>
                <a:cxn ang="0">
                  <a:pos x="20" y="13"/>
                </a:cxn>
                <a:cxn ang="0">
                  <a:pos x="27" y="17"/>
                </a:cxn>
                <a:cxn ang="0">
                  <a:pos x="31" y="22"/>
                </a:cxn>
                <a:cxn ang="0">
                  <a:pos x="33" y="25"/>
                </a:cxn>
                <a:cxn ang="0">
                  <a:pos x="32" y="29"/>
                </a:cxn>
                <a:cxn ang="0">
                  <a:pos x="25" y="29"/>
                </a:cxn>
                <a:cxn ang="0">
                  <a:pos x="16" y="20"/>
                </a:cxn>
                <a:cxn ang="0">
                  <a:pos x="7" y="8"/>
                </a:cxn>
                <a:cxn ang="0">
                  <a:pos x="0" y="0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2" name="Freeform 221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6"/>
                </a:cxn>
                <a:cxn ang="0">
                  <a:pos x="6" y="1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33"/>
                </a:cxn>
                <a:cxn ang="0">
                  <a:pos x="11" y="23"/>
                </a:cxn>
                <a:cxn ang="0">
                  <a:pos x="14" y="9"/>
                </a:cxn>
                <a:cxn ang="0">
                  <a:pos x="16" y="0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3" name="Freeform 222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8"/>
                </a:cxn>
                <a:cxn ang="0">
                  <a:pos x="1" y="22"/>
                </a:cxn>
                <a:cxn ang="0">
                  <a:pos x="2" y="34"/>
                </a:cxn>
                <a:cxn ang="0">
                  <a:pos x="6" y="40"/>
                </a:cxn>
                <a:cxn ang="0">
                  <a:pos x="10" y="35"/>
                </a:cxn>
                <a:cxn ang="0">
                  <a:pos x="8" y="23"/>
                </a:cxn>
                <a:cxn ang="0">
                  <a:pos x="3" y="9"/>
                </a:cxn>
                <a:cxn ang="0">
                  <a:pos x="0" y="0"/>
                </a:cxn>
              </a:cxnLst>
              <a:rect l="0" t="0" r="r" b="b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4" name="Freeform 223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3" y="11"/>
                </a:cxn>
                <a:cxn ang="0">
                  <a:pos x="15" y="24"/>
                </a:cxn>
                <a:cxn ang="0">
                  <a:pos x="6" y="34"/>
                </a:cxn>
                <a:cxn ang="0">
                  <a:pos x="0" y="35"/>
                </a:cxn>
                <a:cxn ang="0">
                  <a:pos x="0" y="32"/>
                </a:cxn>
                <a:cxn ang="0">
                  <a:pos x="3" y="28"/>
                </a:cxn>
                <a:cxn ang="0">
                  <a:pos x="6" y="22"/>
                </a:cxn>
                <a:cxn ang="0">
                  <a:pos x="12" y="17"/>
                </a:cxn>
                <a:cxn ang="0">
                  <a:pos x="17" y="12"/>
                </a:cxn>
                <a:cxn ang="0">
                  <a:pos x="23" y="7"/>
                </a:cxn>
                <a:cxn ang="0">
                  <a:pos x="27" y="3"/>
                </a:cxn>
                <a:cxn ang="0">
                  <a:pos x="30" y="0"/>
                </a:cxn>
              </a:cxnLst>
              <a:rect l="0" t="0" r="r" b="b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5" name="Freeform 224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/>
              <a:ahLst/>
              <a:cxnLst>
                <a:cxn ang="0">
                  <a:pos x="51" y="9"/>
                </a:cxn>
                <a:cxn ang="0">
                  <a:pos x="45" y="9"/>
                </a:cxn>
                <a:cxn ang="0">
                  <a:pos x="37" y="11"/>
                </a:cxn>
                <a:cxn ang="0">
                  <a:pos x="29" y="11"/>
                </a:cxn>
                <a:cxn ang="0">
                  <a:pos x="21" y="11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12" y="0"/>
                </a:cxn>
                <a:cxn ang="0">
                  <a:pos x="20" y="3"/>
                </a:cxn>
                <a:cxn ang="0">
                  <a:pos x="28" y="5"/>
                </a:cxn>
                <a:cxn ang="0">
                  <a:pos x="37" y="7"/>
                </a:cxn>
                <a:cxn ang="0">
                  <a:pos x="45" y="8"/>
                </a:cxn>
                <a:cxn ang="0">
                  <a:pos x="51" y="9"/>
                </a:cxn>
              </a:cxnLst>
              <a:rect l="0" t="0" r="r" b="b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6" name="Freeform 225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/>
              <a:ahLst/>
              <a:cxnLst>
                <a:cxn ang="0">
                  <a:pos x="48" y="17"/>
                </a:cxn>
                <a:cxn ang="0">
                  <a:pos x="44" y="17"/>
                </a:cxn>
                <a:cxn ang="0">
                  <a:pos x="37" y="16"/>
                </a:cxn>
                <a:cxn ang="0">
                  <a:pos x="29" y="15"/>
                </a:cxn>
                <a:cxn ang="0">
                  <a:pos x="21" y="14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1" y="6"/>
                </a:cxn>
                <a:cxn ang="0">
                  <a:pos x="30" y="9"/>
                </a:cxn>
                <a:cxn ang="0">
                  <a:pos x="38" y="12"/>
                </a:cxn>
                <a:cxn ang="0">
                  <a:pos x="45" y="16"/>
                </a:cxn>
                <a:cxn ang="0">
                  <a:pos x="48" y="17"/>
                </a:cxn>
              </a:cxnLst>
              <a:rect l="0" t="0" r="r" b="b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7" name="Freeform 226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/>
              <a:ahLst/>
              <a:cxnLst>
                <a:cxn ang="0">
                  <a:pos x="48" y="5"/>
                </a:cxn>
                <a:cxn ang="0">
                  <a:pos x="45" y="7"/>
                </a:cxn>
                <a:cxn ang="0">
                  <a:pos x="41" y="8"/>
                </a:cxn>
                <a:cxn ang="0">
                  <a:pos x="34" y="11"/>
                </a:cxn>
                <a:cxn ang="0">
                  <a:pos x="26" y="11"/>
                </a:cxn>
                <a:cxn ang="0">
                  <a:pos x="17" y="11"/>
                </a:cxn>
                <a:cxn ang="0">
                  <a:pos x="10" y="9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7" y="1"/>
                </a:cxn>
                <a:cxn ang="0">
                  <a:pos x="26" y="3"/>
                </a:cxn>
                <a:cxn ang="0">
                  <a:pos x="34" y="4"/>
                </a:cxn>
                <a:cxn ang="0">
                  <a:pos x="42" y="5"/>
                </a:cxn>
                <a:cxn ang="0">
                  <a:pos x="48" y="5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8" name="Freeform 227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0" y="4"/>
                </a:cxn>
                <a:cxn ang="0">
                  <a:pos x="42" y="7"/>
                </a:cxn>
                <a:cxn ang="0">
                  <a:pos x="33" y="10"/>
                </a:cxn>
                <a:cxn ang="0">
                  <a:pos x="25" y="14"/>
                </a:cxn>
                <a:cxn ang="0">
                  <a:pos x="16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2" y="9"/>
                </a:cxn>
                <a:cxn ang="0">
                  <a:pos x="7" y="7"/>
                </a:cxn>
                <a:cxn ang="0">
                  <a:pos x="14" y="5"/>
                </a:cxn>
                <a:cxn ang="0">
                  <a:pos x="23" y="4"/>
                </a:cxn>
                <a:cxn ang="0">
                  <a:pos x="33" y="4"/>
                </a:cxn>
                <a:cxn ang="0">
                  <a:pos x="42" y="2"/>
                </a:cxn>
                <a:cxn ang="0">
                  <a:pos x="50" y="1"/>
                </a:cxn>
                <a:cxn ang="0">
                  <a:pos x="56" y="0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9" name="Freeform 228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4" y="2"/>
                </a:cxn>
                <a:cxn ang="0">
                  <a:pos x="46" y="7"/>
                </a:cxn>
                <a:cxn ang="0">
                  <a:pos x="36" y="10"/>
                </a:cxn>
                <a:cxn ang="0">
                  <a:pos x="26" y="15"/>
                </a:cxn>
                <a:cxn ang="0">
                  <a:pos x="16" y="17"/>
                </a:cxn>
                <a:cxn ang="0">
                  <a:pos x="8" y="19"/>
                </a:cxn>
                <a:cxn ang="0">
                  <a:pos x="2" y="18"/>
                </a:cxn>
                <a:cxn ang="0">
                  <a:pos x="0" y="16"/>
                </a:cxn>
                <a:cxn ang="0">
                  <a:pos x="2" y="11"/>
                </a:cxn>
                <a:cxn ang="0">
                  <a:pos x="9" y="9"/>
                </a:cxn>
                <a:cxn ang="0">
                  <a:pos x="18" y="7"/>
                </a:cxn>
                <a:cxn ang="0">
                  <a:pos x="28" y="5"/>
                </a:cxn>
                <a:cxn ang="0">
                  <a:pos x="38" y="3"/>
                </a:cxn>
                <a:cxn ang="0">
                  <a:pos x="47" y="2"/>
                </a:cxn>
                <a:cxn ang="0">
                  <a:pos x="55" y="1"/>
                </a:cxn>
                <a:cxn ang="0">
                  <a:pos x="60" y="0"/>
                </a:cxn>
              </a:cxnLst>
              <a:rect l="0" t="0" r="r" b="b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0" name="Freeform 229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59" y="6"/>
                </a:cxn>
                <a:cxn ang="0">
                  <a:pos x="50" y="13"/>
                </a:cxn>
                <a:cxn ang="0">
                  <a:pos x="41" y="18"/>
                </a:cxn>
                <a:cxn ang="0">
                  <a:pos x="30" y="24"/>
                </a:cxn>
                <a:cxn ang="0">
                  <a:pos x="20" y="30"/>
                </a:cxn>
                <a:cxn ang="0">
                  <a:pos x="11" y="33"/>
                </a:cxn>
                <a:cxn ang="0">
                  <a:pos x="4" y="34"/>
                </a:cxn>
                <a:cxn ang="0">
                  <a:pos x="0" y="32"/>
                </a:cxn>
                <a:cxn ang="0">
                  <a:pos x="1" y="29"/>
                </a:cxn>
                <a:cxn ang="0">
                  <a:pos x="8" y="25"/>
                </a:cxn>
                <a:cxn ang="0">
                  <a:pos x="17" y="21"/>
                </a:cxn>
                <a:cxn ang="0">
                  <a:pos x="29" y="16"/>
                </a:cxn>
                <a:cxn ang="0">
                  <a:pos x="41" y="13"/>
                </a:cxn>
                <a:cxn ang="0">
                  <a:pos x="51" y="8"/>
                </a:cxn>
                <a:cxn ang="0">
                  <a:pos x="60" y="4"/>
                </a:cxn>
                <a:cxn ang="0">
                  <a:pos x="65" y="0"/>
                </a:cxn>
              </a:cxnLst>
              <a:rect l="0" t="0" r="r" b="b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1" name="Freeform 230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5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5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3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2"/>
                </a:cxn>
                <a:cxn ang="0">
                  <a:pos x="27" y="16"/>
                </a:cxn>
                <a:cxn ang="0">
                  <a:pos x="37" y="12"/>
                </a:cxn>
                <a:cxn ang="0">
                  <a:pos x="47" y="7"/>
                </a:cxn>
                <a:cxn ang="0">
                  <a:pos x="55" y="3"/>
                </a:cxn>
                <a:cxn ang="0">
                  <a:pos x="60" y="0"/>
                </a:cxn>
              </a:cxnLst>
              <a:rect l="0" t="0" r="r" b="b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2" name="Freeform 231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0" y="4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4" y="22"/>
                </a:cxn>
                <a:cxn ang="0">
                  <a:pos x="16" y="28"/>
                </a:cxn>
                <a:cxn ang="0">
                  <a:pos x="8" y="31"/>
                </a:cxn>
                <a:cxn ang="0">
                  <a:pos x="3" y="33"/>
                </a:cxn>
                <a:cxn ang="0">
                  <a:pos x="0" y="30"/>
                </a:cxn>
                <a:cxn ang="0">
                  <a:pos x="3" y="26"/>
                </a:cxn>
                <a:cxn ang="0">
                  <a:pos x="7" y="21"/>
                </a:cxn>
                <a:cxn ang="0">
                  <a:pos x="15" y="17"/>
                </a:cxn>
                <a:cxn ang="0">
                  <a:pos x="25" y="12"/>
                </a:cxn>
                <a:cxn ang="0">
                  <a:pos x="34" y="8"/>
                </a:cxn>
                <a:cxn ang="0">
                  <a:pos x="43" y="4"/>
                </a:cxn>
                <a:cxn ang="0">
                  <a:pos x="50" y="2"/>
                </a:cxn>
                <a:cxn ang="0">
                  <a:pos x="55" y="0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3" name="Freeform 232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5" y="50"/>
                </a:cxn>
                <a:cxn ang="0">
                  <a:pos x="66" y="48"/>
                </a:cxn>
                <a:cxn ang="0">
                  <a:pos x="54" y="42"/>
                </a:cxn>
                <a:cxn ang="0">
                  <a:pos x="41" y="35"/>
                </a:cxn>
                <a:cxn ang="0">
                  <a:pos x="27" y="27"/>
                </a:cxn>
                <a:cxn ang="0">
                  <a:pos x="15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7" y="9"/>
                </a:cxn>
                <a:cxn ang="0">
                  <a:pos x="30" y="16"/>
                </a:cxn>
                <a:cxn ang="0">
                  <a:pos x="44" y="24"/>
                </a:cxn>
                <a:cxn ang="0">
                  <a:pos x="58" y="33"/>
                </a:cxn>
                <a:cxn ang="0">
                  <a:pos x="69" y="40"/>
                </a:cxn>
                <a:cxn ang="0">
                  <a:pos x="77" y="45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4" name="Freeform 233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/>
              <a:ahLst/>
              <a:cxnLst>
                <a:cxn ang="0">
                  <a:pos x="63" y="43"/>
                </a:cxn>
                <a:cxn ang="0">
                  <a:pos x="59" y="43"/>
                </a:cxn>
                <a:cxn ang="0">
                  <a:pos x="54" y="42"/>
                </a:cxn>
                <a:cxn ang="0">
                  <a:pos x="45" y="38"/>
                </a:cxn>
                <a:cxn ang="0">
                  <a:pos x="34" y="33"/>
                </a:cxn>
                <a:cxn ang="0">
                  <a:pos x="24" y="26"/>
                </a:cxn>
                <a:cxn ang="0">
                  <a:pos x="14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7" y="5"/>
                </a:cxn>
                <a:cxn ang="0">
                  <a:pos x="16" y="11"/>
                </a:cxn>
                <a:cxn ang="0">
                  <a:pos x="28" y="18"/>
                </a:cxn>
                <a:cxn ang="0">
                  <a:pos x="38" y="25"/>
                </a:cxn>
                <a:cxn ang="0">
                  <a:pos x="48" y="30"/>
                </a:cxn>
                <a:cxn ang="0">
                  <a:pos x="56" y="36"/>
                </a:cxn>
                <a:cxn ang="0">
                  <a:pos x="62" y="41"/>
                </a:cxn>
                <a:cxn ang="0">
                  <a:pos x="63" y="43"/>
                </a:cxn>
              </a:cxnLst>
              <a:rect l="0" t="0" r="r" b="b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5" name="Freeform 234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4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6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4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3"/>
                </a:cxn>
                <a:cxn ang="0">
                  <a:pos x="26" y="17"/>
                </a:cxn>
                <a:cxn ang="0">
                  <a:pos x="36" y="12"/>
                </a:cxn>
                <a:cxn ang="0">
                  <a:pos x="47" y="7"/>
                </a:cxn>
                <a:cxn ang="0">
                  <a:pos x="54" y="4"/>
                </a:cxn>
                <a:cxn ang="0">
                  <a:pos x="59" y="0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6" name="Freeform 235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4" y="0"/>
                </a:cxn>
                <a:cxn ang="0">
                  <a:pos x="47" y="1"/>
                </a:cxn>
                <a:cxn ang="0">
                  <a:pos x="48" y="3"/>
                </a:cxn>
                <a:cxn ang="0">
                  <a:pos x="48" y="4"/>
                </a:cxn>
                <a:cxn ang="0">
                  <a:pos x="28" y="28"/>
                </a:cxn>
                <a:cxn ang="0">
                  <a:pos x="16" y="54"/>
                </a:cxn>
                <a:cxn ang="0">
                  <a:pos x="10" y="81"/>
                </a:cxn>
                <a:cxn ang="0">
                  <a:pos x="8" y="107"/>
                </a:cxn>
                <a:cxn ang="0">
                  <a:pos x="10" y="133"/>
                </a:cxn>
                <a:cxn ang="0">
                  <a:pos x="14" y="157"/>
                </a:cxn>
                <a:cxn ang="0">
                  <a:pos x="19" y="179"/>
                </a:cxn>
                <a:cxn ang="0">
                  <a:pos x="24" y="197"/>
                </a:cxn>
                <a:cxn ang="0">
                  <a:pos x="14" y="184"/>
                </a:cxn>
                <a:cxn ang="0">
                  <a:pos x="6" y="164"/>
                </a:cxn>
                <a:cxn ang="0">
                  <a:pos x="1" y="136"/>
                </a:cxn>
                <a:cxn ang="0">
                  <a:pos x="0" y="105"/>
                </a:cxn>
                <a:cxn ang="0">
                  <a:pos x="3" y="73"/>
                </a:cxn>
                <a:cxn ang="0">
                  <a:pos x="11" y="43"/>
                </a:cxn>
                <a:cxn ang="0">
                  <a:pos x="24" y="18"/>
                </a:cxn>
                <a:cxn ang="0">
                  <a:pos x="43" y="0"/>
                </a:cxn>
              </a:cxnLst>
              <a:rect l="0" t="0" r="r" b="b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7" name="Freeform 236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0" y="10"/>
                </a:cxn>
                <a:cxn ang="0">
                  <a:pos x="17" y="14"/>
                </a:cxn>
                <a:cxn ang="0">
                  <a:pos x="25" y="18"/>
                </a:cxn>
                <a:cxn ang="0">
                  <a:pos x="31" y="21"/>
                </a:cxn>
                <a:cxn ang="0">
                  <a:pos x="37" y="23"/>
                </a:cxn>
                <a:cxn ang="0">
                  <a:pos x="41" y="25"/>
                </a:cxn>
                <a:cxn ang="0">
                  <a:pos x="43" y="23"/>
                </a:cxn>
                <a:cxn ang="0">
                  <a:pos x="43" y="21"/>
                </a:cxn>
                <a:cxn ang="0">
                  <a:pos x="40" y="19"/>
                </a:cxn>
                <a:cxn ang="0">
                  <a:pos x="35" y="17"/>
                </a:cxn>
                <a:cxn ang="0">
                  <a:pos x="29" y="13"/>
                </a:cxn>
                <a:cxn ang="0">
                  <a:pos x="22" y="11"/>
                </a:cxn>
                <a:cxn ang="0">
                  <a:pos x="14" y="8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" name="Freeform 237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/>
              <a:ahLst/>
              <a:cxnLst>
                <a:cxn ang="0">
                  <a:pos x="46" y="27"/>
                </a:cxn>
                <a:cxn ang="0">
                  <a:pos x="44" y="28"/>
                </a:cxn>
                <a:cxn ang="0">
                  <a:pos x="41" y="27"/>
                </a:cxn>
                <a:cxn ang="0">
                  <a:pos x="34" y="26"/>
                </a:cxn>
                <a:cxn ang="0">
                  <a:pos x="27" y="22"/>
                </a:cxn>
                <a:cxn ang="0">
                  <a:pos x="19" y="18"/>
                </a:cxn>
                <a:cxn ang="0">
                  <a:pos x="11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2" y="6"/>
                </a:cxn>
                <a:cxn ang="0">
                  <a:pos x="20" y="11"/>
                </a:cxn>
                <a:cxn ang="0">
                  <a:pos x="28" y="14"/>
                </a:cxn>
                <a:cxn ang="0">
                  <a:pos x="36" y="19"/>
                </a:cxn>
                <a:cxn ang="0">
                  <a:pos x="42" y="22"/>
                </a:cxn>
                <a:cxn ang="0">
                  <a:pos x="45" y="25"/>
                </a:cxn>
                <a:cxn ang="0">
                  <a:pos x="46" y="27"/>
                </a:cxn>
              </a:cxnLst>
              <a:rect l="0" t="0" r="r" b="b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9" name="Freeform 238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/>
              <a:ahLst/>
              <a:cxnLst>
                <a:cxn ang="0">
                  <a:pos x="62" y="37"/>
                </a:cxn>
                <a:cxn ang="0">
                  <a:pos x="58" y="39"/>
                </a:cxn>
                <a:cxn ang="0">
                  <a:pos x="51" y="37"/>
                </a:cxn>
                <a:cxn ang="0">
                  <a:pos x="43" y="34"/>
                </a:cxn>
                <a:cxn ang="0">
                  <a:pos x="33" y="28"/>
                </a:cxn>
                <a:cxn ang="0">
                  <a:pos x="23" y="23"/>
                </a:cxn>
                <a:cxn ang="0">
                  <a:pos x="13" y="1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5" y="3"/>
                </a:cxn>
                <a:cxn ang="0">
                  <a:pos x="13" y="8"/>
                </a:cxn>
                <a:cxn ang="0">
                  <a:pos x="24" y="14"/>
                </a:cxn>
                <a:cxn ang="0">
                  <a:pos x="34" y="19"/>
                </a:cxn>
                <a:cxn ang="0">
                  <a:pos x="46" y="25"/>
                </a:cxn>
                <a:cxn ang="0">
                  <a:pos x="55" y="31"/>
                </a:cxn>
                <a:cxn ang="0">
                  <a:pos x="60" y="34"/>
                </a:cxn>
                <a:cxn ang="0">
                  <a:pos x="62" y="37"/>
                </a:cxn>
              </a:cxnLst>
              <a:rect l="0" t="0" r="r" b="b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0" name="Freeform 239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3" y="43"/>
                </a:cxn>
                <a:cxn ang="0">
                  <a:pos x="55" y="41"/>
                </a:cxn>
                <a:cxn ang="0">
                  <a:pos x="45" y="36"/>
                </a:cxn>
                <a:cxn ang="0">
                  <a:pos x="34" y="29"/>
                </a:cxn>
                <a:cxn ang="0">
                  <a:pos x="22" y="22"/>
                </a:cxn>
                <a:cxn ang="0">
                  <a:pos x="12" y="14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13" y="8"/>
                </a:cxn>
                <a:cxn ang="0">
                  <a:pos x="25" y="13"/>
                </a:cxn>
                <a:cxn ang="0">
                  <a:pos x="37" y="20"/>
                </a:cxn>
                <a:cxn ang="0">
                  <a:pos x="48" y="28"/>
                </a:cxn>
                <a:cxn ang="0">
                  <a:pos x="58" y="34"/>
                </a:cxn>
                <a:cxn ang="0">
                  <a:pos x="64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1" name="Freeform 240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/>
              <a:ahLst/>
              <a:cxnLst>
                <a:cxn ang="0">
                  <a:pos x="55" y="45"/>
                </a:cxn>
                <a:cxn ang="0">
                  <a:pos x="51" y="45"/>
                </a:cxn>
                <a:cxn ang="0">
                  <a:pos x="46" y="42"/>
                </a:cxn>
                <a:cxn ang="0">
                  <a:pos x="37" y="36"/>
                </a:cxn>
                <a:cxn ang="0">
                  <a:pos x="28" y="29"/>
                </a:cxn>
                <a:cxn ang="0">
                  <a:pos x="17" y="21"/>
                </a:cxn>
                <a:cxn ang="0">
                  <a:pos x="9" y="14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9"/>
                </a:cxn>
                <a:cxn ang="0">
                  <a:pos x="23" y="16"/>
                </a:cxn>
                <a:cxn ang="0">
                  <a:pos x="33" y="23"/>
                </a:cxn>
                <a:cxn ang="0">
                  <a:pos x="42" y="31"/>
                </a:cxn>
                <a:cxn ang="0">
                  <a:pos x="50" y="36"/>
                </a:cxn>
                <a:cxn ang="0">
                  <a:pos x="55" y="42"/>
                </a:cxn>
                <a:cxn ang="0">
                  <a:pos x="55" y="45"/>
                </a:cxn>
              </a:cxnLst>
              <a:rect l="0" t="0" r="r" b="b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2" name="Freeform 241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/>
              <a:ahLst/>
              <a:cxnLst>
                <a:cxn ang="0">
                  <a:pos x="45" y="37"/>
                </a:cxn>
                <a:cxn ang="0">
                  <a:pos x="42" y="37"/>
                </a:cxn>
                <a:cxn ang="0">
                  <a:pos x="37" y="36"/>
                </a:cxn>
                <a:cxn ang="0">
                  <a:pos x="30" y="33"/>
                </a:cxn>
                <a:cxn ang="0">
                  <a:pos x="23" y="28"/>
                </a:cxn>
                <a:cxn ang="0">
                  <a:pos x="15" y="21"/>
                </a:cxn>
                <a:cxn ang="0">
                  <a:pos x="8" y="15"/>
                </a:cxn>
                <a:cxn ang="0">
                  <a:pos x="3" y="8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2" y="9"/>
                </a:cxn>
                <a:cxn ang="0">
                  <a:pos x="18" y="15"/>
                </a:cxn>
                <a:cxn ang="0">
                  <a:pos x="28" y="20"/>
                </a:cxn>
                <a:cxn ang="0">
                  <a:pos x="34" y="26"/>
                </a:cxn>
                <a:cxn ang="0">
                  <a:pos x="41" y="32"/>
                </a:cxn>
                <a:cxn ang="0">
                  <a:pos x="45" y="35"/>
                </a:cxn>
                <a:cxn ang="0">
                  <a:pos x="45" y="37"/>
                </a:cxn>
              </a:cxnLst>
              <a:rect l="0" t="0" r="r" b="b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3" name="Freeform 242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/>
              <a:ahLst/>
              <a:cxnLst>
                <a:cxn ang="0">
                  <a:pos x="32" y="33"/>
                </a:cxn>
                <a:cxn ang="0">
                  <a:pos x="29" y="33"/>
                </a:cxn>
                <a:cxn ang="0">
                  <a:pos x="25" y="30"/>
                </a:cxn>
                <a:cxn ang="0">
                  <a:pos x="19" y="26"/>
                </a:cxn>
                <a:cxn ang="0">
                  <a:pos x="13" y="20"/>
                </a:cxn>
                <a:cxn ang="0">
                  <a:pos x="8" y="14"/>
                </a:cxn>
                <a:cxn ang="0">
                  <a:pos x="3" y="9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18" y="17"/>
                </a:cxn>
                <a:cxn ang="0">
                  <a:pos x="27" y="26"/>
                </a:cxn>
                <a:cxn ang="0">
                  <a:pos x="32" y="33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4" name="Freeform 243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/>
              <a:ahLst/>
              <a:cxnLst>
                <a:cxn ang="0">
                  <a:pos x="19" y="22"/>
                </a:cxn>
                <a:cxn ang="0">
                  <a:pos x="13" y="21"/>
                </a:cxn>
                <a:cxn ang="0">
                  <a:pos x="7" y="16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13" y="14"/>
                </a:cxn>
                <a:cxn ang="0">
                  <a:pos x="19" y="18"/>
                </a:cxn>
                <a:cxn ang="0">
                  <a:pos x="19" y="22"/>
                </a:cxn>
              </a:cxnLst>
              <a:rect l="0" t="0" r="r" b="b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5" name="Freeform 244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4"/>
                </a:cxn>
                <a:cxn ang="0">
                  <a:pos x="17" y="11"/>
                </a:cxn>
                <a:cxn ang="0">
                  <a:pos x="26" y="19"/>
                </a:cxn>
                <a:cxn ang="0">
                  <a:pos x="27" y="25"/>
                </a:cxn>
                <a:cxn ang="0">
                  <a:pos x="22" y="24"/>
                </a:cxn>
                <a:cxn ang="0">
                  <a:pos x="14" y="17"/>
                </a:cxn>
                <a:cxn ang="0">
                  <a:pos x="6" y="7"/>
                </a:cxn>
                <a:cxn ang="0">
                  <a:pos x="0" y="0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6" name="Freeform 245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6"/>
                </a:cxn>
                <a:cxn ang="0">
                  <a:pos x="5" y="15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6" y="28"/>
                </a:cxn>
                <a:cxn ang="0">
                  <a:pos x="10" y="20"/>
                </a:cxn>
                <a:cxn ang="0">
                  <a:pos x="13" y="8"/>
                </a:cxn>
                <a:cxn ang="0">
                  <a:pos x="14" y="0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7" name="Freeform 246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7"/>
                </a:cxn>
                <a:cxn ang="0">
                  <a:pos x="2" y="28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6" y="18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8" name="Freeform 247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9" y="9"/>
                </a:cxn>
                <a:cxn ang="0">
                  <a:pos x="12" y="21"/>
                </a:cxn>
                <a:cxn ang="0">
                  <a:pos x="5" y="28"/>
                </a:cxn>
                <a:cxn ang="0">
                  <a:pos x="0" y="30"/>
                </a:cxn>
                <a:cxn ang="0">
                  <a:pos x="1" y="24"/>
                </a:cxn>
                <a:cxn ang="0">
                  <a:pos x="9" y="15"/>
                </a:cxn>
                <a:cxn ang="0">
                  <a:pos x="18" y="6"/>
                </a:cxn>
                <a:cxn ang="0">
                  <a:pos x="25" y="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9" name="Freeform 248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/>
              <a:ahLst/>
              <a:cxnLst>
                <a:cxn ang="0">
                  <a:pos x="43" y="8"/>
                </a:cxn>
                <a:cxn ang="0">
                  <a:pos x="39" y="8"/>
                </a:cxn>
                <a:cxn ang="0">
                  <a:pos x="32" y="9"/>
                </a:cxn>
                <a:cxn ang="0">
                  <a:pos x="25" y="9"/>
                </a:cxn>
                <a:cxn ang="0">
                  <a:pos x="18" y="9"/>
                </a:cxn>
                <a:cxn ang="0">
                  <a:pos x="11" y="9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7" y="2"/>
                </a:cxn>
                <a:cxn ang="0">
                  <a:pos x="24" y="3"/>
                </a:cxn>
                <a:cxn ang="0">
                  <a:pos x="32" y="6"/>
                </a:cxn>
                <a:cxn ang="0">
                  <a:pos x="37" y="7"/>
                </a:cxn>
                <a:cxn ang="0">
                  <a:pos x="43" y="8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0" name="Freeform 249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37" y="15"/>
                </a:cxn>
                <a:cxn ang="0">
                  <a:pos x="32" y="14"/>
                </a:cxn>
                <a:cxn ang="0">
                  <a:pos x="25" y="13"/>
                </a:cxn>
                <a:cxn ang="0">
                  <a:pos x="18" y="11"/>
                </a:cxn>
                <a:cxn ang="0">
                  <a:pos x="11" y="10"/>
                </a:cxn>
                <a:cxn ang="0">
                  <a:pos x="5" y="8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1"/>
                </a:cxn>
                <a:cxn ang="0">
                  <a:pos x="18" y="5"/>
                </a:cxn>
                <a:cxn ang="0">
                  <a:pos x="26" y="8"/>
                </a:cxn>
                <a:cxn ang="0">
                  <a:pos x="33" y="10"/>
                </a:cxn>
                <a:cxn ang="0">
                  <a:pos x="38" y="14"/>
                </a:cxn>
                <a:cxn ang="0">
                  <a:pos x="42" y="15"/>
                </a:cxn>
              </a:cxnLst>
              <a:rect l="0" t="0" r="r" b="b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1" name="Freeform 250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/>
              <a:ahLst/>
              <a:cxnLst>
                <a:cxn ang="0">
                  <a:pos x="39" y="3"/>
                </a:cxn>
                <a:cxn ang="0">
                  <a:pos x="38" y="5"/>
                </a:cxn>
                <a:cxn ang="0">
                  <a:pos x="34" y="6"/>
                </a:cxn>
                <a:cxn ang="0">
                  <a:pos x="28" y="7"/>
                </a:cxn>
                <a:cxn ang="0">
                  <a:pos x="21" y="9"/>
                </a:cxn>
                <a:cxn ang="0">
                  <a:pos x="13" y="9"/>
                </a:cxn>
                <a:cxn ang="0">
                  <a:pos x="8" y="7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20" y="2"/>
                </a:cxn>
                <a:cxn ang="0">
                  <a:pos x="28" y="2"/>
                </a:cxn>
                <a:cxn ang="0">
                  <a:pos x="34" y="3"/>
                </a:cxn>
                <a:cxn ang="0">
                  <a:pos x="39" y="3"/>
                </a:cxn>
              </a:cxnLst>
              <a:rect l="0" t="0" r="r" b="b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2" name="Freeform 251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1" y="3"/>
                </a:cxn>
                <a:cxn ang="0">
                  <a:pos x="35" y="7"/>
                </a:cxn>
                <a:cxn ang="0">
                  <a:pos x="28" y="9"/>
                </a:cxn>
                <a:cxn ang="0">
                  <a:pos x="20" y="12"/>
                </a:cxn>
                <a:cxn ang="0">
                  <a:pos x="13" y="13"/>
                </a:cxn>
                <a:cxn ang="0">
                  <a:pos x="6" y="15"/>
                </a:cxn>
                <a:cxn ang="0">
                  <a:pos x="3" y="13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5" y="5"/>
                </a:cxn>
                <a:cxn ang="0">
                  <a:pos x="12" y="4"/>
                </a:cxn>
                <a:cxn ang="0">
                  <a:pos x="20" y="3"/>
                </a:cxn>
                <a:cxn ang="0">
                  <a:pos x="28" y="3"/>
                </a:cxn>
                <a:cxn ang="0">
                  <a:pos x="35" y="2"/>
                </a:cxn>
                <a:cxn ang="0">
                  <a:pos x="42" y="1"/>
                </a:cxn>
                <a:cxn ang="0">
                  <a:pos x="47" y="0"/>
                </a:cxn>
              </a:cxnLst>
              <a:rect l="0" t="0" r="r" b="b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3" name="Freeform 252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6" y="3"/>
                </a:cxn>
                <a:cxn ang="0">
                  <a:pos x="38" y="6"/>
                </a:cxn>
                <a:cxn ang="0">
                  <a:pos x="30" y="9"/>
                </a:cxn>
                <a:cxn ang="0">
                  <a:pos x="21" y="13"/>
                </a:cxn>
                <a:cxn ang="0">
                  <a:pos x="13" y="15"/>
                </a:cxn>
                <a:cxn ang="0">
                  <a:pos x="6" y="17"/>
                </a:cxn>
                <a:cxn ang="0">
                  <a:pos x="1" y="16"/>
                </a:cxn>
                <a:cxn ang="0">
                  <a:pos x="0" y="14"/>
                </a:cxn>
                <a:cxn ang="0">
                  <a:pos x="2" y="11"/>
                </a:cxn>
                <a:cxn ang="0">
                  <a:pos x="8" y="8"/>
                </a:cxn>
                <a:cxn ang="0">
                  <a:pos x="15" y="6"/>
                </a:cxn>
                <a:cxn ang="0">
                  <a:pos x="24" y="5"/>
                </a:cxn>
                <a:cxn ang="0">
                  <a:pos x="33" y="4"/>
                </a:cxn>
                <a:cxn ang="0">
                  <a:pos x="41" y="3"/>
                </a:cxn>
                <a:cxn ang="0">
                  <a:pos x="47" y="1"/>
                </a:cxn>
                <a:cxn ang="0">
                  <a:pos x="51" y="0"/>
                </a:cxn>
              </a:cxnLst>
              <a:rect l="0" t="0" r="r" b="b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4" name="Freeform 253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9" y="5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5" y="20"/>
                </a:cxn>
                <a:cxn ang="0">
                  <a:pos x="16" y="24"/>
                </a:cxn>
                <a:cxn ang="0">
                  <a:pos x="10" y="27"/>
                </a:cxn>
                <a:cxn ang="0">
                  <a:pos x="4" y="27"/>
                </a:cxn>
                <a:cxn ang="0">
                  <a:pos x="0" y="26"/>
                </a:cxn>
                <a:cxn ang="0">
                  <a:pos x="2" y="23"/>
                </a:cxn>
                <a:cxn ang="0">
                  <a:pos x="7" y="19"/>
                </a:cxn>
                <a:cxn ang="0">
                  <a:pos x="15" y="16"/>
                </a:cxn>
                <a:cxn ang="0">
                  <a:pos x="24" y="12"/>
                </a:cxn>
                <a:cxn ang="0">
                  <a:pos x="34" y="10"/>
                </a:cxn>
                <a:cxn ang="0">
                  <a:pos x="44" y="7"/>
                </a:cxn>
                <a:cxn ang="0">
                  <a:pos x="50" y="3"/>
                </a:cxn>
                <a:cxn ang="0">
                  <a:pos x="55" y="0"/>
                </a:cxn>
              </a:cxnLst>
              <a:rect l="0" t="0" r="r" b="b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5" name="Freeform 254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6" y="5"/>
                </a:cxn>
                <a:cxn ang="0">
                  <a:pos x="39" y="10"/>
                </a:cxn>
                <a:cxn ang="0">
                  <a:pos x="31" y="16"/>
                </a:cxn>
                <a:cxn ang="0">
                  <a:pos x="23" y="23"/>
                </a:cxn>
                <a:cxn ang="0">
                  <a:pos x="15" y="27"/>
                </a:cxn>
                <a:cxn ang="0">
                  <a:pos x="7" y="32"/>
                </a:cxn>
                <a:cxn ang="0">
                  <a:pos x="3" y="33"/>
                </a:cxn>
                <a:cxn ang="0">
                  <a:pos x="0" y="32"/>
                </a:cxn>
                <a:cxn ang="0">
                  <a:pos x="1" y="28"/>
                </a:cxn>
                <a:cxn ang="0">
                  <a:pos x="5" y="24"/>
                </a:cxn>
                <a:cxn ang="0">
                  <a:pos x="12" y="19"/>
                </a:cxn>
                <a:cxn ang="0">
                  <a:pos x="21" y="15"/>
                </a:cxn>
                <a:cxn ang="0">
                  <a:pos x="31" y="10"/>
                </a:cxn>
                <a:cxn ang="0">
                  <a:pos x="39" y="6"/>
                </a:cxn>
                <a:cxn ang="0">
                  <a:pos x="46" y="2"/>
                </a:cxn>
                <a:cxn ang="0">
                  <a:pos x="49" y="0"/>
                </a:cxn>
              </a:cxnLst>
              <a:rect l="0" t="0" r="r" b="b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6" name="Freeform 255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2" y="3"/>
                </a:cxn>
                <a:cxn ang="0">
                  <a:pos x="35" y="8"/>
                </a:cxn>
                <a:cxn ang="0">
                  <a:pos x="29" y="13"/>
                </a:cxn>
                <a:cxn ang="0">
                  <a:pos x="21" y="19"/>
                </a:cxn>
                <a:cxn ang="0">
                  <a:pos x="14" y="23"/>
                </a:cxn>
                <a:cxn ang="0">
                  <a:pos x="7" y="27"/>
                </a:cxn>
                <a:cxn ang="0">
                  <a:pos x="3" y="28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6" y="18"/>
                </a:cxn>
                <a:cxn ang="0">
                  <a:pos x="13" y="14"/>
                </a:cxn>
                <a:cxn ang="0">
                  <a:pos x="21" y="11"/>
                </a:cxn>
                <a:cxn ang="0">
                  <a:pos x="29" y="8"/>
                </a:cxn>
                <a:cxn ang="0">
                  <a:pos x="37" y="4"/>
                </a:cxn>
                <a:cxn ang="0">
                  <a:pos x="42" y="2"/>
                </a:cxn>
                <a:cxn ang="0">
                  <a:pos x="46" y="0"/>
                </a:cxn>
              </a:cxnLst>
              <a:rect l="0" t="0" r="r" b="b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7" name="Freeform 256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4" y="43"/>
                </a:cxn>
                <a:cxn ang="0">
                  <a:pos x="56" y="41"/>
                </a:cxn>
                <a:cxn ang="0">
                  <a:pos x="46" y="36"/>
                </a:cxn>
                <a:cxn ang="0">
                  <a:pos x="34" y="30"/>
                </a:cxn>
                <a:cxn ang="0">
                  <a:pos x="23" y="23"/>
                </a:cxn>
                <a:cxn ang="0">
                  <a:pos x="13" y="15"/>
                </a:cxn>
                <a:cxn ang="0">
                  <a:pos x="5" y="7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8"/>
                </a:cxn>
                <a:cxn ang="0">
                  <a:pos x="25" y="13"/>
                </a:cxn>
                <a:cxn ang="0">
                  <a:pos x="38" y="20"/>
                </a:cxn>
                <a:cxn ang="0">
                  <a:pos x="49" y="28"/>
                </a:cxn>
                <a:cxn ang="0">
                  <a:pos x="59" y="34"/>
                </a:cxn>
                <a:cxn ang="0">
                  <a:pos x="65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8" name="Freeform 257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/>
              <a:ahLst/>
              <a:cxnLst>
                <a:cxn ang="0">
                  <a:pos x="52" y="36"/>
                </a:cxn>
                <a:cxn ang="0">
                  <a:pos x="49" y="36"/>
                </a:cxn>
                <a:cxn ang="0">
                  <a:pos x="44" y="35"/>
                </a:cxn>
                <a:cxn ang="0">
                  <a:pos x="36" y="32"/>
                </a:cxn>
                <a:cxn ang="0">
                  <a:pos x="28" y="27"/>
                </a:cxn>
                <a:cxn ang="0">
                  <a:pos x="19" y="22"/>
                </a:cxn>
                <a:cxn ang="0">
                  <a:pos x="11" y="15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3" y="9"/>
                </a:cxn>
                <a:cxn ang="0">
                  <a:pos x="21" y="15"/>
                </a:cxn>
                <a:cxn ang="0">
                  <a:pos x="31" y="20"/>
                </a:cxn>
                <a:cxn ang="0">
                  <a:pos x="39" y="26"/>
                </a:cxn>
                <a:cxn ang="0">
                  <a:pos x="46" y="31"/>
                </a:cxn>
                <a:cxn ang="0">
                  <a:pos x="51" y="34"/>
                </a:cxn>
                <a:cxn ang="0">
                  <a:pos x="52" y="36"/>
                </a:cxn>
              </a:cxnLst>
              <a:rect l="0" t="0" r="r" b="b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9" name="Freeform 258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8" y="4"/>
                </a:cxn>
                <a:cxn ang="0">
                  <a:pos x="41" y="10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6" y="27"/>
                </a:cxn>
                <a:cxn ang="0">
                  <a:pos x="9" y="30"/>
                </a:cxn>
                <a:cxn ang="0">
                  <a:pos x="3" y="31"/>
                </a:cxn>
                <a:cxn ang="0">
                  <a:pos x="0" y="30"/>
                </a:cxn>
                <a:cxn ang="0">
                  <a:pos x="1" y="27"/>
                </a:cxn>
                <a:cxn ang="0">
                  <a:pos x="6" y="23"/>
                </a:cxn>
                <a:cxn ang="0">
                  <a:pos x="14" y="19"/>
                </a:cxn>
                <a:cxn ang="0">
                  <a:pos x="23" y="14"/>
                </a:cxn>
                <a:cxn ang="0">
                  <a:pos x="33" y="10"/>
                </a:cxn>
                <a:cxn ang="0">
                  <a:pos x="41" y="5"/>
                </a:cxn>
                <a:cxn ang="0">
                  <a:pos x="48" y="2"/>
                </a:cxn>
                <a:cxn ang="0">
                  <a:pos x="51" y="0"/>
                </a:cxn>
              </a:cxnLst>
              <a:rect l="0" t="0" r="r" b="b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0" name="Freeform 259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/>
              <a:ahLst/>
              <a:cxnLst>
                <a:cxn ang="0">
                  <a:pos x="198" y="114"/>
                </a:cxn>
                <a:cxn ang="0">
                  <a:pos x="137" y="72"/>
                </a:cxn>
                <a:cxn ang="0">
                  <a:pos x="58" y="55"/>
                </a:cxn>
                <a:cxn ang="0">
                  <a:pos x="29" y="46"/>
                </a:cxn>
                <a:cxn ang="0">
                  <a:pos x="49" y="113"/>
                </a:cxn>
                <a:cxn ang="0">
                  <a:pos x="80" y="172"/>
                </a:cxn>
                <a:cxn ang="0">
                  <a:pos x="140" y="208"/>
                </a:cxn>
                <a:cxn ang="0">
                  <a:pos x="186" y="234"/>
                </a:cxn>
                <a:cxn ang="0">
                  <a:pos x="166" y="244"/>
                </a:cxn>
                <a:cxn ang="0">
                  <a:pos x="127" y="236"/>
                </a:cxn>
                <a:cxn ang="0">
                  <a:pos x="76" y="259"/>
                </a:cxn>
                <a:cxn ang="0">
                  <a:pos x="42" y="304"/>
                </a:cxn>
                <a:cxn ang="0">
                  <a:pos x="8" y="327"/>
                </a:cxn>
                <a:cxn ang="0">
                  <a:pos x="13" y="343"/>
                </a:cxn>
                <a:cxn ang="0">
                  <a:pos x="42" y="357"/>
                </a:cxn>
                <a:cxn ang="0">
                  <a:pos x="104" y="365"/>
                </a:cxn>
                <a:cxn ang="0">
                  <a:pos x="173" y="323"/>
                </a:cxn>
                <a:cxn ang="0">
                  <a:pos x="188" y="289"/>
                </a:cxn>
                <a:cxn ang="0">
                  <a:pos x="209" y="258"/>
                </a:cxn>
                <a:cxn ang="0">
                  <a:pos x="222" y="272"/>
                </a:cxn>
                <a:cxn ang="0">
                  <a:pos x="201" y="315"/>
                </a:cxn>
                <a:cxn ang="0">
                  <a:pos x="165" y="341"/>
                </a:cxn>
                <a:cxn ang="0">
                  <a:pos x="142" y="394"/>
                </a:cxn>
                <a:cxn ang="0">
                  <a:pos x="145" y="438"/>
                </a:cxn>
                <a:cxn ang="0">
                  <a:pos x="140" y="485"/>
                </a:cxn>
                <a:cxn ang="0">
                  <a:pos x="184" y="486"/>
                </a:cxn>
                <a:cxn ang="0">
                  <a:pos x="270" y="379"/>
                </a:cxn>
                <a:cxn ang="0">
                  <a:pos x="246" y="296"/>
                </a:cxn>
                <a:cxn ang="0">
                  <a:pos x="261" y="280"/>
                </a:cxn>
                <a:cxn ang="0">
                  <a:pos x="280" y="343"/>
                </a:cxn>
                <a:cxn ang="0">
                  <a:pos x="306" y="394"/>
                </a:cxn>
                <a:cxn ang="0">
                  <a:pos x="377" y="426"/>
                </a:cxn>
                <a:cxn ang="0">
                  <a:pos x="425" y="464"/>
                </a:cxn>
                <a:cxn ang="0">
                  <a:pos x="424" y="353"/>
                </a:cxn>
                <a:cxn ang="0">
                  <a:pos x="356" y="300"/>
                </a:cxn>
                <a:cxn ang="0">
                  <a:pos x="324" y="292"/>
                </a:cxn>
                <a:cxn ang="0">
                  <a:pos x="330" y="275"/>
                </a:cxn>
                <a:cxn ang="0">
                  <a:pos x="411" y="298"/>
                </a:cxn>
                <a:cxn ang="0">
                  <a:pos x="466" y="284"/>
                </a:cxn>
                <a:cxn ang="0">
                  <a:pos x="496" y="275"/>
                </a:cxn>
                <a:cxn ang="0">
                  <a:pos x="464" y="253"/>
                </a:cxn>
                <a:cxn ang="0">
                  <a:pos x="430" y="211"/>
                </a:cxn>
                <a:cxn ang="0">
                  <a:pos x="362" y="183"/>
                </a:cxn>
                <a:cxn ang="0">
                  <a:pos x="318" y="202"/>
                </a:cxn>
                <a:cxn ang="0">
                  <a:pos x="300" y="210"/>
                </a:cxn>
                <a:cxn ang="0">
                  <a:pos x="302" y="189"/>
                </a:cxn>
                <a:cxn ang="0">
                  <a:pos x="322" y="183"/>
                </a:cxn>
                <a:cxn ang="0">
                  <a:pos x="360" y="144"/>
                </a:cxn>
                <a:cxn ang="0">
                  <a:pos x="365" y="68"/>
                </a:cxn>
                <a:cxn ang="0">
                  <a:pos x="347" y="10"/>
                </a:cxn>
                <a:cxn ang="0">
                  <a:pos x="306" y="48"/>
                </a:cxn>
                <a:cxn ang="0">
                  <a:pos x="252" y="84"/>
                </a:cxn>
                <a:cxn ang="0">
                  <a:pos x="236" y="179"/>
                </a:cxn>
              </a:cxnLst>
              <a:rect l="0" t="0" r="r" b="b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1" name="Freeform 260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/>
              <a:ahLst/>
              <a:cxnLst>
                <a:cxn ang="0">
                  <a:pos x="152" y="88"/>
                </a:cxn>
                <a:cxn ang="0">
                  <a:pos x="143" y="92"/>
                </a:cxn>
                <a:cxn ang="0">
                  <a:pos x="133" y="97"/>
                </a:cxn>
                <a:cxn ang="0">
                  <a:pos x="124" y="104"/>
                </a:cxn>
                <a:cxn ang="0">
                  <a:pos x="115" y="112"/>
                </a:cxn>
                <a:cxn ang="0">
                  <a:pos x="109" y="121"/>
                </a:cxn>
                <a:cxn ang="0">
                  <a:pos x="102" y="133"/>
                </a:cxn>
                <a:cxn ang="0">
                  <a:pos x="96" y="144"/>
                </a:cxn>
                <a:cxn ang="0">
                  <a:pos x="93" y="156"/>
                </a:cxn>
                <a:cxn ang="0">
                  <a:pos x="92" y="161"/>
                </a:cxn>
                <a:cxn ang="0">
                  <a:pos x="92" y="164"/>
                </a:cxn>
                <a:cxn ang="0">
                  <a:pos x="90" y="169"/>
                </a:cxn>
                <a:cxn ang="0">
                  <a:pos x="90" y="173"/>
                </a:cxn>
                <a:cxn ang="0">
                  <a:pos x="90" y="182"/>
                </a:cxn>
                <a:cxn ang="0">
                  <a:pos x="92" y="193"/>
                </a:cxn>
                <a:cxn ang="0">
                  <a:pos x="93" y="203"/>
                </a:cxn>
                <a:cxn ang="0">
                  <a:pos x="96" y="213"/>
                </a:cxn>
                <a:cxn ang="0">
                  <a:pos x="93" y="212"/>
                </a:cxn>
                <a:cxn ang="0">
                  <a:pos x="87" y="212"/>
                </a:cxn>
                <a:cxn ang="0">
                  <a:pos x="81" y="212"/>
                </a:cxn>
                <a:cxn ang="0">
                  <a:pos x="78" y="214"/>
                </a:cxn>
                <a:cxn ang="0">
                  <a:pos x="77" y="197"/>
                </a:cxn>
                <a:cxn ang="0">
                  <a:pos x="72" y="180"/>
                </a:cxn>
                <a:cxn ang="0">
                  <a:pos x="67" y="164"/>
                </a:cxn>
                <a:cxn ang="0">
                  <a:pos x="58" y="148"/>
                </a:cxn>
                <a:cxn ang="0">
                  <a:pos x="47" y="135"/>
                </a:cxn>
                <a:cxn ang="0">
                  <a:pos x="36" y="123"/>
                </a:cxn>
                <a:cxn ang="0">
                  <a:pos x="24" y="114"/>
                </a:cxn>
                <a:cxn ang="0">
                  <a:pos x="11" y="110"/>
                </a:cxn>
                <a:cxn ang="0">
                  <a:pos x="12" y="100"/>
                </a:cxn>
                <a:cxn ang="0">
                  <a:pos x="12" y="89"/>
                </a:cxn>
                <a:cxn ang="0">
                  <a:pos x="8" y="82"/>
                </a:cxn>
                <a:cxn ang="0">
                  <a:pos x="0" y="76"/>
                </a:cxn>
                <a:cxn ang="0">
                  <a:pos x="9" y="61"/>
                </a:cxn>
                <a:cxn ang="0">
                  <a:pos x="17" y="41"/>
                </a:cxn>
                <a:cxn ang="0">
                  <a:pos x="20" y="18"/>
                </a:cxn>
                <a:cxn ang="0">
                  <a:pos x="13" y="0"/>
                </a:cxn>
                <a:cxn ang="0">
                  <a:pos x="20" y="6"/>
                </a:cxn>
                <a:cxn ang="0">
                  <a:pos x="28" y="12"/>
                </a:cxn>
                <a:cxn ang="0">
                  <a:pos x="36" y="19"/>
                </a:cxn>
                <a:cxn ang="0">
                  <a:pos x="45" y="25"/>
                </a:cxn>
                <a:cxn ang="0">
                  <a:pos x="55" y="29"/>
                </a:cxn>
                <a:cxn ang="0">
                  <a:pos x="67" y="33"/>
                </a:cxn>
                <a:cxn ang="0">
                  <a:pos x="79" y="34"/>
                </a:cxn>
                <a:cxn ang="0">
                  <a:pos x="93" y="33"/>
                </a:cxn>
                <a:cxn ang="0">
                  <a:pos x="93" y="43"/>
                </a:cxn>
                <a:cxn ang="0">
                  <a:pos x="94" y="54"/>
                </a:cxn>
                <a:cxn ang="0">
                  <a:pos x="96" y="66"/>
                </a:cxn>
                <a:cxn ang="0">
                  <a:pos x="101" y="76"/>
                </a:cxn>
                <a:cxn ang="0">
                  <a:pos x="109" y="85"/>
                </a:cxn>
                <a:cxn ang="0">
                  <a:pos x="119" y="89"/>
                </a:cxn>
                <a:cxn ang="0">
                  <a:pos x="133" y="92"/>
                </a:cxn>
                <a:cxn ang="0">
                  <a:pos x="152" y="88"/>
                </a:cxn>
              </a:cxnLst>
              <a:rect l="0" t="0" r="r" b="b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2" name="Freeform 261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/>
              <a:ahLst/>
              <a:cxnLst>
                <a:cxn ang="0">
                  <a:pos x="61" y="39"/>
                </a:cxn>
                <a:cxn ang="0">
                  <a:pos x="71" y="42"/>
                </a:cxn>
                <a:cxn ang="0">
                  <a:pos x="81" y="42"/>
                </a:cxn>
                <a:cxn ang="0">
                  <a:pos x="93" y="42"/>
                </a:cxn>
                <a:cxn ang="0">
                  <a:pos x="104" y="42"/>
                </a:cxn>
                <a:cxn ang="0">
                  <a:pos x="114" y="39"/>
                </a:cxn>
                <a:cxn ang="0">
                  <a:pos x="127" y="36"/>
                </a:cxn>
                <a:cxn ang="0">
                  <a:pos x="140" y="29"/>
                </a:cxn>
                <a:cxn ang="0">
                  <a:pos x="153" y="20"/>
                </a:cxn>
                <a:cxn ang="0">
                  <a:pos x="164" y="8"/>
                </a:cxn>
                <a:cxn ang="0">
                  <a:pos x="171" y="2"/>
                </a:cxn>
                <a:cxn ang="0">
                  <a:pos x="171" y="8"/>
                </a:cxn>
                <a:cxn ang="0">
                  <a:pos x="162" y="18"/>
                </a:cxn>
                <a:cxn ang="0">
                  <a:pos x="149" y="37"/>
                </a:cxn>
                <a:cxn ang="0">
                  <a:pos x="141" y="59"/>
                </a:cxn>
                <a:cxn ang="0">
                  <a:pos x="138" y="83"/>
                </a:cxn>
                <a:cxn ang="0">
                  <a:pos x="140" y="102"/>
                </a:cxn>
                <a:cxn ang="0">
                  <a:pos x="142" y="115"/>
                </a:cxn>
                <a:cxn ang="0">
                  <a:pos x="138" y="120"/>
                </a:cxn>
                <a:cxn ang="0">
                  <a:pos x="124" y="127"/>
                </a:cxn>
                <a:cxn ang="0">
                  <a:pos x="112" y="141"/>
                </a:cxn>
                <a:cxn ang="0">
                  <a:pos x="105" y="167"/>
                </a:cxn>
                <a:cxn ang="0">
                  <a:pos x="98" y="179"/>
                </a:cxn>
                <a:cxn ang="0">
                  <a:pos x="78" y="173"/>
                </a:cxn>
                <a:cxn ang="0">
                  <a:pos x="54" y="175"/>
                </a:cxn>
                <a:cxn ang="0">
                  <a:pos x="35" y="188"/>
                </a:cxn>
                <a:cxn ang="0">
                  <a:pos x="29" y="178"/>
                </a:cxn>
                <a:cxn ang="0">
                  <a:pos x="16" y="136"/>
                </a:cxn>
                <a:cxn ang="0">
                  <a:pos x="10" y="113"/>
                </a:cxn>
                <a:cxn ang="0">
                  <a:pos x="18" y="81"/>
                </a:cxn>
                <a:cxn ang="0">
                  <a:pos x="21" y="69"/>
                </a:cxn>
                <a:cxn ang="0">
                  <a:pos x="34" y="63"/>
                </a:cxn>
                <a:cxn ang="0">
                  <a:pos x="45" y="55"/>
                </a:cxn>
                <a:cxn ang="0">
                  <a:pos x="54" y="45"/>
                </a:cxn>
              </a:cxnLst>
              <a:rect l="0" t="0" r="r" b="b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3" name="Freeform 262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/>
              <a:ahLst/>
              <a:cxnLst>
                <a:cxn ang="0">
                  <a:pos x="84" y="137"/>
                </a:cxn>
                <a:cxn ang="0">
                  <a:pos x="82" y="145"/>
                </a:cxn>
                <a:cxn ang="0">
                  <a:pos x="78" y="141"/>
                </a:cxn>
                <a:cxn ang="0">
                  <a:pos x="69" y="121"/>
                </a:cxn>
                <a:cxn ang="0">
                  <a:pos x="64" y="113"/>
                </a:cxn>
                <a:cxn ang="0">
                  <a:pos x="55" y="109"/>
                </a:cxn>
                <a:cxn ang="0">
                  <a:pos x="44" y="105"/>
                </a:cxn>
                <a:cxn ang="0">
                  <a:pos x="34" y="102"/>
                </a:cxn>
                <a:cxn ang="0">
                  <a:pos x="29" y="101"/>
                </a:cxn>
                <a:cxn ang="0">
                  <a:pos x="27" y="98"/>
                </a:cxn>
                <a:cxn ang="0">
                  <a:pos x="29" y="97"/>
                </a:cxn>
                <a:cxn ang="0">
                  <a:pos x="40" y="98"/>
                </a:cxn>
                <a:cxn ang="0">
                  <a:pos x="53" y="101"/>
                </a:cxn>
                <a:cxn ang="0">
                  <a:pos x="63" y="102"/>
                </a:cxn>
                <a:cxn ang="0">
                  <a:pos x="63" y="94"/>
                </a:cxn>
                <a:cxn ang="0">
                  <a:pos x="57" y="82"/>
                </a:cxn>
                <a:cxn ang="0">
                  <a:pos x="47" y="75"/>
                </a:cxn>
                <a:cxn ang="0">
                  <a:pos x="31" y="67"/>
                </a:cxn>
                <a:cxn ang="0">
                  <a:pos x="18" y="59"/>
                </a:cxn>
                <a:cxn ang="0">
                  <a:pos x="6" y="53"/>
                </a:cxn>
                <a:cxn ang="0">
                  <a:pos x="1" y="51"/>
                </a:cxn>
                <a:cxn ang="0">
                  <a:pos x="1" y="47"/>
                </a:cxn>
                <a:cxn ang="0">
                  <a:pos x="9" y="51"/>
                </a:cxn>
                <a:cxn ang="0">
                  <a:pos x="20" y="55"/>
                </a:cxn>
                <a:cxn ang="0">
                  <a:pos x="34" y="62"/>
                </a:cxn>
                <a:cxn ang="0">
                  <a:pos x="47" y="68"/>
                </a:cxn>
                <a:cxn ang="0">
                  <a:pos x="50" y="53"/>
                </a:cxn>
                <a:cxn ang="0">
                  <a:pos x="31" y="16"/>
                </a:cxn>
                <a:cxn ang="0">
                  <a:pos x="21" y="1"/>
                </a:cxn>
                <a:cxn ang="0">
                  <a:pos x="26" y="1"/>
                </a:cxn>
                <a:cxn ang="0">
                  <a:pos x="39" y="18"/>
                </a:cxn>
                <a:cxn ang="0">
                  <a:pos x="56" y="50"/>
                </a:cxn>
                <a:cxn ang="0">
                  <a:pos x="68" y="54"/>
                </a:cxn>
                <a:cxn ang="0">
                  <a:pos x="78" y="29"/>
                </a:cxn>
                <a:cxn ang="0">
                  <a:pos x="79" y="16"/>
                </a:cxn>
                <a:cxn ang="0">
                  <a:pos x="81" y="18"/>
                </a:cxn>
                <a:cxn ang="0">
                  <a:pos x="81" y="33"/>
                </a:cxn>
                <a:cxn ang="0">
                  <a:pos x="76" y="62"/>
                </a:cxn>
                <a:cxn ang="0">
                  <a:pos x="69" y="82"/>
                </a:cxn>
                <a:cxn ang="0">
                  <a:pos x="73" y="98"/>
                </a:cxn>
                <a:cxn ang="0">
                  <a:pos x="82" y="98"/>
                </a:cxn>
                <a:cxn ang="0">
                  <a:pos x="95" y="88"/>
                </a:cxn>
                <a:cxn ang="0">
                  <a:pos x="102" y="76"/>
                </a:cxn>
                <a:cxn ang="0">
                  <a:pos x="105" y="77"/>
                </a:cxn>
                <a:cxn ang="0">
                  <a:pos x="102" y="89"/>
                </a:cxn>
                <a:cxn ang="0">
                  <a:pos x="86" y="109"/>
                </a:cxn>
                <a:cxn ang="0">
                  <a:pos x="80" y="119"/>
                </a:cxn>
                <a:cxn ang="0">
                  <a:pos x="84" y="129"/>
                </a:cxn>
              </a:cxnLst>
              <a:rect l="0" t="0" r="r" b="b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4" name="Freeform 263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/>
              <a:ahLst/>
              <a:cxnLst>
                <a:cxn ang="0">
                  <a:pos x="98" y="1"/>
                </a:cxn>
                <a:cxn ang="0">
                  <a:pos x="88" y="4"/>
                </a:cxn>
                <a:cxn ang="0">
                  <a:pos x="81" y="9"/>
                </a:cxn>
                <a:cxn ang="0">
                  <a:pos x="73" y="22"/>
                </a:cxn>
                <a:cxn ang="0">
                  <a:pos x="62" y="25"/>
                </a:cxn>
                <a:cxn ang="0">
                  <a:pos x="48" y="28"/>
                </a:cxn>
                <a:cxn ang="0">
                  <a:pos x="32" y="31"/>
                </a:cxn>
                <a:cxn ang="0">
                  <a:pos x="20" y="37"/>
                </a:cxn>
                <a:cxn ang="0">
                  <a:pos x="15" y="42"/>
                </a:cxn>
                <a:cxn ang="0">
                  <a:pos x="15" y="42"/>
                </a:cxn>
                <a:cxn ang="0">
                  <a:pos x="22" y="40"/>
                </a:cxn>
                <a:cxn ang="0">
                  <a:pos x="32" y="37"/>
                </a:cxn>
                <a:cxn ang="0">
                  <a:pos x="45" y="33"/>
                </a:cxn>
                <a:cxn ang="0">
                  <a:pos x="58" y="33"/>
                </a:cxn>
                <a:cxn ang="0">
                  <a:pos x="60" y="43"/>
                </a:cxn>
                <a:cxn ang="0">
                  <a:pos x="51" y="63"/>
                </a:cxn>
                <a:cxn ang="0">
                  <a:pos x="43" y="68"/>
                </a:cxn>
                <a:cxn ang="0">
                  <a:pos x="31" y="72"/>
                </a:cxn>
                <a:cxn ang="0">
                  <a:pos x="18" y="75"/>
                </a:cxn>
                <a:cxn ang="0">
                  <a:pos x="6" y="77"/>
                </a:cxn>
                <a:cxn ang="0">
                  <a:pos x="1" y="80"/>
                </a:cxn>
                <a:cxn ang="0">
                  <a:pos x="1" y="81"/>
                </a:cxn>
                <a:cxn ang="0">
                  <a:pos x="9" y="81"/>
                </a:cxn>
                <a:cxn ang="0">
                  <a:pos x="18" y="80"/>
                </a:cxn>
                <a:cxn ang="0">
                  <a:pos x="28" y="77"/>
                </a:cxn>
                <a:cxn ang="0">
                  <a:pos x="39" y="76"/>
                </a:cxn>
                <a:cxn ang="0">
                  <a:pos x="37" y="84"/>
                </a:cxn>
                <a:cxn ang="0">
                  <a:pos x="24" y="109"/>
                </a:cxn>
                <a:cxn ang="0">
                  <a:pos x="28" y="123"/>
                </a:cxn>
                <a:cxn ang="0">
                  <a:pos x="44" y="90"/>
                </a:cxn>
                <a:cxn ang="0">
                  <a:pos x="54" y="91"/>
                </a:cxn>
                <a:cxn ang="0">
                  <a:pos x="64" y="114"/>
                </a:cxn>
                <a:cxn ang="0">
                  <a:pos x="73" y="125"/>
                </a:cxn>
                <a:cxn ang="0">
                  <a:pos x="72" y="122"/>
                </a:cxn>
                <a:cxn ang="0">
                  <a:pos x="65" y="106"/>
                </a:cxn>
                <a:cxn ang="0">
                  <a:pos x="60" y="82"/>
                </a:cxn>
                <a:cxn ang="0">
                  <a:pos x="62" y="64"/>
                </a:cxn>
                <a:cxn ang="0">
                  <a:pos x="73" y="42"/>
                </a:cxn>
                <a:cxn ang="0">
                  <a:pos x="83" y="43"/>
                </a:cxn>
                <a:cxn ang="0">
                  <a:pos x="97" y="65"/>
                </a:cxn>
                <a:cxn ang="0">
                  <a:pos x="100" y="86"/>
                </a:cxn>
                <a:cxn ang="0">
                  <a:pos x="104" y="83"/>
                </a:cxn>
                <a:cxn ang="0">
                  <a:pos x="102" y="64"/>
                </a:cxn>
                <a:cxn ang="0">
                  <a:pos x="92" y="37"/>
                </a:cxn>
                <a:cxn ang="0">
                  <a:pos x="92" y="23"/>
                </a:cxn>
                <a:cxn ang="0">
                  <a:pos x="102" y="7"/>
                </a:cxn>
                <a:cxn ang="0">
                  <a:pos x="104" y="0"/>
                </a:cxn>
              </a:cxnLst>
              <a:rect l="0" t="0" r="r" b="b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5" name="Freeform 264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103" y="7"/>
                </a:cxn>
                <a:cxn ang="0">
                  <a:pos x="116" y="15"/>
                </a:cxn>
                <a:cxn ang="0">
                  <a:pos x="119" y="22"/>
                </a:cxn>
                <a:cxn ang="0">
                  <a:pos x="115" y="35"/>
                </a:cxn>
                <a:cxn ang="0">
                  <a:pos x="95" y="41"/>
                </a:cxn>
                <a:cxn ang="0">
                  <a:pos x="86" y="49"/>
                </a:cxn>
                <a:cxn ang="0">
                  <a:pos x="85" y="52"/>
                </a:cxn>
                <a:cxn ang="0">
                  <a:pos x="89" y="50"/>
                </a:cxn>
                <a:cxn ang="0">
                  <a:pos x="104" y="46"/>
                </a:cxn>
                <a:cxn ang="0">
                  <a:pos x="111" y="52"/>
                </a:cxn>
                <a:cxn ang="0">
                  <a:pos x="114" y="56"/>
                </a:cxn>
                <a:cxn ang="0">
                  <a:pos x="114" y="63"/>
                </a:cxn>
                <a:cxn ang="0">
                  <a:pos x="110" y="71"/>
                </a:cxn>
                <a:cxn ang="0">
                  <a:pos x="114" y="75"/>
                </a:cxn>
                <a:cxn ang="0">
                  <a:pos x="130" y="72"/>
                </a:cxn>
                <a:cxn ang="0">
                  <a:pos x="146" y="86"/>
                </a:cxn>
                <a:cxn ang="0">
                  <a:pos x="142" y="107"/>
                </a:cxn>
                <a:cxn ang="0">
                  <a:pos x="121" y="114"/>
                </a:cxn>
                <a:cxn ang="0">
                  <a:pos x="107" y="100"/>
                </a:cxn>
                <a:cxn ang="0">
                  <a:pos x="104" y="85"/>
                </a:cxn>
                <a:cxn ang="0">
                  <a:pos x="85" y="71"/>
                </a:cxn>
                <a:cxn ang="0">
                  <a:pos x="82" y="71"/>
                </a:cxn>
                <a:cxn ang="0">
                  <a:pos x="86" y="88"/>
                </a:cxn>
                <a:cxn ang="0">
                  <a:pos x="77" y="104"/>
                </a:cxn>
                <a:cxn ang="0">
                  <a:pos x="62" y="110"/>
                </a:cxn>
                <a:cxn ang="0">
                  <a:pos x="46" y="103"/>
                </a:cxn>
                <a:cxn ang="0">
                  <a:pos x="38" y="89"/>
                </a:cxn>
                <a:cxn ang="0">
                  <a:pos x="40" y="75"/>
                </a:cxn>
                <a:cxn ang="0">
                  <a:pos x="48" y="67"/>
                </a:cxn>
                <a:cxn ang="0">
                  <a:pos x="34" y="59"/>
                </a:cxn>
                <a:cxn ang="0">
                  <a:pos x="28" y="64"/>
                </a:cxn>
                <a:cxn ang="0">
                  <a:pos x="8" y="63"/>
                </a:cxn>
                <a:cxn ang="0">
                  <a:pos x="0" y="51"/>
                </a:cxn>
                <a:cxn ang="0">
                  <a:pos x="6" y="34"/>
                </a:cxn>
                <a:cxn ang="0">
                  <a:pos x="12" y="28"/>
                </a:cxn>
                <a:cxn ang="0">
                  <a:pos x="20" y="26"/>
                </a:cxn>
                <a:cxn ang="0">
                  <a:pos x="26" y="25"/>
                </a:cxn>
                <a:cxn ang="0">
                  <a:pos x="29" y="7"/>
                </a:cxn>
                <a:cxn ang="0">
                  <a:pos x="45" y="0"/>
                </a:cxn>
                <a:cxn ang="0">
                  <a:pos x="61" y="4"/>
                </a:cxn>
                <a:cxn ang="0">
                  <a:pos x="59" y="27"/>
                </a:cxn>
                <a:cxn ang="0">
                  <a:pos x="72" y="36"/>
                </a:cxn>
                <a:cxn ang="0">
                  <a:pos x="72" y="45"/>
                </a:cxn>
                <a:cxn ang="0">
                  <a:pos x="77" y="43"/>
                </a:cxn>
                <a:cxn ang="0">
                  <a:pos x="82" y="34"/>
                </a:cxn>
                <a:cxn ang="0">
                  <a:pos x="79" y="18"/>
                </a:cxn>
              </a:cxnLst>
              <a:rect l="0" t="0" r="r" b="b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6" name="Freeform 265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/>
              <a:ahLst/>
              <a:cxnLst>
                <a:cxn ang="0">
                  <a:pos x="134" y="132"/>
                </a:cxn>
                <a:cxn ang="0">
                  <a:pos x="127" y="129"/>
                </a:cxn>
                <a:cxn ang="0">
                  <a:pos x="113" y="125"/>
                </a:cxn>
                <a:cxn ang="0">
                  <a:pos x="99" y="126"/>
                </a:cxn>
                <a:cxn ang="0">
                  <a:pos x="83" y="126"/>
                </a:cxn>
                <a:cxn ang="0">
                  <a:pos x="73" y="122"/>
                </a:cxn>
                <a:cxn ang="0">
                  <a:pos x="79" y="120"/>
                </a:cxn>
                <a:cxn ang="0">
                  <a:pos x="104" y="116"/>
                </a:cxn>
                <a:cxn ang="0">
                  <a:pos x="97" y="100"/>
                </a:cxn>
                <a:cxn ang="0">
                  <a:pos x="82" y="93"/>
                </a:cxn>
                <a:cxn ang="0">
                  <a:pos x="58" y="96"/>
                </a:cxn>
                <a:cxn ang="0">
                  <a:pos x="36" y="94"/>
                </a:cxn>
                <a:cxn ang="0">
                  <a:pos x="28" y="86"/>
                </a:cxn>
                <a:cxn ang="0">
                  <a:pos x="39" y="88"/>
                </a:cxn>
                <a:cxn ang="0">
                  <a:pos x="55" y="87"/>
                </a:cxn>
                <a:cxn ang="0">
                  <a:pos x="71" y="83"/>
                </a:cxn>
                <a:cxn ang="0">
                  <a:pos x="67" y="70"/>
                </a:cxn>
                <a:cxn ang="0">
                  <a:pos x="49" y="64"/>
                </a:cxn>
                <a:cxn ang="0">
                  <a:pos x="24" y="65"/>
                </a:cxn>
                <a:cxn ang="0">
                  <a:pos x="5" y="57"/>
                </a:cxn>
                <a:cxn ang="0">
                  <a:pos x="0" y="49"/>
                </a:cxn>
                <a:cxn ang="0">
                  <a:pos x="10" y="54"/>
                </a:cxn>
                <a:cxn ang="0">
                  <a:pos x="24" y="56"/>
                </a:cxn>
                <a:cxn ang="0">
                  <a:pos x="41" y="55"/>
                </a:cxn>
                <a:cxn ang="0">
                  <a:pos x="34" y="43"/>
                </a:cxn>
                <a:cxn ang="0">
                  <a:pos x="16" y="23"/>
                </a:cxn>
                <a:cxn ang="0">
                  <a:pos x="4" y="8"/>
                </a:cxn>
                <a:cxn ang="0">
                  <a:pos x="5" y="1"/>
                </a:cxn>
                <a:cxn ang="0">
                  <a:pos x="15" y="12"/>
                </a:cxn>
                <a:cxn ang="0">
                  <a:pos x="33" y="31"/>
                </a:cxn>
                <a:cxn ang="0">
                  <a:pos x="48" y="45"/>
                </a:cxn>
                <a:cxn ang="0">
                  <a:pos x="55" y="22"/>
                </a:cxn>
                <a:cxn ang="0">
                  <a:pos x="54" y="8"/>
                </a:cxn>
                <a:cxn ang="0">
                  <a:pos x="61" y="23"/>
                </a:cxn>
                <a:cxn ang="0">
                  <a:pos x="63" y="52"/>
                </a:cxn>
                <a:cxn ang="0">
                  <a:pos x="79" y="69"/>
                </a:cxn>
                <a:cxn ang="0">
                  <a:pos x="96" y="63"/>
                </a:cxn>
                <a:cxn ang="0">
                  <a:pos x="98" y="36"/>
                </a:cxn>
                <a:cxn ang="0">
                  <a:pos x="102" y="38"/>
                </a:cxn>
                <a:cxn ang="0">
                  <a:pos x="106" y="74"/>
                </a:cxn>
                <a:cxn ang="0">
                  <a:pos x="114" y="96"/>
                </a:cxn>
                <a:cxn ang="0">
                  <a:pos x="125" y="103"/>
                </a:cxn>
                <a:cxn ang="0">
                  <a:pos x="131" y="90"/>
                </a:cxn>
                <a:cxn ang="0">
                  <a:pos x="136" y="88"/>
                </a:cxn>
                <a:cxn ang="0">
                  <a:pos x="134" y="105"/>
                </a:cxn>
                <a:cxn ang="0">
                  <a:pos x="132" y="119"/>
                </a:cxn>
                <a:cxn ang="0">
                  <a:pos x="139" y="130"/>
                </a:cxn>
              </a:cxnLst>
              <a:rect l="0" t="0" r="r" b="b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7" name="Freeform 266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/>
              <a:ahLst/>
              <a:cxnLst>
                <a:cxn ang="0">
                  <a:pos x="14" y="141"/>
                </a:cxn>
                <a:cxn ang="0">
                  <a:pos x="0" y="112"/>
                </a:cxn>
                <a:cxn ang="0">
                  <a:pos x="2" y="89"/>
                </a:cxn>
                <a:cxn ang="0">
                  <a:pos x="5" y="90"/>
                </a:cxn>
                <a:cxn ang="0">
                  <a:pos x="6" y="106"/>
                </a:cxn>
                <a:cxn ang="0">
                  <a:pos x="15" y="131"/>
                </a:cxn>
                <a:cxn ang="0">
                  <a:pos x="28" y="136"/>
                </a:cxn>
                <a:cxn ang="0">
                  <a:pos x="31" y="128"/>
                </a:cxn>
                <a:cxn ang="0">
                  <a:pos x="29" y="112"/>
                </a:cxn>
                <a:cxn ang="0">
                  <a:pos x="23" y="80"/>
                </a:cxn>
                <a:cxn ang="0">
                  <a:pos x="25" y="64"/>
                </a:cxn>
                <a:cxn ang="0">
                  <a:pos x="28" y="64"/>
                </a:cxn>
                <a:cxn ang="0">
                  <a:pos x="29" y="80"/>
                </a:cxn>
                <a:cxn ang="0">
                  <a:pos x="35" y="105"/>
                </a:cxn>
                <a:cxn ang="0">
                  <a:pos x="44" y="106"/>
                </a:cxn>
                <a:cxn ang="0">
                  <a:pos x="52" y="88"/>
                </a:cxn>
                <a:cxn ang="0">
                  <a:pos x="48" y="64"/>
                </a:cxn>
                <a:cxn ang="0">
                  <a:pos x="48" y="31"/>
                </a:cxn>
                <a:cxn ang="0">
                  <a:pos x="57" y="17"/>
                </a:cxn>
                <a:cxn ang="0">
                  <a:pos x="60" y="18"/>
                </a:cxn>
                <a:cxn ang="0">
                  <a:pos x="55" y="35"/>
                </a:cxn>
                <a:cxn ang="0">
                  <a:pos x="56" y="60"/>
                </a:cxn>
                <a:cxn ang="0">
                  <a:pos x="66" y="59"/>
                </a:cxn>
                <a:cxn ang="0">
                  <a:pos x="74" y="42"/>
                </a:cxn>
                <a:cxn ang="0">
                  <a:pos x="78" y="26"/>
                </a:cxn>
                <a:cxn ang="0">
                  <a:pos x="87" y="9"/>
                </a:cxn>
                <a:cxn ang="0">
                  <a:pos x="95" y="1"/>
                </a:cxn>
                <a:cxn ang="0">
                  <a:pos x="100" y="1"/>
                </a:cxn>
                <a:cxn ang="0">
                  <a:pos x="91" y="14"/>
                </a:cxn>
                <a:cxn ang="0">
                  <a:pos x="80" y="33"/>
                </a:cxn>
                <a:cxn ang="0">
                  <a:pos x="78" y="47"/>
                </a:cxn>
                <a:cxn ang="0">
                  <a:pos x="72" y="64"/>
                </a:cxn>
                <a:cxn ang="0">
                  <a:pos x="74" y="69"/>
                </a:cxn>
                <a:cxn ang="0">
                  <a:pos x="86" y="64"/>
                </a:cxn>
                <a:cxn ang="0">
                  <a:pos x="97" y="59"/>
                </a:cxn>
                <a:cxn ang="0">
                  <a:pos x="104" y="53"/>
                </a:cxn>
                <a:cxn ang="0">
                  <a:pos x="108" y="48"/>
                </a:cxn>
                <a:cxn ang="0">
                  <a:pos x="111" y="50"/>
                </a:cxn>
                <a:cxn ang="0">
                  <a:pos x="105" y="60"/>
                </a:cxn>
                <a:cxn ang="0">
                  <a:pos x="94" y="70"/>
                </a:cxn>
                <a:cxn ang="0">
                  <a:pos x="81" y="76"/>
                </a:cxn>
                <a:cxn ang="0">
                  <a:pos x="71" y="79"/>
                </a:cxn>
                <a:cxn ang="0">
                  <a:pos x="63" y="88"/>
                </a:cxn>
                <a:cxn ang="0">
                  <a:pos x="52" y="111"/>
                </a:cxn>
                <a:cxn ang="0">
                  <a:pos x="54" y="120"/>
                </a:cxn>
                <a:cxn ang="0">
                  <a:pos x="65" y="121"/>
                </a:cxn>
                <a:cxn ang="0">
                  <a:pos x="77" y="119"/>
                </a:cxn>
                <a:cxn ang="0">
                  <a:pos x="87" y="113"/>
                </a:cxn>
                <a:cxn ang="0">
                  <a:pos x="94" y="104"/>
                </a:cxn>
                <a:cxn ang="0">
                  <a:pos x="96" y="104"/>
                </a:cxn>
                <a:cxn ang="0">
                  <a:pos x="91" y="114"/>
                </a:cxn>
                <a:cxn ang="0">
                  <a:pos x="81" y="124"/>
                </a:cxn>
                <a:cxn ang="0">
                  <a:pos x="68" y="129"/>
                </a:cxn>
                <a:cxn ang="0">
                  <a:pos x="54" y="130"/>
                </a:cxn>
                <a:cxn ang="0">
                  <a:pos x="45" y="132"/>
                </a:cxn>
                <a:cxn ang="0">
                  <a:pos x="40" y="140"/>
                </a:cxn>
                <a:cxn ang="0">
                  <a:pos x="34" y="142"/>
                </a:cxn>
                <a:cxn ang="0">
                  <a:pos x="25" y="146"/>
                </a:cxn>
              </a:cxnLst>
              <a:rect l="0" t="0" r="r" b="b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8" name="Freeform 267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" y="30"/>
                </a:cxn>
                <a:cxn ang="0">
                  <a:pos x="8" y="31"/>
                </a:cxn>
                <a:cxn ang="0">
                  <a:pos x="23" y="31"/>
                </a:cxn>
                <a:cxn ang="0">
                  <a:pos x="39" y="33"/>
                </a:cxn>
                <a:cxn ang="0">
                  <a:pos x="49" y="37"/>
                </a:cxn>
                <a:cxn ang="0">
                  <a:pos x="56" y="46"/>
                </a:cxn>
                <a:cxn ang="0">
                  <a:pos x="68" y="66"/>
                </a:cxn>
                <a:cxn ang="0">
                  <a:pos x="84" y="75"/>
                </a:cxn>
                <a:cxn ang="0">
                  <a:pos x="84" y="72"/>
                </a:cxn>
                <a:cxn ang="0">
                  <a:pos x="74" y="60"/>
                </a:cxn>
                <a:cxn ang="0">
                  <a:pos x="68" y="46"/>
                </a:cxn>
                <a:cxn ang="0">
                  <a:pos x="75" y="40"/>
                </a:cxn>
                <a:cxn ang="0">
                  <a:pos x="93" y="43"/>
                </a:cxn>
                <a:cxn ang="0">
                  <a:pos x="102" y="55"/>
                </a:cxn>
                <a:cxn ang="0">
                  <a:pos x="118" y="73"/>
                </a:cxn>
                <a:cxn ang="0">
                  <a:pos x="136" y="82"/>
                </a:cxn>
                <a:cxn ang="0">
                  <a:pos x="143" y="81"/>
                </a:cxn>
                <a:cxn ang="0">
                  <a:pos x="128" y="71"/>
                </a:cxn>
                <a:cxn ang="0">
                  <a:pos x="112" y="56"/>
                </a:cxn>
                <a:cxn ang="0">
                  <a:pos x="117" y="52"/>
                </a:cxn>
                <a:cxn ang="0">
                  <a:pos x="135" y="57"/>
                </a:cxn>
                <a:cxn ang="0">
                  <a:pos x="154" y="60"/>
                </a:cxn>
                <a:cxn ang="0">
                  <a:pos x="169" y="63"/>
                </a:cxn>
                <a:cxn ang="0">
                  <a:pos x="177" y="63"/>
                </a:cxn>
                <a:cxn ang="0">
                  <a:pos x="174" y="58"/>
                </a:cxn>
                <a:cxn ang="0">
                  <a:pos x="163" y="56"/>
                </a:cxn>
                <a:cxn ang="0">
                  <a:pos x="147" y="52"/>
                </a:cxn>
                <a:cxn ang="0">
                  <a:pos x="131" y="47"/>
                </a:cxn>
                <a:cxn ang="0">
                  <a:pos x="119" y="42"/>
                </a:cxn>
                <a:cxn ang="0">
                  <a:pos x="121" y="35"/>
                </a:cxn>
                <a:cxn ang="0">
                  <a:pos x="133" y="30"/>
                </a:cxn>
                <a:cxn ang="0">
                  <a:pos x="143" y="27"/>
                </a:cxn>
                <a:cxn ang="0">
                  <a:pos x="142" y="24"/>
                </a:cxn>
                <a:cxn ang="0">
                  <a:pos x="129" y="22"/>
                </a:cxn>
                <a:cxn ang="0">
                  <a:pos x="112" y="30"/>
                </a:cxn>
                <a:cxn ang="0">
                  <a:pos x="103" y="35"/>
                </a:cxn>
                <a:cxn ang="0">
                  <a:pos x="92" y="33"/>
                </a:cxn>
                <a:cxn ang="0">
                  <a:pos x="82" y="32"/>
                </a:cxn>
                <a:cxn ang="0">
                  <a:pos x="74" y="32"/>
                </a:cxn>
                <a:cxn ang="0">
                  <a:pos x="70" y="25"/>
                </a:cxn>
                <a:cxn ang="0">
                  <a:pos x="78" y="10"/>
                </a:cxn>
                <a:cxn ang="0">
                  <a:pos x="92" y="3"/>
                </a:cxn>
                <a:cxn ang="0">
                  <a:pos x="91" y="0"/>
                </a:cxn>
                <a:cxn ang="0">
                  <a:pos x="83" y="1"/>
                </a:cxn>
                <a:cxn ang="0">
                  <a:pos x="73" y="7"/>
                </a:cxn>
                <a:cxn ang="0">
                  <a:pos x="62" y="15"/>
                </a:cxn>
                <a:cxn ang="0">
                  <a:pos x="54" y="22"/>
                </a:cxn>
                <a:cxn ang="0">
                  <a:pos x="48" y="24"/>
                </a:cxn>
                <a:cxn ang="0">
                  <a:pos x="34" y="24"/>
                </a:cxn>
                <a:cxn ang="0">
                  <a:pos x="18" y="24"/>
                </a:cxn>
                <a:cxn ang="0">
                  <a:pos x="5" y="24"/>
                </a:cxn>
              </a:cxnLst>
              <a:rect l="0" t="0" r="r" b="b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9" name="Freeform 268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9" y="21"/>
                </a:cxn>
                <a:cxn ang="0">
                  <a:pos x="20" y="38"/>
                </a:cxn>
                <a:cxn ang="0">
                  <a:pos x="21" y="75"/>
                </a:cxn>
                <a:cxn ang="0">
                  <a:pos x="26" y="72"/>
                </a:cxn>
                <a:cxn ang="0">
                  <a:pos x="29" y="44"/>
                </a:cxn>
                <a:cxn ang="0">
                  <a:pos x="36" y="34"/>
                </a:cxn>
                <a:cxn ang="0">
                  <a:pos x="40" y="37"/>
                </a:cxn>
                <a:cxn ang="0">
                  <a:pos x="47" y="46"/>
                </a:cxn>
                <a:cxn ang="0">
                  <a:pos x="61" y="62"/>
                </a:cxn>
                <a:cxn ang="0">
                  <a:pos x="63" y="81"/>
                </a:cxn>
                <a:cxn ang="0">
                  <a:pos x="63" y="112"/>
                </a:cxn>
                <a:cxn ang="0">
                  <a:pos x="70" y="110"/>
                </a:cxn>
                <a:cxn ang="0">
                  <a:pos x="72" y="82"/>
                </a:cxn>
                <a:cxn ang="0">
                  <a:pos x="84" y="80"/>
                </a:cxn>
                <a:cxn ang="0">
                  <a:pos x="100" y="101"/>
                </a:cxn>
                <a:cxn ang="0">
                  <a:pos x="119" y="127"/>
                </a:cxn>
                <a:cxn ang="0">
                  <a:pos x="135" y="150"/>
                </a:cxn>
                <a:cxn ang="0">
                  <a:pos x="143" y="164"/>
                </a:cxn>
                <a:cxn ang="0">
                  <a:pos x="145" y="162"/>
                </a:cxn>
                <a:cxn ang="0">
                  <a:pos x="140" y="149"/>
                </a:cxn>
                <a:cxn ang="0">
                  <a:pos x="127" y="126"/>
                </a:cxn>
                <a:cxn ang="0">
                  <a:pos x="109" y="98"/>
                </a:cxn>
                <a:cxn ang="0">
                  <a:pos x="93" y="77"/>
                </a:cxn>
                <a:cxn ang="0">
                  <a:pos x="91" y="69"/>
                </a:cxn>
                <a:cxn ang="0">
                  <a:pos x="100" y="64"/>
                </a:cxn>
                <a:cxn ang="0">
                  <a:pos x="108" y="62"/>
                </a:cxn>
                <a:cxn ang="0">
                  <a:pos x="117" y="63"/>
                </a:cxn>
                <a:cxn ang="0">
                  <a:pos x="128" y="69"/>
                </a:cxn>
                <a:cxn ang="0">
                  <a:pos x="131" y="69"/>
                </a:cxn>
                <a:cxn ang="0">
                  <a:pos x="126" y="61"/>
                </a:cxn>
                <a:cxn ang="0">
                  <a:pos x="113" y="56"/>
                </a:cxn>
                <a:cxn ang="0">
                  <a:pos x="98" y="55"/>
                </a:cxn>
                <a:cxn ang="0">
                  <a:pos x="85" y="58"/>
                </a:cxn>
                <a:cxn ang="0">
                  <a:pos x="71" y="54"/>
                </a:cxn>
                <a:cxn ang="0">
                  <a:pos x="55" y="39"/>
                </a:cxn>
                <a:cxn ang="0">
                  <a:pos x="57" y="32"/>
                </a:cxn>
                <a:cxn ang="0">
                  <a:pos x="74" y="29"/>
                </a:cxn>
                <a:cxn ang="0">
                  <a:pos x="85" y="32"/>
                </a:cxn>
                <a:cxn ang="0">
                  <a:pos x="84" y="28"/>
                </a:cxn>
                <a:cxn ang="0">
                  <a:pos x="76" y="27"/>
                </a:cxn>
                <a:cxn ang="0">
                  <a:pos x="66" y="25"/>
                </a:cxn>
                <a:cxn ang="0">
                  <a:pos x="54" y="24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5" y="15"/>
                </a:cxn>
                <a:cxn ang="0">
                  <a:pos x="13" y="5"/>
                </a:cxn>
                <a:cxn ang="0">
                  <a:pos x="4" y="0"/>
                </a:cxn>
              </a:cxnLst>
              <a:rect l="0" t="0" r="r" b="b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0" name="Freeform 269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/>
              <a:ahLst/>
              <a:cxnLst>
                <a:cxn ang="0">
                  <a:pos x="72" y="23"/>
                </a:cxn>
                <a:cxn ang="0">
                  <a:pos x="60" y="35"/>
                </a:cxn>
                <a:cxn ang="0">
                  <a:pos x="35" y="47"/>
                </a:cxn>
                <a:cxn ang="0">
                  <a:pos x="14" y="62"/>
                </a:cxn>
                <a:cxn ang="0">
                  <a:pos x="13" y="71"/>
                </a:cxn>
                <a:cxn ang="0">
                  <a:pos x="21" y="64"/>
                </a:cxn>
                <a:cxn ang="0">
                  <a:pos x="36" y="54"/>
                </a:cxn>
                <a:cxn ang="0">
                  <a:pos x="56" y="47"/>
                </a:cxn>
                <a:cxn ang="0">
                  <a:pos x="58" y="66"/>
                </a:cxn>
                <a:cxn ang="0">
                  <a:pos x="44" y="80"/>
                </a:cxn>
                <a:cxn ang="0">
                  <a:pos x="22" y="90"/>
                </a:cxn>
                <a:cxn ang="0">
                  <a:pos x="8" y="105"/>
                </a:cxn>
                <a:cxn ang="0">
                  <a:pos x="8" y="115"/>
                </a:cxn>
                <a:cxn ang="0">
                  <a:pos x="14" y="106"/>
                </a:cxn>
                <a:cxn ang="0">
                  <a:pos x="29" y="96"/>
                </a:cxn>
                <a:cxn ang="0">
                  <a:pos x="48" y="89"/>
                </a:cxn>
                <a:cxn ang="0">
                  <a:pos x="51" y="108"/>
                </a:cxn>
                <a:cxn ang="0">
                  <a:pos x="39" y="124"/>
                </a:cxn>
                <a:cxn ang="0">
                  <a:pos x="21" y="133"/>
                </a:cxn>
                <a:cxn ang="0">
                  <a:pos x="10" y="148"/>
                </a:cxn>
                <a:cxn ang="0">
                  <a:pos x="26" y="138"/>
                </a:cxn>
                <a:cxn ang="0">
                  <a:pos x="41" y="135"/>
                </a:cxn>
                <a:cxn ang="0">
                  <a:pos x="31" y="159"/>
                </a:cxn>
                <a:cxn ang="0">
                  <a:pos x="12" y="181"/>
                </a:cxn>
                <a:cxn ang="0">
                  <a:pos x="0" y="190"/>
                </a:cxn>
                <a:cxn ang="0">
                  <a:pos x="10" y="188"/>
                </a:cxn>
                <a:cxn ang="0">
                  <a:pos x="30" y="171"/>
                </a:cxn>
                <a:cxn ang="0">
                  <a:pos x="48" y="141"/>
                </a:cxn>
                <a:cxn ang="0">
                  <a:pos x="66" y="138"/>
                </a:cxn>
                <a:cxn ang="0">
                  <a:pos x="68" y="159"/>
                </a:cxn>
                <a:cxn ang="0">
                  <a:pos x="73" y="162"/>
                </a:cxn>
                <a:cxn ang="0">
                  <a:pos x="77" y="151"/>
                </a:cxn>
                <a:cxn ang="0">
                  <a:pos x="68" y="131"/>
                </a:cxn>
                <a:cxn ang="0">
                  <a:pos x="63" y="113"/>
                </a:cxn>
                <a:cxn ang="0">
                  <a:pos x="66" y="86"/>
                </a:cxn>
                <a:cxn ang="0">
                  <a:pos x="72" y="83"/>
                </a:cxn>
                <a:cxn ang="0">
                  <a:pos x="90" y="96"/>
                </a:cxn>
                <a:cxn ang="0">
                  <a:pos x="99" y="122"/>
                </a:cxn>
                <a:cxn ang="0">
                  <a:pos x="102" y="116"/>
                </a:cxn>
                <a:cxn ang="0">
                  <a:pos x="99" y="98"/>
                </a:cxn>
                <a:cxn ang="0">
                  <a:pos x="84" y="79"/>
                </a:cxn>
                <a:cxn ang="0">
                  <a:pos x="70" y="65"/>
                </a:cxn>
                <a:cxn ang="0">
                  <a:pos x="75" y="46"/>
                </a:cxn>
                <a:cxn ang="0">
                  <a:pos x="101" y="58"/>
                </a:cxn>
                <a:cxn ang="0">
                  <a:pos x="108" y="74"/>
                </a:cxn>
                <a:cxn ang="0">
                  <a:pos x="106" y="57"/>
                </a:cxn>
                <a:cxn ang="0">
                  <a:pos x="81" y="35"/>
                </a:cxn>
                <a:cxn ang="0">
                  <a:pos x="81" y="11"/>
                </a:cxn>
                <a:cxn ang="0">
                  <a:pos x="76" y="0"/>
                </a:cxn>
              </a:cxnLst>
              <a:rect l="0" t="0" r="r" b="b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1" name="Freeform 270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/>
              <a:ahLst/>
              <a:cxnLst>
                <a:cxn ang="0">
                  <a:pos x="150" y="5"/>
                </a:cxn>
                <a:cxn ang="0">
                  <a:pos x="135" y="11"/>
                </a:cxn>
                <a:cxn ang="0">
                  <a:pos x="118" y="18"/>
                </a:cxn>
                <a:cxn ang="0">
                  <a:pos x="105" y="24"/>
                </a:cxn>
                <a:cxn ang="0">
                  <a:pos x="100" y="24"/>
                </a:cxn>
                <a:cxn ang="0">
                  <a:pos x="90" y="20"/>
                </a:cxn>
                <a:cxn ang="0">
                  <a:pos x="77" y="17"/>
                </a:cxn>
                <a:cxn ang="0">
                  <a:pos x="66" y="17"/>
                </a:cxn>
                <a:cxn ang="0">
                  <a:pos x="57" y="21"/>
                </a:cxn>
                <a:cxn ang="0">
                  <a:pos x="60" y="22"/>
                </a:cxn>
                <a:cxn ang="0">
                  <a:pos x="72" y="23"/>
                </a:cxn>
                <a:cxn ang="0">
                  <a:pos x="90" y="31"/>
                </a:cxn>
                <a:cxn ang="0">
                  <a:pos x="92" y="39"/>
                </a:cxn>
                <a:cxn ang="0">
                  <a:pos x="82" y="48"/>
                </a:cxn>
                <a:cxn ang="0">
                  <a:pos x="72" y="49"/>
                </a:cxn>
                <a:cxn ang="0">
                  <a:pos x="57" y="47"/>
                </a:cxn>
                <a:cxn ang="0">
                  <a:pos x="41" y="45"/>
                </a:cxn>
                <a:cxn ang="0">
                  <a:pos x="28" y="46"/>
                </a:cxn>
                <a:cxn ang="0">
                  <a:pos x="28" y="47"/>
                </a:cxn>
                <a:cxn ang="0">
                  <a:pos x="39" y="49"/>
                </a:cxn>
                <a:cxn ang="0">
                  <a:pos x="50" y="51"/>
                </a:cxn>
                <a:cxn ang="0">
                  <a:pos x="60" y="55"/>
                </a:cxn>
                <a:cxn ang="0">
                  <a:pos x="59" y="63"/>
                </a:cxn>
                <a:cxn ang="0">
                  <a:pos x="44" y="72"/>
                </a:cxn>
                <a:cxn ang="0">
                  <a:pos x="28" y="77"/>
                </a:cxn>
                <a:cxn ang="0">
                  <a:pos x="13" y="80"/>
                </a:cxn>
                <a:cxn ang="0">
                  <a:pos x="2" y="80"/>
                </a:cxn>
                <a:cxn ang="0">
                  <a:pos x="1" y="82"/>
                </a:cxn>
                <a:cxn ang="0">
                  <a:pos x="11" y="83"/>
                </a:cxn>
                <a:cxn ang="0">
                  <a:pos x="27" y="82"/>
                </a:cxn>
                <a:cxn ang="0">
                  <a:pos x="47" y="78"/>
                </a:cxn>
                <a:cxn ang="0">
                  <a:pos x="65" y="71"/>
                </a:cxn>
                <a:cxn ang="0">
                  <a:pos x="77" y="72"/>
                </a:cxn>
                <a:cxn ang="0">
                  <a:pos x="76" y="88"/>
                </a:cxn>
                <a:cxn ang="0">
                  <a:pos x="69" y="98"/>
                </a:cxn>
                <a:cxn ang="0">
                  <a:pos x="73" y="99"/>
                </a:cxn>
                <a:cxn ang="0">
                  <a:pos x="81" y="92"/>
                </a:cxn>
                <a:cxn ang="0">
                  <a:pos x="85" y="73"/>
                </a:cxn>
                <a:cxn ang="0">
                  <a:pos x="92" y="55"/>
                </a:cxn>
                <a:cxn ang="0">
                  <a:pos x="108" y="39"/>
                </a:cxn>
                <a:cxn ang="0">
                  <a:pos x="121" y="42"/>
                </a:cxn>
                <a:cxn ang="0">
                  <a:pos x="124" y="63"/>
                </a:cxn>
                <a:cxn ang="0">
                  <a:pos x="120" y="75"/>
                </a:cxn>
                <a:cxn ang="0">
                  <a:pos x="124" y="76"/>
                </a:cxn>
                <a:cxn ang="0">
                  <a:pos x="129" y="65"/>
                </a:cxn>
                <a:cxn ang="0">
                  <a:pos x="130" y="42"/>
                </a:cxn>
                <a:cxn ang="0">
                  <a:pos x="130" y="26"/>
                </a:cxn>
                <a:cxn ang="0">
                  <a:pos x="142" y="18"/>
                </a:cxn>
                <a:cxn ang="0">
                  <a:pos x="158" y="9"/>
                </a:cxn>
                <a:cxn ang="0">
                  <a:pos x="170" y="4"/>
                </a:cxn>
                <a:cxn ang="0">
                  <a:pos x="171" y="0"/>
                </a:cxn>
                <a:cxn ang="0">
                  <a:pos x="159" y="3"/>
                </a:cxn>
              </a:cxnLst>
              <a:rect l="0" t="0" r="r" b="b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2" name="Freeform 271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3" y="16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1"/>
                </a:cxn>
              </a:cxnLst>
              <a:rect l="0" t="0" r="r" b="b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3" name="Freeform 272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3" y="2"/>
                </a:cxn>
                <a:cxn ang="0">
                  <a:pos x="14" y="4"/>
                </a:cxn>
                <a:cxn ang="0">
                  <a:pos x="14" y="5"/>
                </a:cxn>
                <a:cxn ang="0">
                  <a:pos x="13" y="8"/>
                </a:cxn>
                <a:cxn ang="0">
                  <a:pos x="12" y="10"/>
                </a:cxn>
                <a:cxn ang="0">
                  <a:pos x="9" y="11"/>
                </a:cxn>
                <a:cxn ang="0">
                  <a:pos x="6" y="11"/>
                </a:cxn>
                <a:cxn ang="0">
                  <a:pos x="2" y="10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1" y="1"/>
                </a:cxn>
              </a:cxnLst>
              <a:rect l="0" t="0" r="r" b="b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4" name="Freeform 273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7" y="4"/>
                </a:cxn>
                <a:cxn ang="0">
                  <a:pos x="18" y="8"/>
                </a:cxn>
                <a:cxn ang="0">
                  <a:pos x="18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0" y="17"/>
                </a:cxn>
                <a:cxn ang="0">
                  <a:pos x="5" y="17"/>
                </a:cxn>
                <a:cxn ang="0">
                  <a:pos x="3" y="16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4"/>
                </a:cxn>
              </a:cxnLst>
              <a:rect l="0" t="0" r="r" b="b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5" name="Freeform 274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5" y="1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4"/>
                </a:cxn>
                <a:cxn ang="0">
                  <a:pos x="18" y="17"/>
                </a:cxn>
                <a:cxn ang="0">
                  <a:pos x="15" y="19"/>
                </a:cxn>
                <a:cxn ang="0">
                  <a:pos x="11" y="19"/>
                </a:cxn>
                <a:cxn ang="0">
                  <a:pos x="7" y="18"/>
                </a:cxn>
                <a:cxn ang="0">
                  <a:pos x="3" y="17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10" y="0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6" name="Freeform 275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3" y="18"/>
                </a:cxn>
                <a:cxn ang="0">
                  <a:pos x="10" y="18"/>
                </a:cxn>
                <a:cxn ang="0">
                  <a:pos x="5" y="17"/>
                </a:cxn>
                <a:cxn ang="0">
                  <a:pos x="2" y="14"/>
                </a:cxn>
                <a:cxn ang="0">
                  <a:pos x="0" y="10"/>
                </a:cxn>
              </a:cxnLst>
              <a:rect l="0" t="0" r="r" b="b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7" name="Freeform 276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0" y="16"/>
                </a:cxn>
                <a:cxn ang="0">
                  <a:pos x="7" y="16"/>
                </a:cxn>
                <a:cxn ang="0">
                  <a:pos x="3" y="15"/>
                </a:cxn>
                <a:cxn ang="0">
                  <a:pos x="0" y="14"/>
                </a:cxn>
                <a:cxn ang="0">
                  <a:pos x="0" y="10"/>
                </a:cxn>
              </a:cxnLst>
              <a:rect l="0" t="0" r="r" b="b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8" name="Freeform 277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8" y="9"/>
                </a:cxn>
                <a:cxn ang="0">
                  <a:pos x="17" y="12"/>
                </a:cxn>
                <a:cxn ang="0">
                  <a:pos x="15" y="15"/>
                </a:cxn>
                <a:cxn ang="0">
                  <a:pos x="11" y="17"/>
                </a:cxn>
                <a:cxn ang="0">
                  <a:pos x="8" y="17"/>
                </a:cxn>
                <a:cxn ang="0">
                  <a:pos x="4" y="15"/>
                </a:cxn>
                <a:cxn ang="0">
                  <a:pos x="1" y="12"/>
                </a:cxn>
                <a:cxn ang="0">
                  <a:pos x="0" y="9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9" name="Freeform 278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0" y="64"/>
                </a:cxn>
                <a:cxn ang="0">
                  <a:pos x="32" y="61"/>
                </a:cxn>
                <a:cxn ang="0">
                  <a:pos x="42" y="70"/>
                </a:cxn>
                <a:cxn ang="0">
                  <a:pos x="45" y="77"/>
                </a:cxn>
                <a:cxn ang="0">
                  <a:pos x="34" y="75"/>
                </a:cxn>
                <a:cxn ang="0">
                  <a:pos x="27" y="73"/>
                </a:cxn>
                <a:cxn ang="0">
                  <a:pos x="18" y="67"/>
                </a:cxn>
                <a:cxn ang="0">
                  <a:pos x="2" y="74"/>
                </a:cxn>
                <a:cxn ang="0">
                  <a:pos x="1" y="91"/>
                </a:cxn>
                <a:cxn ang="0">
                  <a:pos x="5" y="99"/>
                </a:cxn>
                <a:cxn ang="0">
                  <a:pos x="26" y="101"/>
                </a:cxn>
                <a:cxn ang="0">
                  <a:pos x="37" y="95"/>
                </a:cxn>
                <a:cxn ang="0">
                  <a:pos x="37" y="102"/>
                </a:cxn>
                <a:cxn ang="0">
                  <a:pos x="31" y="127"/>
                </a:cxn>
                <a:cxn ang="0">
                  <a:pos x="52" y="129"/>
                </a:cxn>
                <a:cxn ang="0">
                  <a:pos x="61" y="111"/>
                </a:cxn>
                <a:cxn ang="0">
                  <a:pos x="54" y="96"/>
                </a:cxn>
                <a:cxn ang="0">
                  <a:pos x="59" y="92"/>
                </a:cxn>
                <a:cxn ang="0">
                  <a:pos x="62" y="99"/>
                </a:cxn>
                <a:cxn ang="0">
                  <a:pos x="69" y="112"/>
                </a:cxn>
                <a:cxn ang="0">
                  <a:pos x="87" y="111"/>
                </a:cxn>
                <a:cxn ang="0">
                  <a:pos x="103" y="116"/>
                </a:cxn>
                <a:cxn ang="0">
                  <a:pos x="118" y="107"/>
                </a:cxn>
                <a:cxn ang="0">
                  <a:pos x="121" y="98"/>
                </a:cxn>
                <a:cxn ang="0">
                  <a:pos x="118" y="92"/>
                </a:cxn>
                <a:cxn ang="0">
                  <a:pos x="101" y="84"/>
                </a:cxn>
                <a:cxn ang="0">
                  <a:pos x="90" y="81"/>
                </a:cxn>
                <a:cxn ang="0">
                  <a:pos x="95" y="68"/>
                </a:cxn>
                <a:cxn ang="0">
                  <a:pos x="111" y="62"/>
                </a:cxn>
                <a:cxn ang="0">
                  <a:pos x="127" y="53"/>
                </a:cxn>
                <a:cxn ang="0">
                  <a:pos x="127" y="37"/>
                </a:cxn>
                <a:cxn ang="0">
                  <a:pos x="112" y="28"/>
                </a:cxn>
                <a:cxn ang="0">
                  <a:pos x="96" y="36"/>
                </a:cxn>
                <a:cxn ang="0">
                  <a:pos x="96" y="47"/>
                </a:cxn>
                <a:cxn ang="0">
                  <a:pos x="82" y="59"/>
                </a:cxn>
                <a:cxn ang="0">
                  <a:pos x="76" y="58"/>
                </a:cxn>
                <a:cxn ang="0">
                  <a:pos x="74" y="50"/>
                </a:cxn>
                <a:cxn ang="0">
                  <a:pos x="78" y="35"/>
                </a:cxn>
                <a:cxn ang="0">
                  <a:pos x="91" y="19"/>
                </a:cxn>
                <a:cxn ang="0">
                  <a:pos x="83" y="2"/>
                </a:cxn>
                <a:cxn ang="0">
                  <a:pos x="66" y="1"/>
                </a:cxn>
                <a:cxn ang="0">
                  <a:pos x="56" y="8"/>
                </a:cxn>
                <a:cxn ang="0">
                  <a:pos x="51" y="16"/>
                </a:cxn>
                <a:cxn ang="0">
                  <a:pos x="56" y="28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7" y="40"/>
                </a:cxn>
              </a:cxnLst>
              <a:rect l="0" t="0" r="r" b="b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0" name="Freeform 279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22" y="15"/>
                </a:cxn>
                <a:cxn ang="0">
                  <a:pos x="109" y="28"/>
                </a:cxn>
                <a:cxn ang="0">
                  <a:pos x="96" y="39"/>
                </a:cxn>
                <a:cxn ang="0">
                  <a:pos x="82" y="47"/>
                </a:cxn>
                <a:cxn ang="0">
                  <a:pos x="67" y="53"/>
                </a:cxn>
                <a:cxn ang="0">
                  <a:pos x="53" y="57"/>
                </a:cxn>
                <a:cxn ang="0">
                  <a:pos x="39" y="59"/>
                </a:cxn>
                <a:cxn ang="0">
                  <a:pos x="25" y="59"/>
                </a:cxn>
                <a:cxn ang="0">
                  <a:pos x="25" y="71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6" y="159"/>
                </a:cxn>
                <a:cxn ang="0">
                  <a:pos x="9" y="175"/>
                </a:cxn>
                <a:cxn ang="0">
                  <a:pos x="15" y="177"/>
                </a:cxn>
                <a:cxn ang="0">
                  <a:pos x="22" y="181"/>
                </a:cxn>
                <a:cxn ang="0">
                  <a:pos x="30" y="184"/>
                </a:cxn>
                <a:cxn ang="0">
                  <a:pos x="39" y="190"/>
                </a:cxn>
                <a:cxn ang="0">
                  <a:pos x="47" y="198"/>
                </a:cxn>
                <a:cxn ang="0">
                  <a:pos x="55" y="207"/>
                </a:cxn>
                <a:cxn ang="0">
                  <a:pos x="60" y="218"/>
                </a:cxn>
                <a:cxn ang="0">
                  <a:pos x="65" y="232"/>
                </a:cxn>
                <a:cxn ang="0">
                  <a:pos x="68" y="224"/>
                </a:cxn>
                <a:cxn ang="0">
                  <a:pos x="73" y="215"/>
                </a:cxn>
                <a:cxn ang="0">
                  <a:pos x="79" y="207"/>
                </a:cxn>
                <a:cxn ang="0">
                  <a:pos x="84" y="199"/>
                </a:cxn>
                <a:cxn ang="0">
                  <a:pos x="92" y="191"/>
                </a:cxn>
                <a:cxn ang="0">
                  <a:pos x="101" y="185"/>
                </a:cxn>
                <a:cxn ang="0">
                  <a:pos x="110" y="182"/>
                </a:cxn>
                <a:cxn ang="0">
                  <a:pos x="121" y="179"/>
                </a:cxn>
                <a:cxn ang="0">
                  <a:pos x="116" y="169"/>
                </a:cxn>
                <a:cxn ang="0">
                  <a:pos x="113" y="156"/>
                </a:cxn>
                <a:cxn ang="0">
                  <a:pos x="115" y="142"/>
                </a:cxn>
                <a:cxn ang="0">
                  <a:pos x="124" y="126"/>
                </a:cxn>
                <a:cxn ang="0">
                  <a:pos x="115" y="101"/>
                </a:cxn>
                <a:cxn ang="0">
                  <a:pos x="113" y="77"/>
                </a:cxn>
                <a:cxn ang="0">
                  <a:pos x="114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1"/>
                </a:cxn>
                <a:cxn ang="0">
                  <a:pos x="128" y="12"/>
                </a:cxn>
                <a:cxn ang="0">
                  <a:pos x="132" y="7"/>
                </a:cxn>
                <a:cxn ang="0">
                  <a:pos x="133" y="6"/>
                </a:cxn>
                <a:cxn ang="0">
                  <a:pos x="133" y="4"/>
                </a:cxn>
                <a:cxn ang="0">
                  <a:pos x="132" y="3"/>
                </a:cxn>
                <a:cxn ang="0">
                  <a:pos x="132" y="3"/>
                </a:cxn>
                <a:cxn ang="0">
                  <a:pos x="132" y="0"/>
                </a:cxn>
              </a:cxnLst>
              <a:rect l="0" t="0" r="r" b="b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1" name="Freeform 280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6"/>
                </a:cxn>
                <a:cxn ang="0">
                  <a:pos x="82" y="10"/>
                </a:cxn>
                <a:cxn ang="0">
                  <a:pos x="68" y="14"/>
                </a:cxn>
                <a:cxn ang="0">
                  <a:pos x="53" y="19"/>
                </a:cxn>
                <a:cxn ang="0">
                  <a:pos x="40" y="22"/>
                </a:cxn>
                <a:cxn ang="0">
                  <a:pos x="27" y="25"/>
                </a:cxn>
                <a:cxn ang="0">
                  <a:pos x="16" y="26"/>
                </a:cxn>
                <a:cxn ang="0">
                  <a:pos x="12" y="25"/>
                </a:cxn>
                <a:cxn ang="0">
                  <a:pos x="7" y="25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4" y="31"/>
                </a:cxn>
                <a:cxn ang="0">
                  <a:pos x="26" y="43"/>
                </a:cxn>
                <a:cxn ang="0">
                  <a:pos x="36" y="56"/>
                </a:cxn>
                <a:cxn ang="0">
                  <a:pos x="47" y="71"/>
                </a:cxn>
                <a:cxn ang="0">
                  <a:pos x="55" y="88"/>
                </a:cxn>
                <a:cxn ang="0">
                  <a:pos x="61" y="106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6" y="142"/>
                </a:cxn>
                <a:cxn ang="0">
                  <a:pos x="84" y="145"/>
                </a:cxn>
                <a:cxn ang="0">
                  <a:pos x="93" y="149"/>
                </a:cxn>
                <a:cxn ang="0">
                  <a:pos x="103" y="154"/>
                </a:cxn>
                <a:cxn ang="0">
                  <a:pos x="112" y="162"/>
                </a:cxn>
                <a:cxn ang="0">
                  <a:pos x="121" y="170"/>
                </a:cxn>
                <a:cxn ang="0">
                  <a:pos x="129" y="180"/>
                </a:cxn>
                <a:cxn ang="0">
                  <a:pos x="135" y="190"/>
                </a:cxn>
                <a:cxn ang="0">
                  <a:pos x="142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3" y="170"/>
                </a:cxn>
                <a:cxn ang="0">
                  <a:pos x="211" y="171"/>
                </a:cxn>
                <a:cxn ang="0">
                  <a:pos x="229" y="176"/>
                </a:cxn>
                <a:cxn ang="0">
                  <a:pos x="249" y="184"/>
                </a:cxn>
                <a:cxn ang="0">
                  <a:pos x="244" y="176"/>
                </a:cxn>
                <a:cxn ang="0">
                  <a:pos x="237" y="168"/>
                </a:cxn>
                <a:cxn ang="0">
                  <a:pos x="232" y="158"/>
                </a:cxn>
                <a:cxn ang="0">
                  <a:pos x="228" y="146"/>
                </a:cxn>
                <a:cxn ang="0">
                  <a:pos x="227" y="132"/>
                </a:cxn>
                <a:cxn ang="0">
                  <a:pos x="227" y="117"/>
                </a:cxn>
                <a:cxn ang="0">
                  <a:pos x="231" y="100"/>
                </a:cxn>
                <a:cxn ang="0">
                  <a:pos x="239" y="81"/>
                </a:cxn>
                <a:cxn ang="0">
                  <a:pos x="228" y="79"/>
                </a:cxn>
                <a:cxn ang="0">
                  <a:pos x="215" y="76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5"/>
                </a:cxn>
                <a:cxn ang="0">
                  <a:pos x="178" y="43"/>
                </a:cxn>
                <a:cxn ang="0">
                  <a:pos x="175" y="29"/>
                </a:cxn>
                <a:cxn ang="0">
                  <a:pos x="174" y="11"/>
                </a:cxn>
                <a:cxn ang="0">
                  <a:pos x="167" y="12"/>
                </a:cxn>
                <a:cxn ang="0">
                  <a:pos x="160" y="14"/>
                </a:cxn>
                <a:cxn ang="0">
                  <a:pos x="153" y="14"/>
                </a:cxn>
                <a:cxn ang="0">
                  <a:pos x="146" y="14"/>
                </a:cxn>
                <a:cxn ang="0">
                  <a:pos x="138" y="13"/>
                </a:cxn>
                <a:cxn ang="0">
                  <a:pos x="130" y="10"/>
                </a:cxn>
                <a:cxn ang="0">
                  <a:pos x="123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2" name="Freeform 281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/>
              <a:ahLst/>
              <a:cxnLst>
                <a:cxn ang="0">
                  <a:pos x="185" y="130"/>
                </a:cxn>
                <a:cxn ang="0">
                  <a:pos x="157" y="133"/>
                </a:cxn>
                <a:cxn ang="0">
                  <a:pos x="119" y="145"/>
                </a:cxn>
                <a:cxn ang="0">
                  <a:pos x="84" y="176"/>
                </a:cxn>
                <a:cxn ang="0">
                  <a:pos x="64" y="224"/>
                </a:cxn>
                <a:cxn ang="0">
                  <a:pos x="49" y="254"/>
                </a:cxn>
                <a:cxn ang="0">
                  <a:pos x="34" y="261"/>
                </a:cxn>
                <a:cxn ang="0">
                  <a:pos x="24" y="263"/>
                </a:cxn>
                <a:cxn ang="0">
                  <a:pos x="14" y="265"/>
                </a:cxn>
                <a:cxn ang="0">
                  <a:pos x="5" y="269"/>
                </a:cxn>
                <a:cxn ang="0">
                  <a:pos x="1" y="269"/>
                </a:cxn>
                <a:cxn ang="0">
                  <a:pos x="0" y="266"/>
                </a:cxn>
                <a:cxn ang="0">
                  <a:pos x="18" y="257"/>
                </a:cxn>
                <a:cxn ang="0">
                  <a:pos x="42" y="230"/>
                </a:cxn>
                <a:cxn ang="0">
                  <a:pos x="52" y="197"/>
                </a:cxn>
                <a:cxn ang="0">
                  <a:pos x="55" y="169"/>
                </a:cxn>
                <a:cxn ang="0">
                  <a:pos x="53" y="150"/>
                </a:cxn>
                <a:cxn ang="0">
                  <a:pos x="49" y="128"/>
                </a:cxn>
                <a:cxn ang="0">
                  <a:pos x="52" y="115"/>
                </a:cxn>
                <a:cxn ang="0">
                  <a:pos x="69" y="102"/>
                </a:cxn>
                <a:cxn ang="0">
                  <a:pos x="85" y="83"/>
                </a:cxn>
                <a:cxn ang="0">
                  <a:pos x="91" y="60"/>
                </a:cxn>
                <a:cxn ang="0">
                  <a:pos x="96" y="47"/>
                </a:cxn>
                <a:cxn ang="0">
                  <a:pos x="121" y="39"/>
                </a:cxn>
                <a:cxn ang="0">
                  <a:pos x="149" y="25"/>
                </a:cxn>
                <a:cxn ang="0">
                  <a:pos x="171" y="8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2" y="61"/>
                </a:cxn>
                <a:cxn ang="0">
                  <a:pos x="209" y="82"/>
                </a:cxn>
                <a:cxn ang="0">
                  <a:pos x="212" y="90"/>
                </a:cxn>
                <a:cxn ang="0">
                  <a:pos x="198" y="95"/>
                </a:cxn>
                <a:cxn ang="0">
                  <a:pos x="188" y="106"/>
                </a:cxn>
                <a:cxn ang="0">
                  <a:pos x="187" y="121"/>
                </a:cxn>
              </a:cxnLst>
              <a:rect l="0" t="0" r="r" b="b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3" name="Freeform 282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/>
              <a:ahLst/>
              <a:cxnLst>
                <a:cxn ang="0">
                  <a:pos x="69" y="257"/>
                </a:cxn>
                <a:cxn ang="0">
                  <a:pos x="60" y="249"/>
                </a:cxn>
                <a:cxn ang="0">
                  <a:pos x="47" y="249"/>
                </a:cxn>
                <a:cxn ang="0">
                  <a:pos x="41" y="246"/>
                </a:cxn>
                <a:cxn ang="0">
                  <a:pos x="42" y="239"/>
                </a:cxn>
                <a:cxn ang="0">
                  <a:pos x="50" y="230"/>
                </a:cxn>
                <a:cxn ang="0">
                  <a:pos x="62" y="227"/>
                </a:cxn>
                <a:cxn ang="0">
                  <a:pos x="73" y="223"/>
                </a:cxn>
                <a:cxn ang="0">
                  <a:pos x="79" y="216"/>
                </a:cxn>
                <a:cxn ang="0">
                  <a:pos x="80" y="210"/>
                </a:cxn>
                <a:cxn ang="0">
                  <a:pos x="79" y="206"/>
                </a:cxn>
                <a:cxn ang="0">
                  <a:pos x="77" y="200"/>
                </a:cxn>
                <a:cxn ang="0">
                  <a:pos x="70" y="195"/>
                </a:cxn>
                <a:cxn ang="0">
                  <a:pos x="56" y="195"/>
                </a:cxn>
                <a:cxn ang="0">
                  <a:pos x="47" y="201"/>
                </a:cxn>
                <a:cxn ang="0">
                  <a:pos x="46" y="208"/>
                </a:cxn>
                <a:cxn ang="0">
                  <a:pos x="43" y="216"/>
                </a:cxn>
                <a:cxn ang="0">
                  <a:pos x="33" y="224"/>
                </a:cxn>
                <a:cxn ang="0">
                  <a:pos x="29" y="224"/>
                </a:cxn>
                <a:cxn ang="0">
                  <a:pos x="25" y="221"/>
                </a:cxn>
                <a:cxn ang="0">
                  <a:pos x="25" y="215"/>
                </a:cxn>
                <a:cxn ang="0">
                  <a:pos x="28" y="205"/>
                </a:cxn>
                <a:cxn ang="0">
                  <a:pos x="34" y="197"/>
                </a:cxn>
                <a:cxn ang="0">
                  <a:pos x="41" y="189"/>
                </a:cxn>
                <a:cxn ang="0">
                  <a:pos x="42" y="182"/>
                </a:cxn>
                <a:cxn ang="0">
                  <a:pos x="42" y="179"/>
                </a:cxn>
                <a:cxn ang="0">
                  <a:pos x="39" y="173"/>
                </a:cxn>
                <a:cxn ang="0">
                  <a:pos x="33" y="167"/>
                </a:cxn>
                <a:cxn ang="0">
                  <a:pos x="24" y="165"/>
                </a:cxn>
                <a:cxn ang="0">
                  <a:pos x="17" y="166"/>
                </a:cxn>
                <a:cxn ang="0">
                  <a:pos x="12" y="168"/>
                </a:cxn>
                <a:cxn ang="0">
                  <a:pos x="8" y="172"/>
                </a:cxn>
                <a:cxn ang="0">
                  <a:pos x="0" y="149"/>
                </a:cxn>
                <a:cxn ang="0">
                  <a:pos x="11" y="98"/>
                </a:cxn>
                <a:cxn ang="0">
                  <a:pos x="46" y="52"/>
                </a:cxn>
                <a:cxn ang="0">
                  <a:pos x="90" y="18"/>
                </a:cxn>
                <a:cxn ang="0">
                  <a:pos x="115" y="4"/>
                </a:cxn>
                <a:cxn ang="0">
                  <a:pos x="129" y="0"/>
                </a:cxn>
                <a:cxn ang="0">
                  <a:pos x="118" y="16"/>
                </a:cxn>
                <a:cxn ang="0">
                  <a:pos x="105" y="45"/>
                </a:cxn>
                <a:cxn ang="0">
                  <a:pos x="105" y="71"/>
                </a:cxn>
                <a:cxn ang="0">
                  <a:pos x="112" y="96"/>
                </a:cxn>
                <a:cxn ang="0">
                  <a:pos x="120" y="123"/>
                </a:cxn>
                <a:cxn ang="0">
                  <a:pos x="124" y="145"/>
                </a:cxn>
                <a:cxn ang="0">
                  <a:pos x="126" y="164"/>
                </a:cxn>
                <a:cxn ang="0">
                  <a:pos x="123" y="192"/>
                </a:cxn>
                <a:cxn ang="0">
                  <a:pos x="113" y="225"/>
                </a:cxn>
                <a:cxn ang="0">
                  <a:pos x="89" y="252"/>
                </a:cxn>
              </a:cxnLst>
              <a:rect l="0" t="0" r="r" b="b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4" name="Freeform 283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8"/>
                </a:cxn>
                <a:cxn ang="0">
                  <a:pos x="229" y="387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5" y="210"/>
                </a:cxn>
                <a:cxn ang="0">
                  <a:pos x="227" y="165"/>
                </a:cxn>
                <a:cxn ang="0">
                  <a:pos x="212" y="174"/>
                </a:cxn>
                <a:cxn ang="0">
                  <a:pos x="195" y="213"/>
                </a:cxn>
                <a:cxn ang="0">
                  <a:pos x="130" y="266"/>
                </a:cxn>
                <a:cxn ang="0">
                  <a:pos x="79" y="270"/>
                </a:cxn>
                <a:cxn ang="0">
                  <a:pos x="48" y="259"/>
                </a:cxn>
                <a:cxn ang="0">
                  <a:pos x="0" y="237"/>
                </a:cxn>
                <a:cxn ang="0">
                  <a:pos x="40" y="222"/>
                </a:cxn>
                <a:cxn ang="0">
                  <a:pos x="74" y="181"/>
                </a:cxn>
                <a:cxn ang="0">
                  <a:pos x="143" y="136"/>
                </a:cxn>
                <a:cxn ang="0">
                  <a:pos x="185" y="138"/>
                </a:cxn>
                <a:cxn ang="0">
                  <a:pos x="193" y="141"/>
                </a:cxn>
                <a:cxn ang="0">
                  <a:pos x="184" y="165"/>
                </a:cxn>
                <a:cxn ang="0">
                  <a:pos x="189" y="169"/>
                </a:cxn>
                <a:cxn ang="0">
                  <a:pos x="212" y="165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9" y="152"/>
                </a:cxn>
                <a:cxn ang="0">
                  <a:pos x="257" y="156"/>
                </a:cxn>
                <a:cxn ang="0">
                  <a:pos x="279" y="139"/>
                </a:cxn>
                <a:cxn ang="0">
                  <a:pos x="304" y="132"/>
                </a:cxn>
                <a:cxn ang="0">
                  <a:pos x="338" y="94"/>
                </a:cxn>
                <a:cxn ang="0">
                  <a:pos x="412" y="7"/>
                </a:cxn>
                <a:cxn ang="0">
                  <a:pos x="471" y="0"/>
                </a:cxn>
                <a:cxn ang="0">
                  <a:pos x="519" y="10"/>
                </a:cxn>
                <a:cxn ang="0">
                  <a:pos x="570" y="29"/>
                </a:cxn>
                <a:cxn ang="0">
                  <a:pos x="620" y="31"/>
                </a:cxn>
                <a:cxn ang="0">
                  <a:pos x="612" y="56"/>
                </a:cxn>
                <a:cxn ang="0">
                  <a:pos x="544" y="139"/>
                </a:cxn>
                <a:cxn ang="0">
                  <a:pos x="484" y="166"/>
                </a:cxn>
                <a:cxn ang="0">
                  <a:pos x="418" y="182"/>
                </a:cxn>
                <a:cxn ang="0">
                  <a:pos x="358" y="167"/>
                </a:cxn>
                <a:cxn ang="0">
                  <a:pos x="326" y="150"/>
                </a:cxn>
                <a:cxn ang="0">
                  <a:pos x="304" y="143"/>
                </a:cxn>
                <a:cxn ang="0">
                  <a:pos x="279" y="150"/>
                </a:cxn>
                <a:cxn ang="0">
                  <a:pos x="281" y="161"/>
                </a:cxn>
                <a:cxn ang="0">
                  <a:pos x="308" y="160"/>
                </a:cxn>
                <a:cxn ang="0">
                  <a:pos x="341" y="158"/>
                </a:cxn>
                <a:cxn ang="0">
                  <a:pos x="402" y="179"/>
                </a:cxn>
                <a:cxn ang="0">
                  <a:pos x="457" y="244"/>
                </a:cxn>
                <a:cxn ang="0">
                  <a:pos x="474" y="323"/>
                </a:cxn>
                <a:cxn ang="0">
                  <a:pos x="441" y="322"/>
                </a:cxn>
                <a:cxn ang="0">
                  <a:pos x="367" y="302"/>
                </a:cxn>
                <a:cxn ang="0">
                  <a:pos x="321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3" y="165"/>
                </a:cxn>
                <a:cxn ang="0">
                  <a:pos x="247" y="188"/>
                </a:cxn>
                <a:cxn ang="0">
                  <a:pos x="293" y="245"/>
                </a:cxn>
              </a:cxnLst>
              <a:rect l="0" t="0" r="r" b="b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5" name="Freeform 284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/>
              <a:ahLst/>
              <a:cxnLst>
                <a:cxn ang="0">
                  <a:pos x="144" y="186"/>
                </a:cxn>
                <a:cxn ang="0">
                  <a:pos x="151" y="174"/>
                </a:cxn>
                <a:cxn ang="0">
                  <a:pos x="162" y="172"/>
                </a:cxn>
                <a:cxn ang="0">
                  <a:pos x="170" y="175"/>
                </a:cxn>
                <a:cxn ang="0">
                  <a:pos x="172" y="179"/>
                </a:cxn>
                <a:cxn ang="0">
                  <a:pos x="178" y="180"/>
                </a:cxn>
                <a:cxn ang="0">
                  <a:pos x="187" y="182"/>
                </a:cxn>
                <a:cxn ang="0">
                  <a:pos x="189" y="181"/>
                </a:cxn>
                <a:cxn ang="0">
                  <a:pos x="186" y="175"/>
                </a:cxn>
                <a:cxn ang="0">
                  <a:pos x="179" y="170"/>
                </a:cxn>
                <a:cxn ang="0">
                  <a:pos x="174" y="169"/>
                </a:cxn>
                <a:cxn ang="0">
                  <a:pos x="164" y="169"/>
                </a:cxn>
                <a:cxn ang="0">
                  <a:pos x="158" y="162"/>
                </a:cxn>
                <a:cxn ang="0">
                  <a:pos x="155" y="153"/>
                </a:cxn>
                <a:cxn ang="0">
                  <a:pos x="155" y="147"/>
                </a:cxn>
                <a:cxn ang="0">
                  <a:pos x="159" y="144"/>
                </a:cxn>
                <a:cxn ang="0">
                  <a:pos x="163" y="138"/>
                </a:cxn>
                <a:cxn ang="0">
                  <a:pos x="172" y="135"/>
                </a:cxn>
                <a:cxn ang="0">
                  <a:pos x="180" y="115"/>
                </a:cxn>
                <a:cxn ang="0">
                  <a:pos x="174" y="79"/>
                </a:cxn>
                <a:cxn ang="0">
                  <a:pos x="150" y="48"/>
                </a:cxn>
                <a:cxn ang="0">
                  <a:pos x="106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2" y="8"/>
                </a:cxn>
                <a:cxn ang="0">
                  <a:pos x="6" y="2"/>
                </a:cxn>
                <a:cxn ang="0">
                  <a:pos x="7" y="9"/>
                </a:cxn>
                <a:cxn ang="0">
                  <a:pos x="18" y="33"/>
                </a:cxn>
                <a:cxn ang="0">
                  <a:pos x="27" y="59"/>
                </a:cxn>
                <a:cxn ang="0">
                  <a:pos x="34" y="84"/>
                </a:cxn>
                <a:cxn ang="0">
                  <a:pos x="40" y="107"/>
                </a:cxn>
                <a:cxn ang="0">
                  <a:pos x="52" y="137"/>
                </a:cxn>
                <a:cxn ang="0">
                  <a:pos x="77" y="169"/>
                </a:cxn>
                <a:cxn ang="0">
                  <a:pos x="117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6" name="Freeform 285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5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7" y="4"/>
                </a:cxn>
                <a:cxn ang="0">
                  <a:pos x="19" y="7"/>
                </a:cxn>
                <a:cxn ang="0">
                  <a:pos x="21" y="10"/>
                </a:cxn>
                <a:cxn ang="0">
                  <a:pos x="19" y="15"/>
                </a:cxn>
                <a:cxn ang="0">
                  <a:pos x="17" y="17"/>
                </a:cxn>
                <a:cxn ang="0">
                  <a:pos x="15" y="19"/>
                </a:cxn>
                <a:cxn ang="0">
                  <a:pos x="11" y="21"/>
                </a:cxn>
                <a:cxn ang="0">
                  <a:pos x="8" y="19"/>
                </a:cxn>
                <a:cxn ang="0">
                  <a:pos x="5" y="16"/>
                </a:cxn>
                <a:cxn ang="0">
                  <a:pos x="1" y="13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7" name="Freeform 286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8" y="4"/>
                </a:cxn>
                <a:cxn ang="0">
                  <a:pos x="20" y="7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9" y="21"/>
                </a:cxn>
                <a:cxn ang="0">
                  <a:pos x="16" y="22"/>
                </a:cxn>
                <a:cxn ang="0">
                  <a:pos x="11" y="22"/>
                </a:cxn>
                <a:cxn ang="0">
                  <a:pos x="6" y="2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1" y="4"/>
                </a:cxn>
              </a:cxnLst>
              <a:rect l="0" t="0" r="r" b="b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8" name="Freeform 287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5" y="3"/>
                </a:cxn>
                <a:cxn ang="0">
                  <a:pos x="9" y="0"/>
                </a:cxn>
                <a:cxn ang="0">
                  <a:pos x="14" y="0"/>
                </a:cxn>
                <a:cxn ang="0">
                  <a:pos x="18" y="3"/>
                </a:cxn>
                <a:cxn ang="0">
                  <a:pos x="21" y="7"/>
                </a:cxn>
                <a:cxn ang="0">
                  <a:pos x="21" y="12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5" y="21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2" y="5"/>
                </a:cxn>
              </a:cxnLst>
              <a:rect l="0" t="0" r="r" b="b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9" name="Freeform 288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5" y="21"/>
                </a:cxn>
                <a:cxn ang="0">
                  <a:pos x="18" y="18"/>
                </a:cxn>
                <a:cxn ang="0">
                  <a:pos x="21" y="16"/>
                </a:cxn>
                <a:cxn ang="0">
                  <a:pos x="22" y="13"/>
                </a:cxn>
                <a:cxn ang="0">
                  <a:pos x="22" y="9"/>
                </a:cxn>
                <a:cxn ang="0">
                  <a:pos x="21" y="6"/>
                </a:cxn>
                <a:cxn ang="0">
                  <a:pos x="17" y="3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4" y="1"/>
                </a:cxn>
              </a:cxnLst>
              <a:rect l="0" t="0" r="r" b="b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0" name="Freeform 289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8" y="9"/>
                </a:cxn>
                <a:cxn ang="0">
                  <a:pos x="17" y="14"/>
                </a:cxn>
                <a:cxn ang="0">
                  <a:pos x="13" y="16"/>
                </a:cxn>
                <a:cxn ang="0">
                  <a:pos x="11" y="18"/>
                </a:cxn>
                <a:cxn ang="0">
                  <a:pos x="8" y="18"/>
                </a:cxn>
                <a:cxn ang="0">
                  <a:pos x="4" y="17"/>
                </a:cxn>
                <a:cxn ang="0">
                  <a:pos x="1" y="15"/>
                </a:cxn>
                <a:cxn ang="0">
                  <a:pos x="0" y="12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" name="Freeform 290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5" y="22"/>
                </a:cxn>
              </a:cxnLst>
              <a:rect l="0" t="0" r="r" b="b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" name="Freeform 291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2" y="8"/>
                </a:cxn>
                <a:cxn ang="0">
                  <a:pos x="5" y="5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6" y="1"/>
                </a:cxn>
                <a:cxn ang="0">
                  <a:pos x="19" y="5"/>
                </a:cxn>
                <a:cxn ang="0">
                  <a:pos x="19" y="8"/>
                </a:cxn>
                <a:cxn ang="0">
                  <a:pos x="19" y="13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9" y="23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1" y="13"/>
                </a:cxn>
              </a:cxnLst>
              <a:rect l="0" t="0" r="r" b="b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" name="Freeform 292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9" y="9"/>
                </a:cxn>
                <a:cxn ang="0">
                  <a:pos x="18" y="12"/>
                </a:cxn>
                <a:cxn ang="0">
                  <a:pos x="16" y="16"/>
                </a:cxn>
                <a:cxn ang="0">
                  <a:pos x="12" y="17"/>
                </a:cxn>
                <a:cxn ang="0">
                  <a:pos x="9" y="18"/>
                </a:cxn>
                <a:cxn ang="0">
                  <a:pos x="6" y="18"/>
                </a:cxn>
                <a:cxn ang="0">
                  <a:pos x="3" y="17"/>
                </a:cxn>
                <a:cxn ang="0">
                  <a:pos x="1" y="13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5" y="1"/>
                </a:cxn>
              </a:cxnLst>
              <a:rect l="0" t="0" r="r" b="b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" name="Freeform 293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55" y="8"/>
                </a:cxn>
                <a:cxn ang="0">
                  <a:pos x="153" y="3"/>
                </a:cxn>
                <a:cxn ang="0">
                  <a:pos x="145" y="11"/>
                </a:cxn>
                <a:cxn ang="0">
                  <a:pos x="130" y="8"/>
                </a:cxn>
                <a:cxn ang="0">
                  <a:pos x="96" y="1"/>
                </a:cxn>
                <a:cxn ang="0">
                  <a:pos x="70" y="1"/>
                </a:cxn>
                <a:cxn ang="0">
                  <a:pos x="65" y="4"/>
                </a:cxn>
                <a:cxn ang="0">
                  <a:pos x="88" y="3"/>
                </a:cxn>
                <a:cxn ang="0">
                  <a:pos x="116" y="10"/>
                </a:cxn>
                <a:cxn ang="0">
                  <a:pos x="136" y="19"/>
                </a:cxn>
                <a:cxn ang="0">
                  <a:pos x="134" y="24"/>
                </a:cxn>
                <a:cxn ang="0">
                  <a:pos x="121" y="32"/>
                </a:cxn>
                <a:cxn ang="0">
                  <a:pos x="107" y="34"/>
                </a:cxn>
                <a:cxn ang="0">
                  <a:pos x="82" y="26"/>
                </a:cxn>
                <a:cxn ang="0">
                  <a:pos x="55" y="24"/>
                </a:cxn>
                <a:cxn ang="0">
                  <a:pos x="41" y="29"/>
                </a:cxn>
                <a:cxn ang="0">
                  <a:pos x="51" y="29"/>
                </a:cxn>
                <a:cxn ang="0">
                  <a:pos x="65" y="29"/>
                </a:cxn>
                <a:cxn ang="0">
                  <a:pos x="80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6" y="49"/>
                </a:cxn>
                <a:cxn ang="0">
                  <a:pos x="36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6"/>
                </a:cxn>
                <a:cxn ang="0">
                  <a:pos x="14" y="72"/>
                </a:cxn>
                <a:cxn ang="0">
                  <a:pos x="0" y="77"/>
                </a:cxn>
                <a:cxn ang="0">
                  <a:pos x="8" y="79"/>
                </a:cxn>
                <a:cxn ang="0">
                  <a:pos x="31" y="76"/>
                </a:cxn>
                <a:cxn ang="0">
                  <a:pos x="57" y="69"/>
                </a:cxn>
                <a:cxn ang="0">
                  <a:pos x="67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2" y="86"/>
                </a:cxn>
                <a:cxn ang="0">
                  <a:pos x="83" y="63"/>
                </a:cxn>
                <a:cxn ang="0">
                  <a:pos x="98" y="57"/>
                </a:cxn>
                <a:cxn ang="0">
                  <a:pos x="113" y="51"/>
                </a:cxn>
                <a:cxn ang="0">
                  <a:pos x="115" y="72"/>
                </a:cxn>
                <a:cxn ang="0">
                  <a:pos x="108" y="101"/>
                </a:cxn>
                <a:cxn ang="0">
                  <a:pos x="113" y="96"/>
                </a:cxn>
                <a:cxn ang="0">
                  <a:pos x="125" y="59"/>
                </a:cxn>
                <a:cxn ang="0">
                  <a:pos x="136" y="35"/>
                </a:cxn>
                <a:cxn ang="0">
                  <a:pos x="147" y="25"/>
                </a:cxn>
                <a:cxn ang="0">
                  <a:pos x="150" y="30"/>
                </a:cxn>
                <a:cxn ang="0">
                  <a:pos x="147" y="68"/>
                </a:cxn>
                <a:cxn ang="0">
                  <a:pos x="157" y="47"/>
                </a:cxn>
              </a:cxnLst>
              <a:rect l="0" t="0" r="r" b="b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" name="Freeform 294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/>
              <a:ahLst/>
              <a:cxnLst>
                <a:cxn ang="0">
                  <a:pos x="124" y="120"/>
                </a:cxn>
                <a:cxn ang="0">
                  <a:pos x="128" y="117"/>
                </a:cxn>
                <a:cxn ang="0">
                  <a:pos x="123" y="110"/>
                </a:cxn>
                <a:cxn ang="0">
                  <a:pos x="115" y="100"/>
                </a:cxn>
                <a:cxn ang="0">
                  <a:pos x="114" y="86"/>
                </a:cxn>
                <a:cxn ang="0">
                  <a:pos x="110" y="57"/>
                </a:cxn>
                <a:cxn ang="0">
                  <a:pos x="105" y="42"/>
                </a:cxn>
                <a:cxn ang="0">
                  <a:pos x="102" y="41"/>
                </a:cxn>
                <a:cxn ang="0">
                  <a:pos x="103" y="54"/>
                </a:cxn>
                <a:cxn ang="0">
                  <a:pos x="104" y="79"/>
                </a:cxn>
                <a:cxn ang="0">
                  <a:pos x="97" y="84"/>
                </a:cxn>
                <a:cxn ang="0">
                  <a:pos x="82" y="74"/>
                </a:cxn>
                <a:cxn ang="0">
                  <a:pos x="75" y="61"/>
                </a:cxn>
                <a:cxn ang="0">
                  <a:pos x="69" y="38"/>
                </a:cxn>
                <a:cxn ang="0">
                  <a:pos x="68" y="23"/>
                </a:cxn>
                <a:cxn ang="0">
                  <a:pos x="67" y="9"/>
                </a:cxn>
                <a:cxn ang="0">
                  <a:pos x="62" y="2"/>
                </a:cxn>
                <a:cxn ang="0">
                  <a:pos x="62" y="7"/>
                </a:cxn>
                <a:cxn ang="0">
                  <a:pos x="64" y="17"/>
                </a:cxn>
                <a:cxn ang="0">
                  <a:pos x="62" y="27"/>
                </a:cxn>
                <a:cxn ang="0">
                  <a:pos x="61" y="37"/>
                </a:cxn>
                <a:cxn ang="0">
                  <a:pos x="64" y="54"/>
                </a:cxn>
                <a:cxn ang="0">
                  <a:pos x="56" y="53"/>
                </a:cxn>
                <a:cxn ang="0">
                  <a:pos x="37" y="34"/>
                </a:cxn>
                <a:cxn ang="0">
                  <a:pos x="19" y="15"/>
                </a:cxn>
                <a:cxn ang="0">
                  <a:pos x="4" y="2"/>
                </a:cxn>
                <a:cxn ang="0">
                  <a:pos x="8" y="11"/>
                </a:cxn>
                <a:cxn ang="0">
                  <a:pos x="26" y="34"/>
                </a:cxn>
                <a:cxn ang="0">
                  <a:pos x="35" y="49"/>
                </a:cxn>
                <a:cxn ang="0">
                  <a:pos x="52" y="63"/>
                </a:cxn>
                <a:cxn ang="0">
                  <a:pos x="52" y="68"/>
                </a:cxn>
                <a:cxn ang="0">
                  <a:pos x="35" y="65"/>
                </a:cxn>
                <a:cxn ang="0">
                  <a:pos x="26" y="60"/>
                </a:cxn>
                <a:cxn ang="0">
                  <a:pos x="21" y="61"/>
                </a:cxn>
                <a:cxn ang="0">
                  <a:pos x="27" y="67"/>
                </a:cxn>
                <a:cxn ang="0">
                  <a:pos x="38" y="72"/>
                </a:cxn>
                <a:cxn ang="0">
                  <a:pos x="53" y="78"/>
                </a:cxn>
                <a:cxn ang="0">
                  <a:pos x="68" y="81"/>
                </a:cxn>
                <a:cxn ang="0">
                  <a:pos x="80" y="84"/>
                </a:cxn>
                <a:cxn ang="0">
                  <a:pos x="95" y="94"/>
                </a:cxn>
                <a:cxn ang="0">
                  <a:pos x="96" y="101"/>
                </a:cxn>
                <a:cxn ang="0">
                  <a:pos x="86" y="104"/>
                </a:cxn>
                <a:cxn ang="0">
                  <a:pos x="75" y="105"/>
                </a:cxn>
                <a:cxn ang="0">
                  <a:pos x="64" y="106"/>
                </a:cxn>
                <a:cxn ang="0">
                  <a:pos x="54" y="104"/>
                </a:cxn>
                <a:cxn ang="0">
                  <a:pos x="53" y="108"/>
                </a:cxn>
                <a:cxn ang="0">
                  <a:pos x="67" y="111"/>
                </a:cxn>
                <a:cxn ang="0">
                  <a:pos x="81" y="111"/>
                </a:cxn>
                <a:cxn ang="0">
                  <a:pos x="95" y="111"/>
                </a:cxn>
                <a:cxn ang="0">
                  <a:pos x="106" y="110"/>
                </a:cxn>
                <a:cxn ang="0">
                  <a:pos x="115" y="111"/>
                </a:cxn>
                <a:cxn ang="0">
                  <a:pos x="122" y="118"/>
                </a:cxn>
              </a:cxnLst>
              <a:rect l="0" t="0" r="r" b="b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" name="Freeform 295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4" y="148"/>
                </a:cxn>
                <a:cxn ang="0">
                  <a:pos x="18" y="150"/>
                </a:cxn>
                <a:cxn ang="0">
                  <a:pos x="22" y="133"/>
                </a:cxn>
                <a:cxn ang="0">
                  <a:pos x="8" y="106"/>
                </a:cxn>
                <a:cxn ang="0">
                  <a:pos x="0" y="77"/>
                </a:cxn>
                <a:cxn ang="0">
                  <a:pos x="4" y="79"/>
                </a:cxn>
                <a:cxn ang="0">
                  <a:pos x="18" y="108"/>
                </a:cxn>
                <a:cxn ang="0">
                  <a:pos x="31" y="88"/>
                </a:cxn>
                <a:cxn ang="0">
                  <a:pos x="30" y="52"/>
                </a:cxn>
                <a:cxn ang="0">
                  <a:pos x="30" y="22"/>
                </a:cxn>
                <a:cxn ang="0">
                  <a:pos x="33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60" y="3"/>
                </a:cxn>
                <a:cxn ang="0">
                  <a:pos x="64" y="3"/>
                </a:cxn>
                <a:cxn ang="0">
                  <a:pos x="52" y="29"/>
                </a:cxn>
                <a:cxn ang="0">
                  <a:pos x="51" y="51"/>
                </a:cxn>
                <a:cxn ang="0">
                  <a:pos x="67" y="45"/>
                </a:cxn>
                <a:cxn ang="0">
                  <a:pos x="70" y="45"/>
                </a:cxn>
                <a:cxn ang="0">
                  <a:pos x="56" y="57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10"/>
                </a:cxn>
                <a:cxn ang="0">
                  <a:pos x="75" y="105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1" y="132"/>
                </a:cxn>
                <a:cxn ang="0">
                  <a:pos x="27" y="151"/>
                </a:cxn>
                <a:cxn ang="0">
                  <a:pos x="39" y="153"/>
                </a:cxn>
                <a:cxn ang="0">
                  <a:pos x="61" y="144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3"/>
                </a:cxn>
                <a:cxn ang="0">
                  <a:pos x="49" y="163"/>
                </a:cxn>
                <a:cxn ang="0">
                  <a:pos x="41" y="156"/>
                </a:cxn>
                <a:cxn ang="0">
                  <a:pos x="22" y="158"/>
                </a:cxn>
                <a:cxn ang="0">
                  <a:pos x="17" y="169"/>
                </a:cxn>
                <a:cxn ang="0">
                  <a:pos x="8" y="182"/>
                </a:cxn>
                <a:cxn ang="0">
                  <a:pos x="6" y="182"/>
                </a:cxn>
                <a:cxn ang="0">
                  <a:pos x="13" y="166"/>
                </a:cxn>
                <a:cxn ang="0">
                  <a:pos x="4" y="160"/>
                </a:cxn>
              </a:cxnLst>
              <a:rect l="0" t="0" r="r" b="b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" name="Freeform 296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2" y="21"/>
                </a:cxn>
                <a:cxn ang="0">
                  <a:pos x="8" y="21"/>
                </a:cxn>
                <a:cxn ang="0">
                  <a:pos x="5" y="22"/>
                </a:cxn>
                <a:cxn ang="0">
                  <a:pos x="3" y="23"/>
                </a:cxn>
                <a:cxn ang="0">
                  <a:pos x="1" y="17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3"/>
                </a:cxn>
                <a:cxn ang="0">
                  <a:pos x="4" y="6"/>
                </a:cxn>
                <a:cxn ang="0">
                  <a:pos x="7" y="12"/>
                </a:cxn>
                <a:cxn ang="0">
                  <a:pos x="10" y="18"/>
                </a:cxn>
                <a:cxn ang="0">
                  <a:pos x="14" y="21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" name="Freeform 297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/>
              <a:ahLst/>
              <a:cxnLst>
                <a:cxn ang="0">
                  <a:pos x="25" y="109"/>
                </a:cxn>
                <a:cxn ang="0">
                  <a:pos x="49" y="94"/>
                </a:cxn>
                <a:cxn ang="0">
                  <a:pos x="64" y="58"/>
                </a:cxn>
                <a:cxn ang="0">
                  <a:pos x="83" y="29"/>
                </a:cxn>
                <a:cxn ang="0">
                  <a:pos x="108" y="3"/>
                </a:cxn>
                <a:cxn ang="0">
                  <a:pos x="114" y="2"/>
                </a:cxn>
                <a:cxn ang="0">
                  <a:pos x="100" y="19"/>
                </a:cxn>
                <a:cxn ang="0">
                  <a:pos x="76" y="47"/>
                </a:cxn>
                <a:cxn ang="0">
                  <a:pos x="66" y="76"/>
                </a:cxn>
                <a:cxn ang="0">
                  <a:pos x="68" y="84"/>
                </a:cxn>
                <a:cxn ang="0">
                  <a:pos x="85" y="72"/>
                </a:cxn>
                <a:cxn ang="0">
                  <a:pos x="103" y="61"/>
                </a:cxn>
                <a:cxn ang="0">
                  <a:pos x="128" y="31"/>
                </a:cxn>
                <a:cxn ang="0">
                  <a:pos x="164" y="5"/>
                </a:cxn>
                <a:cxn ang="0">
                  <a:pos x="179" y="3"/>
                </a:cxn>
                <a:cxn ang="0">
                  <a:pos x="148" y="25"/>
                </a:cxn>
                <a:cxn ang="0">
                  <a:pos x="119" y="56"/>
                </a:cxn>
                <a:cxn ang="0">
                  <a:pos x="122" y="62"/>
                </a:cxn>
                <a:cxn ang="0">
                  <a:pos x="152" y="56"/>
                </a:cxn>
                <a:cxn ang="0">
                  <a:pos x="183" y="38"/>
                </a:cxn>
                <a:cxn ang="0">
                  <a:pos x="220" y="21"/>
                </a:cxn>
                <a:cxn ang="0">
                  <a:pos x="230" y="21"/>
                </a:cxn>
                <a:cxn ang="0">
                  <a:pos x="202" y="35"/>
                </a:cxn>
                <a:cxn ang="0">
                  <a:pos x="177" y="54"/>
                </a:cxn>
                <a:cxn ang="0">
                  <a:pos x="203" y="56"/>
                </a:cxn>
                <a:cxn ang="0">
                  <a:pos x="239" y="48"/>
                </a:cxn>
                <a:cxn ang="0">
                  <a:pos x="254" y="44"/>
                </a:cxn>
                <a:cxn ang="0">
                  <a:pos x="232" y="58"/>
                </a:cxn>
                <a:cxn ang="0">
                  <a:pos x="189" y="69"/>
                </a:cxn>
                <a:cxn ang="0">
                  <a:pos x="194" y="81"/>
                </a:cxn>
                <a:cxn ang="0">
                  <a:pos x="221" y="95"/>
                </a:cxn>
                <a:cxn ang="0">
                  <a:pos x="232" y="104"/>
                </a:cxn>
                <a:cxn ang="0">
                  <a:pos x="203" y="95"/>
                </a:cxn>
                <a:cxn ang="0">
                  <a:pos x="166" y="77"/>
                </a:cxn>
                <a:cxn ang="0">
                  <a:pos x="147" y="75"/>
                </a:cxn>
                <a:cxn ang="0">
                  <a:pos x="128" y="77"/>
                </a:cxn>
                <a:cxn ang="0">
                  <a:pos x="135" y="92"/>
                </a:cxn>
                <a:cxn ang="0">
                  <a:pos x="156" y="109"/>
                </a:cxn>
                <a:cxn ang="0">
                  <a:pos x="180" y="122"/>
                </a:cxn>
                <a:cxn ang="0">
                  <a:pos x="188" y="132"/>
                </a:cxn>
                <a:cxn ang="0">
                  <a:pos x="154" y="113"/>
                </a:cxn>
                <a:cxn ang="0">
                  <a:pos x="121" y="92"/>
                </a:cxn>
                <a:cxn ang="0">
                  <a:pos x="104" y="85"/>
                </a:cxn>
                <a:cxn ang="0">
                  <a:pos x="74" y="95"/>
                </a:cxn>
                <a:cxn ang="0">
                  <a:pos x="69" y="105"/>
                </a:cxn>
                <a:cxn ang="0">
                  <a:pos x="92" y="123"/>
                </a:cxn>
                <a:cxn ang="0">
                  <a:pos x="126" y="147"/>
                </a:cxn>
                <a:cxn ang="0">
                  <a:pos x="130" y="155"/>
                </a:cxn>
                <a:cxn ang="0">
                  <a:pos x="97" y="135"/>
                </a:cxn>
                <a:cxn ang="0">
                  <a:pos x="61" y="113"/>
                </a:cxn>
                <a:cxn ang="0">
                  <a:pos x="41" y="116"/>
                </a:cxn>
                <a:cxn ang="0">
                  <a:pos x="7" y="127"/>
                </a:cxn>
                <a:cxn ang="0">
                  <a:pos x="6" y="123"/>
                </a:cxn>
              </a:cxnLst>
              <a:rect l="0" t="0" r="r" b="b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" name="Freeform 298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45" y="15"/>
                </a:cxn>
                <a:cxn ang="0">
                  <a:pos x="83" y="9"/>
                </a:cxn>
                <a:cxn ang="0">
                  <a:pos x="117" y="9"/>
                </a:cxn>
                <a:cxn ang="0">
                  <a:pos x="128" y="16"/>
                </a:cxn>
                <a:cxn ang="0">
                  <a:pos x="109" y="16"/>
                </a:cxn>
                <a:cxn ang="0">
                  <a:pos x="78" y="17"/>
                </a:cxn>
                <a:cxn ang="0">
                  <a:pos x="50" y="23"/>
                </a:cxn>
                <a:cxn ang="0">
                  <a:pos x="54" y="30"/>
                </a:cxn>
                <a:cxn ang="0">
                  <a:pos x="70" y="36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2" y="47"/>
                </a:cxn>
                <a:cxn ang="0">
                  <a:pos x="172" y="58"/>
                </a:cxn>
                <a:cxn ang="0">
                  <a:pos x="162" y="57"/>
                </a:cxn>
                <a:cxn ang="0">
                  <a:pos x="138" y="51"/>
                </a:cxn>
                <a:cxn ang="0">
                  <a:pos x="108" y="49"/>
                </a:cxn>
                <a:cxn ang="0">
                  <a:pos x="102" y="57"/>
                </a:cxn>
                <a:cxn ang="0">
                  <a:pos x="117" y="68"/>
                </a:cxn>
                <a:cxn ang="0">
                  <a:pos x="142" y="71"/>
                </a:cxn>
                <a:cxn ang="0">
                  <a:pos x="171" y="83"/>
                </a:cxn>
                <a:cxn ang="0">
                  <a:pos x="178" y="96"/>
                </a:cxn>
                <a:cxn ang="0">
                  <a:pos x="157" y="85"/>
                </a:cxn>
                <a:cxn ang="0">
                  <a:pos x="136" y="79"/>
                </a:cxn>
                <a:cxn ang="0">
                  <a:pos x="145" y="96"/>
                </a:cxn>
                <a:cxn ang="0">
                  <a:pos x="166" y="118"/>
                </a:cxn>
                <a:cxn ang="0">
                  <a:pos x="177" y="130"/>
                </a:cxn>
                <a:cxn ang="0">
                  <a:pos x="181" y="147"/>
                </a:cxn>
                <a:cxn ang="0">
                  <a:pos x="171" y="136"/>
                </a:cxn>
                <a:cxn ang="0">
                  <a:pos x="143" y="103"/>
                </a:cxn>
                <a:cxn ang="0">
                  <a:pos x="123" y="84"/>
                </a:cxn>
                <a:cxn ang="0">
                  <a:pos x="118" y="88"/>
                </a:cxn>
                <a:cxn ang="0">
                  <a:pos x="127" y="115"/>
                </a:cxn>
                <a:cxn ang="0">
                  <a:pos x="136" y="139"/>
                </a:cxn>
                <a:cxn ang="0">
                  <a:pos x="129" y="134"/>
                </a:cxn>
                <a:cxn ang="0">
                  <a:pos x="110" y="90"/>
                </a:cxn>
                <a:cxn ang="0">
                  <a:pos x="91" y="62"/>
                </a:cxn>
                <a:cxn ang="0">
                  <a:pos x="77" y="53"/>
                </a:cxn>
                <a:cxn ang="0">
                  <a:pos x="72" y="59"/>
                </a:cxn>
                <a:cxn ang="0">
                  <a:pos x="83" y="103"/>
                </a:cxn>
                <a:cxn ang="0">
                  <a:pos x="96" y="126"/>
                </a:cxn>
                <a:cxn ang="0">
                  <a:pos x="81" y="111"/>
                </a:cxn>
                <a:cxn ang="0">
                  <a:pos x="66" y="48"/>
                </a:cxn>
                <a:cxn ang="0">
                  <a:pos x="43" y="34"/>
                </a:cxn>
                <a:cxn ang="0">
                  <a:pos x="36" y="49"/>
                </a:cxn>
                <a:cxn ang="0">
                  <a:pos x="42" y="78"/>
                </a:cxn>
                <a:cxn ang="0">
                  <a:pos x="50" y="111"/>
                </a:cxn>
                <a:cxn ang="0">
                  <a:pos x="43" y="108"/>
                </a:cxn>
                <a:cxn ang="0">
                  <a:pos x="34" y="64"/>
                </a:cxn>
                <a:cxn ang="0">
                  <a:pos x="17" y="19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" name="Freeform 299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60" y="24"/>
                </a:cxn>
                <a:cxn ang="0">
                  <a:pos x="63" y="33"/>
                </a:cxn>
                <a:cxn ang="0">
                  <a:pos x="72" y="40"/>
                </a:cxn>
                <a:cxn ang="0">
                  <a:pos x="85" y="51"/>
                </a:cxn>
                <a:cxn ang="0">
                  <a:pos x="98" y="67"/>
                </a:cxn>
                <a:cxn ang="0">
                  <a:pos x="113" y="93"/>
                </a:cxn>
                <a:cxn ang="0">
                  <a:pos x="124" y="112"/>
                </a:cxn>
                <a:cxn ang="0">
                  <a:pos x="127" y="121"/>
                </a:cxn>
                <a:cxn ang="0">
                  <a:pos x="123" y="121"/>
                </a:cxn>
                <a:cxn ang="0">
                  <a:pos x="118" y="111"/>
                </a:cxn>
                <a:cxn ang="0">
                  <a:pos x="110" y="97"/>
                </a:cxn>
                <a:cxn ang="0">
                  <a:pos x="98" y="80"/>
                </a:cxn>
                <a:cxn ang="0">
                  <a:pos x="88" y="65"/>
                </a:cxn>
                <a:cxn ang="0">
                  <a:pos x="79" y="57"/>
                </a:cxn>
                <a:cxn ang="0">
                  <a:pos x="71" y="51"/>
                </a:cxn>
                <a:cxn ang="0">
                  <a:pos x="67" y="61"/>
                </a:cxn>
                <a:cxn ang="0">
                  <a:pos x="68" y="85"/>
                </a:cxn>
                <a:cxn ang="0">
                  <a:pos x="74" y="98"/>
                </a:cxn>
                <a:cxn ang="0">
                  <a:pos x="89" y="111"/>
                </a:cxn>
                <a:cxn ang="0">
                  <a:pos x="105" y="131"/>
                </a:cxn>
                <a:cxn ang="0">
                  <a:pos x="116" y="154"/>
                </a:cxn>
                <a:cxn ang="0">
                  <a:pos x="119" y="174"/>
                </a:cxn>
                <a:cxn ang="0">
                  <a:pos x="113" y="163"/>
                </a:cxn>
                <a:cxn ang="0">
                  <a:pos x="104" y="144"/>
                </a:cxn>
                <a:cxn ang="0">
                  <a:pos x="95" y="131"/>
                </a:cxn>
                <a:cxn ang="0">
                  <a:pos x="85" y="119"/>
                </a:cxn>
                <a:cxn ang="0">
                  <a:pos x="74" y="111"/>
                </a:cxn>
                <a:cxn ang="0">
                  <a:pos x="77" y="128"/>
                </a:cxn>
                <a:cxn ang="0">
                  <a:pos x="85" y="181"/>
                </a:cxn>
                <a:cxn ang="0">
                  <a:pos x="81" y="210"/>
                </a:cxn>
                <a:cxn ang="0">
                  <a:pos x="79" y="208"/>
                </a:cxn>
                <a:cxn ang="0">
                  <a:pos x="77" y="185"/>
                </a:cxn>
                <a:cxn ang="0">
                  <a:pos x="65" y="134"/>
                </a:cxn>
                <a:cxn ang="0">
                  <a:pos x="52" y="126"/>
                </a:cxn>
                <a:cxn ang="0">
                  <a:pos x="34" y="152"/>
                </a:cxn>
                <a:cxn ang="0">
                  <a:pos x="27" y="171"/>
                </a:cxn>
                <a:cxn ang="0">
                  <a:pos x="24" y="167"/>
                </a:cxn>
                <a:cxn ang="0">
                  <a:pos x="31" y="145"/>
                </a:cxn>
                <a:cxn ang="0">
                  <a:pos x="50" y="112"/>
                </a:cxn>
                <a:cxn ang="0">
                  <a:pos x="58" y="90"/>
                </a:cxn>
                <a:cxn ang="0">
                  <a:pos x="58" y="61"/>
                </a:cxn>
                <a:cxn ang="0">
                  <a:pos x="51" y="57"/>
                </a:cxn>
                <a:cxn ang="0">
                  <a:pos x="35" y="72"/>
                </a:cxn>
                <a:cxn ang="0">
                  <a:pos x="19" y="91"/>
                </a:cxn>
                <a:cxn ang="0">
                  <a:pos x="8" y="110"/>
                </a:cxn>
                <a:cxn ang="0">
                  <a:pos x="2" y="123"/>
                </a:cxn>
                <a:cxn ang="0">
                  <a:pos x="0" y="120"/>
                </a:cxn>
                <a:cxn ang="0">
                  <a:pos x="3" y="108"/>
                </a:cxn>
                <a:cxn ang="0">
                  <a:pos x="14" y="89"/>
                </a:cxn>
                <a:cxn ang="0">
                  <a:pos x="29" y="65"/>
                </a:cxn>
                <a:cxn ang="0">
                  <a:pos x="45" y="46"/>
                </a:cxn>
                <a:cxn ang="0">
                  <a:pos x="55" y="32"/>
                </a:cxn>
                <a:cxn ang="0">
                  <a:pos x="53" y="14"/>
                </a:cxn>
                <a:cxn ang="0">
                  <a:pos x="52" y="6"/>
                </a:cxn>
                <a:cxn ang="0">
                  <a:pos x="53" y="2"/>
                </a:cxn>
              </a:cxnLst>
              <a:rect l="0" t="0" r="r" b="b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" name="Freeform 300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/>
              <a:ahLst/>
              <a:cxnLst>
                <a:cxn ang="0">
                  <a:pos x="4" y="209"/>
                </a:cxn>
                <a:cxn ang="0">
                  <a:pos x="18" y="180"/>
                </a:cxn>
                <a:cxn ang="0">
                  <a:pos x="27" y="160"/>
                </a:cxn>
                <a:cxn ang="0">
                  <a:pos x="38" y="131"/>
                </a:cxn>
                <a:cxn ang="0">
                  <a:pos x="37" y="117"/>
                </a:cxn>
                <a:cxn ang="0">
                  <a:pos x="28" y="105"/>
                </a:cxn>
                <a:cxn ang="0">
                  <a:pos x="27" y="93"/>
                </a:cxn>
                <a:cxn ang="0">
                  <a:pos x="29" y="96"/>
                </a:cxn>
                <a:cxn ang="0">
                  <a:pos x="35" y="104"/>
                </a:cxn>
                <a:cxn ang="0">
                  <a:pos x="44" y="109"/>
                </a:cxn>
                <a:cxn ang="0">
                  <a:pos x="53" y="104"/>
                </a:cxn>
                <a:cxn ang="0">
                  <a:pos x="64" y="91"/>
                </a:cxn>
                <a:cxn ang="0">
                  <a:pos x="76" y="77"/>
                </a:cxn>
                <a:cxn ang="0">
                  <a:pos x="84" y="66"/>
                </a:cxn>
                <a:cxn ang="0">
                  <a:pos x="85" y="54"/>
                </a:cxn>
                <a:cxn ang="0">
                  <a:pos x="79" y="30"/>
                </a:cxn>
                <a:cxn ang="0">
                  <a:pos x="70" y="15"/>
                </a:cxn>
                <a:cxn ang="0">
                  <a:pos x="69" y="10"/>
                </a:cxn>
                <a:cxn ang="0">
                  <a:pos x="78" y="19"/>
                </a:cxn>
                <a:cxn ang="0">
                  <a:pos x="90" y="45"/>
                </a:cxn>
                <a:cxn ang="0">
                  <a:pos x="98" y="41"/>
                </a:cxn>
                <a:cxn ang="0">
                  <a:pos x="115" y="11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20" y="18"/>
                </a:cxn>
                <a:cxn ang="0">
                  <a:pos x="103" y="53"/>
                </a:cxn>
                <a:cxn ang="0">
                  <a:pos x="103" y="60"/>
                </a:cxn>
                <a:cxn ang="0">
                  <a:pos x="118" y="57"/>
                </a:cxn>
                <a:cxn ang="0">
                  <a:pos x="129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3"/>
                </a:cxn>
                <a:cxn ang="0">
                  <a:pos x="146" y="50"/>
                </a:cxn>
                <a:cxn ang="0">
                  <a:pos x="131" y="58"/>
                </a:cxn>
                <a:cxn ang="0">
                  <a:pos x="113" y="67"/>
                </a:cxn>
                <a:cxn ang="0">
                  <a:pos x="98" y="74"/>
                </a:cxn>
                <a:cxn ang="0">
                  <a:pos x="86" y="78"/>
                </a:cxn>
                <a:cxn ang="0">
                  <a:pos x="72" y="96"/>
                </a:cxn>
                <a:cxn ang="0">
                  <a:pos x="72" y="104"/>
                </a:cxn>
                <a:cxn ang="0">
                  <a:pos x="78" y="108"/>
                </a:cxn>
                <a:cxn ang="0">
                  <a:pos x="76" y="110"/>
                </a:cxn>
                <a:cxn ang="0">
                  <a:pos x="69" y="116"/>
                </a:cxn>
                <a:cxn ang="0">
                  <a:pos x="64" y="117"/>
                </a:cxn>
                <a:cxn ang="0">
                  <a:pos x="61" y="117"/>
                </a:cxn>
                <a:cxn ang="0">
                  <a:pos x="58" y="122"/>
                </a:cxn>
                <a:cxn ang="0">
                  <a:pos x="47" y="142"/>
                </a:cxn>
                <a:cxn ang="0">
                  <a:pos x="35" y="165"/>
                </a:cxn>
                <a:cxn ang="0">
                  <a:pos x="28" y="188"/>
                </a:cxn>
                <a:cxn ang="0">
                  <a:pos x="25" y="201"/>
                </a:cxn>
                <a:cxn ang="0">
                  <a:pos x="21" y="210"/>
                </a:cxn>
                <a:cxn ang="0">
                  <a:pos x="14" y="215"/>
                </a:cxn>
                <a:cxn ang="0">
                  <a:pos x="3" y="219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" name="Freeform 301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/>
              <a:ahLst/>
              <a:cxnLst>
                <a:cxn ang="0">
                  <a:pos x="64" y="10"/>
                </a:cxn>
                <a:cxn ang="0">
                  <a:pos x="55" y="30"/>
                </a:cxn>
                <a:cxn ang="0">
                  <a:pos x="47" y="36"/>
                </a:cxn>
                <a:cxn ang="0">
                  <a:pos x="31" y="42"/>
                </a:cxn>
                <a:cxn ang="0">
                  <a:pos x="15" y="51"/>
                </a:cxn>
                <a:cxn ang="0">
                  <a:pos x="3" y="59"/>
                </a:cxn>
                <a:cxn ang="0">
                  <a:pos x="0" y="64"/>
                </a:cxn>
                <a:cxn ang="0">
                  <a:pos x="1" y="66"/>
                </a:cxn>
                <a:cxn ang="0">
                  <a:pos x="7" y="62"/>
                </a:cxn>
                <a:cxn ang="0">
                  <a:pos x="18" y="57"/>
                </a:cxn>
                <a:cxn ang="0">
                  <a:pos x="31" y="49"/>
                </a:cxn>
                <a:cxn ang="0">
                  <a:pos x="44" y="44"/>
                </a:cxn>
                <a:cxn ang="0">
                  <a:pos x="46" y="51"/>
                </a:cxn>
                <a:cxn ang="0">
                  <a:pos x="41" y="72"/>
                </a:cxn>
                <a:cxn ang="0">
                  <a:pos x="37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5" y="117"/>
                </a:cxn>
                <a:cxn ang="0">
                  <a:pos x="3" y="123"/>
                </a:cxn>
                <a:cxn ang="0">
                  <a:pos x="5" y="126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1" y="105"/>
                </a:cxn>
                <a:cxn ang="0">
                  <a:pos x="45" y="151"/>
                </a:cxn>
                <a:cxn ang="0">
                  <a:pos x="48" y="169"/>
                </a:cxn>
                <a:cxn ang="0">
                  <a:pos x="49" y="168"/>
                </a:cxn>
                <a:cxn ang="0">
                  <a:pos x="51" y="147"/>
                </a:cxn>
                <a:cxn ang="0">
                  <a:pos x="48" y="98"/>
                </a:cxn>
                <a:cxn ang="0">
                  <a:pos x="52" y="83"/>
                </a:cxn>
                <a:cxn ang="0">
                  <a:pos x="54" y="85"/>
                </a:cxn>
                <a:cxn ang="0">
                  <a:pos x="60" y="97"/>
                </a:cxn>
                <a:cxn ang="0">
                  <a:pos x="81" y="122"/>
                </a:cxn>
                <a:cxn ang="0">
                  <a:pos x="91" y="128"/>
                </a:cxn>
                <a:cxn ang="0">
                  <a:pos x="88" y="121"/>
                </a:cxn>
                <a:cxn ang="0">
                  <a:pos x="77" y="107"/>
                </a:cxn>
                <a:cxn ang="0">
                  <a:pos x="62" y="87"/>
                </a:cxn>
                <a:cxn ang="0">
                  <a:pos x="57" y="71"/>
                </a:cxn>
                <a:cxn ang="0">
                  <a:pos x="58" y="51"/>
                </a:cxn>
                <a:cxn ang="0">
                  <a:pos x="61" y="43"/>
                </a:cxn>
                <a:cxn ang="0">
                  <a:pos x="65" y="45"/>
                </a:cxn>
                <a:cxn ang="0">
                  <a:pos x="74" y="54"/>
                </a:cxn>
                <a:cxn ang="0">
                  <a:pos x="91" y="70"/>
                </a:cxn>
                <a:cxn ang="0">
                  <a:pos x="98" y="75"/>
                </a:cxn>
                <a:cxn ang="0">
                  <a:pos x="92" y="66"/>
                </a:cxn>
                <a:cxn ang="0">
                  <a:pos x="82" y="54"/>
                </a:cxn>
                <a:cxn ang="0">
                  <a:pos x="73" y="43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4" y="3"/>
                </a:cxn>
                <a:cxn ang="0">
                  <a:pos x="72" y="0"/>
                </a:cxn>
              </a:cxnLst>
              <a:rect l="0" t="0" r="r" b="b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" name="Freeform 302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16" y="26"/>
                </a:cxn>
                <a:cxn ang="0">
                  <a:pos x="23" y="32"/>
                </a:cxn>
                <a:cxn ang="0">
                  <a:pos x="39" y="38"/>
                </a:cxn>
                <a:cxn ang="0">
                  <a:pos x="45" y="57"/>
                </a:cxn>
                <a:cxn ang="0">
                  <a:pos x="45" y="87"/>
                </a:cxn>
                <a:cxn ang="0">
                  <a:pos x="49" y="103"/>
                </a:cxn>
                <a:cxn ang="0">
                  <a:pos x="50" y="99"/>
                </a:cxn>
                <a:cxn ang="0">
                  <a:pos x="49" y="84"/>
                </a:cxn>
                <a:cxn ang="0">
                  <a:pos x="53" y="52"/>
                </a:cxn>
                <a:cxn ang="0">
                  <a:pos x="58" y="45"/>
                </a:cxn>
                <a:cxn ang="0">
                  <a:pos x="67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2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6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100"/>
                </a:cxn>
                <a:cxn ang="0">
                  <a:pos x="166" y="117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3" y="121"/>
                </a:cxn>
                <a:cxn ang="0">
                  <a:pos x="160" y="106"/>
                </a:cxn>
                <a:cxn ang="0">
                  <a:pos x="133" y="89"/>
                </a:cxn>
                <a:cxn ang="0">
                  <a:pos x="110" y="76"/>
                </a:cxn>
                <a:cxn ang="0">
                  <a:pos x="100" y="71"/>
                </a:cxn>
                <a:cxn ang="0">
                  <a:pos x="106" y="70"/>
                </a:cxn>
                <a:cxn ang="0">
                  <a:pos x="120" y="66"/>
                </a:cxn>
                <a:cxn ang="0">
                  <a:pos x="141" y="62"/>
                </a:cxn>
                <a:cxn ang="0">
                  <a:pos x="164" y="60"/>
                </a:cxn>
                <a:cxn ang="0">
                  <a:pos x="184" y="62"/>
                </a:cxn>
                <a:cxn ang="0">
                  <a:pos x="196" y="68"/>
                </a:cxn>
                <a:cxn ang="0">
                  <a:pos x="193" y="62"/>
                </a:cxn>
                <a:cxn ang="0">
                  <a:pos x="182" y="58"/>
                </a:cxn>
                <a:cxn ang="0">
                  <a:pos x="159" y="57"/>
                </a:cxn>
                <a:cxn ang="0">
                  <a:pos x="131" y="57"/>
                </a:cxn>
                <a:cxn ang="0">
                  <a:pos x="108" y="58"/>
                </a:cxn>
                <a:cxn ang="0">
                  <a:pos x="99" y="58"/>
                </a:cxn>
                <a:cxn ang="0">
                  <a:pos x="89" y="52"/>
                </a:cxn>
                <a:cxn ang="0">
                  <a:pos x="77" y="43"/>
                </a:cxn>
                <a:cxn ang="0">
                  <a:pos x="68" y="36"/>
                </a:cxn>
                <a:cxn ang="0">
                  <a:pos x="72" y="31"/>
                </a:cxn>
                <a:cxn ang="0">
                  <a:pos x="86" y="21"/>
                </a:cxn>
                <a:cxn ang="0">
                  <a:pos x="103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20" y="0"/>
                </a:cxn>
                <a:cxn ang="0">
                  <a:pos x="107" y="4"/>
                </a:cxn>
                <a:cxn ang="0">
                  <a:pos x="91" y="11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3" y="29"/>
                </a:cxn>
                <a:cxn ang="0">
                  <a:pos x="42" y="28"/>
                </a:cxn>
                <a:cxn ang="0">
                  <a:pos x="32" y="23"/>
                </a:cxn>
                <a:cxn ang="0">
                  <a:pos x="22" y="18"/>
                </a:cxn>
                <a:cxn ang="0">
                  <a:pos x="12" y="15"/>
                </a:cxn>
                <a:cxn ang="0">
                  <a:pos x="3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4" name="Freeform 303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19" y="64"/>
                </a:cxn>
                <a:cxn ang="0">
                  <a:pos x="30" y="62"/>
                </a:cxn>
                <a:cxn ang="0">
                  <a:pos x="42" y="70"/>
                </a:cxn>
                <a:cxn ang="0">
                  <a:pos x="45" y="78"/>
                </a:cxn>
                <a:cxn ang="0">
                  <a:pos x="34" y="76"/>
                </a:cxn>
                <a:cxn ang="0">
                  <a:pos x="27" y="72"/>
                </a:cxn>
                <a:cxn ang="0">
                  <a:pos x="17" y="67"/>
                </a:cxn>
                <a:cxn ang="0">
                  <a:pos x="2" y="75"/>
                </a:cxn>
                <a:cxn ang="0">
                  <a:pos x="0" y="90"/>
                </a:cxn>
                <a:cxn ang="0">
                  <a:pos x="4" y="98"/>
                </a:cxn>
                <a:cxn ang="0">
                  <a:pos x="26" y="102"/>
                </a:cxn>
                <a:cxn ang="0">
                  <a:pos x="37" y="95"/>
                </a:cxn>
                <a:cxn ang="0">
                  <a:pos x="37" y="103"/>
                </a:cxn>
                <a:cxn ang="0">
                  <a:pos x="30" y="128"/>
                </a:cxn>
                <a:cxn ang="0">
                  <a:pos x="52" y="129"/>
                </a:cxn>
                <a:cxn ang="0">
                  <a:pos x="60" y="112"/>
                </a:cxn>
                <a:cxn ang="0">
                  <a:pos x="54" y="97"/>
                </a:cxn>
                <a:cxn ang="0">
                  <a:pos x="57" y="93"/>
                </a:cxn>
                <a:cxn ang="0">
                  <a:pos x="62" y="100"/>
                </a:cxn>
                <a:cxn ang="0">
                  <a:pos x="69" y="112"/>
                </a:cxn>
                <a:cxn ang="0">
                  <a:pos x="87" y="112"/>
                </a:cxn>
                <a:cxn ang="0">
                  <a:pos x="103" y="117"/>
                </a:cxn>
                <a:cxn ang="0">
                  <a:pos x="118" y="107"/>
                </a:cxn>
                <a:cxn ang="0">
                  <a:pos x="121" y="97"/>
                </a:cxn>
                <a:cxn ang="0">
                  <a:pos x="118" y="93"/>
                </a:cxn>
                <a:cxn ang="0">
                  <a:pos x="101" y="84"/>
                </a:cxn>
                <a:cxn ang="0">
                  <a:pos x="88" y="80"/>
                </a:cxn>
                <a:cxn ang="0">
                  <a:pos x="94" y="69"/>
                </a:cxn>
                <a:cxn ang="0">
                  <a:pos x="111" y="63"/>
                </a:cxn>
                <a:cxn ang="0">
                  <a:pos x="125" y="54"/>
                </a:cxn>
                <a:cxn ang="0">
                  <a:pos x="127" y="38"/>
                </a:cxn>
                <a:cxn ang="0">
                  <a:pos x="112" y="29"/>
                </a:cxn>
                <a:cxn ang="0">
                  <a:pos x="95" y="36"/>
                </a:cxn>
                <a:cxn ang="0">
                  <a:pos x="95" y="47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3" y="51"/>
                </a:cxn>
                <a:cxn ang="0">
                  <a:pos x="78" y="36"/>
                </a:cxn>
                <a:cxn ang="0">
                  <a:pos x="90" y="20"/>
                </a:cxn>
                <a:cxn ang="0">
                  <a:pos x="81" y="3"/>
                </a:cxn>
                <a:cxn ang="0">
                  <a:pos x="65" y="1"/>
                </a:cxn>
                <a:cxn ang="0">
                  <a:pos x="54" y="9"/>
                </a:cxn>
                <a:cxn ang="0">
                  <a:pos x="50" y="17"/>
                </a:cxn>
                <a:cxn ang="0">
                  <a:pos x="55" y="29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5" y="41"/>
                </a:cxn>
              </a:cxnLst>
              <a:rect l="0" t="0" r="r" b="b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5" name="Freeform 304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21" y="15"/>
                </a:cxn>
                <a:cxn ang="0">
                  <a:pos x="109" y="27"/>
                </a:cxn>
                <a:cxn ang="0">
                  <a:pos x="95" y="39"/>
                </a:cxn>
                <a:cxn ang="0">
                  <a:pos x="80" y="47"/>
                </a:cxn>
                <a:cxn ang="0">
                  <a:pos x="66" y="52"/>
                </a:cxn>
                <a:cxn ang="0">
                  <a:pos x="51" y="57"/>
                </a:cxn>
                <a:cxn ang="0">
                  <a:pos x="37" y="58"/>
                </a:cxn>
                <a:cxn ang="0">
                  <a:pos x="24" y="58"/>
                </a:cxn>
                <a:cxn ang="0">
                  <a:pos x="25" y="69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5" y="158"/>
                </a:cxn>
                <a:cxn ang="0">
                  <a:pos x="9" y="174"/>
                </a:cxn>
                <a:cxn ang="0">
                  <a:pos x="15" y="176"/>
                </a:cxn>
                <a:cxn ang="0">
                  <a:pos x="22" y="179"/>
                </a:cxn>
                <a:cxn ang="0">
                  <a:pos x="30" y="183"/>
                </a:cxn>
                <a:cxn ang="0">
                  <a:pos x="39" y="188"/>
                </a:cxn>
                <a:cxn ang="0">
                  <a:pos x="47" y="196"/>
                </a:cxn>
                <a:cxn ang="0">
                  <a:pos x="53" y="205"/>
                </a:cxn>
                <a:cxn ang="0">
                  <a:pos x="59" y="217"/>
                </a:cxn>
                <a:cxn ang="0">
                  <a:pos x="63" y="230"/>
                </a:cxn>
                <a:cxn ang="0">
                  <a:pos x="67" y="222"/>
                </a:cxn>
                <a:cxn ang="0">
                  <a:pos x="71" y="213"/>
                </a:cxn>
                <a:cxn ang="0">
                  <a:pos x="77" y="205"/>
                </a:cxn>
                <a:cxn ang="0">
                  <a:pos x="84" y="197"/>
                </a:cxn>
                <a:cxn ang="0">
                  <a:pos x="91" y="189"/>
                </a:cxn>
                <a:cxn ang="0">
                  <a:pos x="100" y="184"/>
                </a:cxn>
                <a:cxn ang="0">
                  <a:pos x="109" y="180"/>
                </a:cxn>
                <a:cxn ang="0">
                  <a:pos x="119" y="178"/>
                </a:cxn>
                <a:cxn ang="0">
                  <a:pos x="114" y="169"/>
                </a:cxn>
                <a:cxn ang="0">
                  <a:pos x="112" y="156"/>
                </a:cxn>
                <a:cxn ang="0">
                  <a:pos x="114" y="142"/>
                </a:cxn>
                <a:cxn ang="0">
                  <a:pos x="124" y="126"/>
                </a:cxn>
                <a:cxn ang="0">
                  <a:pos x="114" y="101"/>
                </a:cxn>
                <a:cxn ang="0">
                  <a:pos x="112" y="77"/>
                </a:cxn>
                <a:cxn ang="0">
                  <a:pos x="113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0"/>
                </a:cxn>
                <a:cxn ang="0">
                  <a:pos x="128" y="12"/>
                </a:cxn>
                <a:cxn ang="0">
                  <a:pos x="131" y="7"/>
                </a:cxn>
                <a:cxn ang="0">
                  <a:pos x="133" y="5"/>
                </a:cxn>
                <a:cxn ang="0">
                  <a:pos x="133" y="4"/>
                </a:cxn>
                <a:cxn ang="0">
                  <a:pos x="131" y="1"/>
                </a:cxn>
                <a:cxn ang="0">
                  <a:pos x="131" y="1"/>
                </a:cxn>
                <a:cxn ang="0">
                  <a:pos x="131" y="0"/>
                </a:cxn>
              </a:cxnLst>
              <a:rect l="0" t="0" r="r" b="b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6" name="Freeform 305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5"/>
                </a:cxn>
                <a:cxn ang="0">
                  <a:pos x="80" y="10"/>
                </a:cxn>
                <a:cxn ang="0">
                  <a:pos x="67" y="13"/>
                </a:cxn>
                <a:cxn ang="0">
                  <a:pos x="53" y="18"/>
                </a:cxn>
                <a:cxn ang="0">
                  <a:pos x="39" y="21"/>
                </a:cxn>
                <a:cxn ang="0">
                  <a:pos x="27" y="23"/>
                </a:cxn>
                <a:cxn ang="0">
                  <a:pos x="16" y="24"/>
                </a:cxn>
                <a:cxn ang="0">
                  <a:pos x="11" y="24"/>
                </a:cxn>
                <a:cxn ang="0">
                  <a:pos x="7" y="23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3" y="31"/>
                </a:cxn>
                <a:cxn ang="0">
                  <a:pos x="25" y="43"/>
                </a:cxn>
                <a:cxn ang="0">
                  <a:pos x="36" y="56"/>
                </a:cxn>
                <a:cxn ang="0">
                  <a:pos x="45" y="71"/>
                </a:cxn>
                <a:cxn ang="0">
                  <a:pos x="54" y="88"/>
                </a:cxn>
                <a:cxn ang="0">
                  <a:pos x="60" y="105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5" y="142"/>
                </a:cxn>
                <a:cxn ang="0">
                  <a:pos x="84" y="143"/>
                </a:cxn>
                <a:cxn ang="0">
                  <a:pos x="93" y="148"/>
                </a:cxn>
                <a:cxn ang="0">
                  <a:pos x="102" y="154"/>
                </a:cxn>
                <a:cxn ang="0">
                  <a:pos x="112" y="160"/>
                </a:cxn>
                <a:cxn ang="0">
                  <a:pos x="121" y="169"/>
                </a:cxn>
                <a:cxn ang="0">
                  <a:pos x="129" y="179"/>
                </a:cxn>
                <a:cxn ang="0">
                  <a:pos x="135" y="190"/>
                </a:cxn>
                <a:cxn ang="0">
                  <a:pos x="141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2" y="169"/>
                </a:cxn>
                <a:cxn ang="0">
                  <a:pos x="211" y="171"/>
                </a:cxn>
                <a:cxn ang="0">
                  <a:pos x="229" y="175"/>
                </a:cxn>
                <a:cxn ang="0">
                  <a:pos x="249" y="183"/>
                </a:cxn>
                <a:cxn ang="0">
                  <a:pos x="243" y="176"/>
                </a:cxn>
                <a:cxn ang="0">
                  <a:pos x="237" y="167"/>
                </a:cxn>
                <a:cxn ang="0">
                  <a:pos x="232" y="157"/>
                </a:cxn>
                <a:cxn ang="0">
                  <a:pos x="228" y="146"/>
                </a:cxn>
                <a:cxn ang="0">
                  <a:pos x="226" y="132"/>
                </a:cxn>
                <a:cxn ang="0">
                  <a:pos x="226" y="116"/>
                </a:cxn>
                <a:cxn ang="0">
                  <a:pos x="231" y="99"/>
                </a:cxn>
                <a:cxn ang="0">
                  <a:pos x="239" y="81"/>
                </a:cxn>
                <a:cxn ang="0">
                  <a:pos x="228" y="78"/>
                </a:cxn>
                <a:cxn ang="0">
                  <a:pos x="215" y="74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4"/>
                </a:cxn>
                <a:cxn ang="0">
                  <a:pos x="178" y="43"/>
                </a:cxn>
                <a:cxn ang="0">
                  <a:pos x="174" y="28"/>
                </a:cxn>
                <a:cxn ang="0">
                  <a:pos x="173" y="11"/>
                </a:cxn>
                <a:cxn ang="0">
                  <a:pos x="166" y="12"/>
                </a:cxn>
                <a:cxn ang="0">
                  <a:pos x="160" y="13"/>
                </a:cxn>
                <a:cxn ang="0">
                  <a:pos x="153" y="14"/>
                </a:cxn>
                <a:cxn ang="0">
                  <a:pos x="146" y="13"/>
                </a:cxn>
                <a:cxn ang="0">
                  <a:pos x="138" y="12"/>
                </a:cxn>
                <a:cxn ang="0">
                  <a:pos x="130" y="10"/>
                </a:cxn>
                <a:cxn ang="0">
                  <a:pos x="122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7" name="Freeform 306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/>
              <a:ahLst/>
              <a:cxnLst>
                <a:cxn ang="0">
                  <a:pos x="184" y="131"/>
                </a:cxn>
                <a:cxn ang="0">
                  <a:pos x="156" y="132"/>
                </a:cxn>
                <a:cxn ang="0">
                  <a:pos x="119" y="145"/>
                </a:cxn>
                <a:cxn ang="0">
                  <a:pos x="84" y="177"/>
                </a:cxn>
                <a:cxn ang="0">
                  <a:pos x="63" y="224"/>
                </a:cxn>
                <a:cxn ang="0">
                  <a:pos x="49" y="254"/>
                </a:cxn>
                <a:cxn ang="0">
                  <a:pos x="34" y="260"/>
                </a:cxn>
                <a:cxn ang="0">
                  <a:pos x="22" y="263"/>
                </a:cxn>
                <a:cxn ang="0">
                  <a:pos x="12" y="265"/>
                </a:cxn>
                <a:cxn ang="0">
                  <a:pos x="4" y="268"/>
                </a:cxn>
                <a:cxn ang="0">
                  <a:pos x="1" y="268"/>
                </a:cxn>
                <a:cxn ang="0">
                  <a:pos x="0" y="267"/>
                </a:cxn>
                <a:cxn ang="0">
                  <a:pos x="18" y="257"/>
                </a:cxn>
                <a:cxn ang="0">
                  <a:pos x="41" y="230"/>
                </a:cxn>
                <a:cxn ang="0">
                  <a:pos x="51" y="198"/>
                </a:cxn>
                <a:cxn ang="0">
                  <a:pos x="54" y="170"/>
                </a:cxn>
                <a:cxn ang="0">
                  <a:pos x="53" y="151"/>
                </a:cxn>
                <a:cxn ang="0">
                  <a:pos x="49" y="128"/>
                </a:cxn>
                <a:cxn ang="0">
                  <a:pos x="52" y="114"/>
                </a:cxn>
                <a:cxn ang="0">
                  <a:pos x="69" y="103"/>
                </a:cxn>
                <a:cxn ang="0">
                  <a:pos x="84" y="84"/>
                </a:cxn>
                <a:cxn ang="0">
                  <a:pos x="89" y="60"/>
                </a:cxn>
                <a:cxn ang="0">
                  <a:pos x="96" y="46"/>
                </a:cxn>
                <a:cxn ang="0">
                  <a:pos x="121" y="38"/>
                </a:cxn>
                <a:cxn ang="0">
                  <a:pos x="148" y="25"/>
                </a:cxn>
                <a:cxn ang="0">
                  <a:pos x="171" y="9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1" y="61"/>
                </a:cxn>
                <a:cxn ang="0">
                  <a:pos x="208" y="83"/>
                </a:cxn>
                <a:cxn ang="0">
                  <a:pos x="212" y="91"/>
                </a:cxn>
                <a:cxn ang="0">
                  <a:pos x="198" y="96"/>
                </a:cxn>
                <a:cxn ang="0">
                  <a:pos x="188" y="106"/>
                </a:cxn>
                <a:cxn ang="0">
                  <a:pos x="187" y="122"/>
                </a:cxn>
              </a:cxnLst>
              <a:rect l="0" t="0" r="r" b="b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8" name="Freeform 307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/>
              <a:ahLst/>
              <a:cxnLst>
                <a:cxn ang="0">
                  <a:pos x="71" y="259"/>
                </a:cxn>
                <a:cxn ang="0">
                  <a:pos x="61" y="250"/>
                </a:cxn>
                <a:cxn ang="0">
                  <a:pos x="49" y="251"/>
                </a:cxn>
                <a:cxn ang="0">
                  <a:pos x="41" y="246"/>
                </a:cxn>
                <a:cxn ang="0">
                  <a:pos x="43" y="239"/>
                </a:cxn>
                <a:cxn ang="0">
                  <a:pos x="51" y="232"/>
                </a:cxn>
                <a:cxn ang="0">
                  <a:pos x="64" y="229"/>
                </a:cxn>
                <a:cxn ang="0">
                  <a:pos x="75" y="225"/>
                </a:cxn>
                <a:cxn ang="0">
                  <a:pos x="80" y="218"/>
                </a:cxn>
                <a:cxn ang="0">
                  <a:pos x="81" y="212"/>
                </a:cxn>
                <a:cxn ang="0">
                  <a:pos x="81" y="207"/>
                </a:cxn>
                <a:cxn ang="0">
                  <a:pos x="77" y="202"/>
                </a:cxn>
                <a:cxn ang="0">
                  <a:pos x="72" y="196"/>
                </a:cxn>
                <a:cxn ang="0">
                  <a:pos x="57" y="196"/>
                </a:cxn>
                <a:cxn ang="0">
                  <a:pos x="48" y="202"/>
                </a:cxn>
                <a:cxn ang="0">
                  <a:pos x="48" y="210"/>
                </a:cxn>
                <a:cxn ang="0">
                  <a:pos x="43" y="218"/>
                </a:cxn>
                <a:cxn ang="0">
                  <a:pos x="34" y="225"/>
                </a:cxn>
                <a:cxn ang="0">
                  <a:pos x="30" y="226"/>
                </a:cxn>
                <a:cxn ang="0">
                  <a:pos x="26" y="222"/>
                </a:cxn>
                <a:cxn ang="0">
                  <a:pos x="26" y="217"/>
                </a:cxn>
                <a:cxn ang="0">
                  <a:pos x="30" y="206"/>
                </a:cxn>
                <a:cxn ang="0">
                  <a:pos x="35" y="199"/>
                </a:cxn>
                <a:cxn ang="0">
                  <a:pos x="42" y="190"/>
                </a:cxn>
                <a:cxn ang="0">
                  <a:pos x="43" y="184"/>
                </a:cxn>
                <a:cxn ang="0">
                  <a:pos x="43" y="181"/>
                </a:cxn>
                <a:cxn ang="0">
                  <a:pos x="41" y="175"/>
                </a:cxn>
                <a:cxn ang="0">
                  <a:pos x="34" y="169"/>
                </a:cxn>
                <a:cxn ang="0">
                  <a:pos x="24" y="166"/>
                </a:cxn>
                <a:cxn ang="0">
                  <a:pos x="18" y="167"/>
                </a:cxn>
                <a:cxn ang="0">
                  <a:pos x="14" y="169"/>
                </a:cxn>
                <a:cxn ang="0">
                  <a:pos x="9" y="173"/>
                </a:cxn>
                <a:cxn ang="0">
                  <a:pos x="0" y="150"/>
                </a:cxn>
                <a:cxn ang="0">
                  <a:pos x="13" y="99"/>
                </a:cxn>
                <a:cxn ang="0">
                  <a:pos x="48" y="53"/>
                </a:cxn>
                <a:cxn ang="0">
                  <a:pos x="91" y="19"/>
                </a:cxn>
                <a:cxn ang="0">
                  <a:pos x="117" y="6"/>
                </a:cxn>
                <a:cxn ang="0">
                  <a:pos x="129" y="0"/>
                </a:cxn>
                <a:cxn ang="0">
                  <a:pos x="119" y="17"/>
                </a:cxn>
                <a:cxn ang="0">
                  <a:pos x="107" y="47"/>
                </a:cxn>
                <a:cxn ang="0">
                  <a:pos x="107" y="72"/>
                </a:cxn>
                <a:cxn ang="0">
                  <a:pos x="114" y="97"/>
                </a:cxn>
                <a:cxn ang="0">
                  <a:pos x="122" y="124"/>
                </a:cxn>
                <a:cxn ang="0">
                  <a:pos x="126" y="147"/>
                </a:cxn>
                <a:cxn ang="0">
                  <a:pos x="127" y="166"/>
                </a:cxn>
                <a:cxn ang="0">
                  <a:pos x="124" y="194"/>
                </a:cxn>
                <a:cxn ang="0">
                  <a:pos x="114" y="226"/>
                </a:cxn>
                <a:cxn ang="0">
                  <a:pos x="91" y="253"/>
                </a:cxn>
              </a:cxnLst>
              <a:rect l="0" t="0" r="r" b="b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9" name="Freeform 308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6"/>
                </a:cxn>
                <a:cxn ang="0">
                  <a:pos x="227" y="385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4" y="209"/>
                </a:cxn>
                <a:cxn ang="0">
                  <a:pos x="225" y="165"/>
                </a:cxn>
                <a:cxn ang="0">
                  <a:pos x="211" y="173"/>
                </a:cxn>
                <a:cxn ang="0">
                  <a:pos x="194" y="213"/>
                </a:cxn>
                <a:cxn ang="0">
                  <a:pos x="129" y="265"/>
                </a:cxn>
                <a:cxn ang="0">
                  <a:pos x="79" y="270"/>
                </a:cxn>
                <a:cxn ang="0">
                  <a:pos x="47" y="257"/>
                </a:cxn>
                <a:cxn ang="0">
                  <a:pos x="0" y="236"/>
                </a:cxn>
                <a:cxn ang="0">
                  <a:pos x="39" y="222"/>
                </a:cxn>
                <a:cxn ang="0">
                  <a:pos x="73" y="179"/>
                </a:cxn>
                <a:cxn ang="0">
                  <a:pos x="141" y="135"/>
                </a:cxn>
                <a:cxn ang="0">
                  <a:pos x="184" y="137"/>
                </a:cxn>
                <a:cxn ang="0">
                  <a:pos x="192" y="141"/>
                </a:cxn>
                <a:cxn ang="0">
                  <a:pos x="183" y="163"/>
                </a:cxn>
                <a:cxn ang="0">
                  <a:pos x="189" y="169"/>
                </a:cxn>
                <a:cxn ang="0">
                  <a:pos x="210" y="163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8" y="152"/>
                </a:cxn>
                <a:cxn ang="0">
                  <a:pos x="257" y="156"/>
                </a:cxn>
                <a:cxn ang="0">
                  <a:pos x="278" y="137"/>
                </a:cxn>
                <a:cxn ang="0">
                  <a:pos x="302" y="131"/>
                </a:cxn>
                <a:cxn ang="0">
                  <a:pos x="337" y="93"/>
                </a:cxn>
                <a:cxn ang="0">
                  <a:pos x="412" y="6"/>
                </a:cxn>
                <a:cxn ang="0">
                  <a:pos x="471" y="0"/>
                </a:cxn>
                <a:cxn ang="0">
                  <a:pos x="519" y="9"/>
                </a:cxn>
                <a:cxn ang="0">
                  <a:pos x="570" y="28"/>
                </a:cxn>
                <a:cxn ang="0">
                  <a:pos x="619" y="30"/>
                </a:cxn>
                <a:cxn ang="0">
                  <a:pos x="611" y="56"/>
                </a:cxn>
                <a:cxn ang="0">
                  <a:pos x="543" y="137"/>
                </a:cxn>
                <a:cxn ang="0">
                  <a:pos x="482" y="166"/>
                </a:cxn>
                <a:cxn ang="0">
                  <a:pos x="418" y="180"/>
                </a:cxn>
                <a:cxn ang="0">
                  <a:pos x="358" y="166"/>
                </a:cxn>
                <a:cxn ang="0">
                  <a:pos x="326" y="149"/>
                </a:cxn>
                <a:cxn ang="0">
                  <a:pos x="302" y="142"/>
                </a:cxn>
                <a:cxn ang="0">
                  <a:pos x="278" y="149"/>
                </a:cxn>
                <a:cxn ang="0">
                  <a:pos x="281" y="161"/>
                </a:cxn>
                <a:cxn ang="0">
                  <a:pos x="308" y="159"/>
                </a:cxn>
                <a:cxn ang="0">
                  <a:pos x="341" y="157"/>
                </a:cxn>
                <a:cxn ang="0">
                  <a:pos x="402" y="179"/>
                </a:cxn>
                <a:cxn ang="0">
                  <a:pos x="456" y="244"/>
                </a:cxn>
                <a:cxn ang="0">
                  <a:pos x="473" y="322"/>
                </a:cxn>
                <a:cxn ang="0">
                  <a:pos x="440" y="322"/>
                </a:cxn>
                <a:cxn ang="0">
                  <a:pos x="366" y="301"/>
                </a:cxn>
                <a:cxn ang="0">
                  <a:pos x="320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2" y="163"/>
                </a:cxn>
                <a:cxn ang="0">
                  <a:pos x="247" y="188"/>
                </a:cxn>
                <a:cxn ang="0">
                  <a:pos x="293" y="244"/>
                </a:cxn>
              </a:cxnLst>
              <a:rect l="0" t="0" r="r" b="b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0" name="Freeform 309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/>
              <a:ahLst/>
              <a:cxnLst>
                <a:cxn ang="0">
                  <a:pos x="144" y="185"/>
                </a:cxn>
                <a:cxn ang="0">
                  <a:pos x="149" y="175"/>
                </a:cxn>
                <a:cxn ang="0">
                  <a:pos x="161" y="172"/>
                </a:cxn>
                <a:cxn ang="0">
                  <a:pos x="170" y="175"/>
                </a:cxn>
                <a:cxn ang="0">
                  <a:pos x="172" y="180"/>
                </a:cxn>
                <a:cxn ang="0">
                  <a:pos x="178" y="181"/>
                </a:cxn>
                <a:cxn ang="0">
                  <a:pos x="187" y="183"/>
                </a:cxn>
                <a:cxn ang="0">
                  <a:pos x="189" y="182"/>
                </a:cxn>
                <a:cxn ang="0">
                  <a:pos x="186" y="175"/>
                </a:cxn>
                <a:cxn ang="0">
                  <a:pos x="179" y="169"/>
                </a:cxn>
                <a:cxn ang="0">
                  <a:pos x="172" y="168"/>
                </a:cxn>
                <a:cxn ang="0">
                  <a:pos x="163" y="169"/>
                </a:cxn>
                <a:cxn ang="0">
                  <a:pos x="156" y="163"/>
                </a:cxn>
                <a:cxn ang="0">
                  <a:pos x="154" y="152"/>
                </a:cxn>
                <a:cxn ang="0">
                  <a:pos x="155" y="147"/>
                </a:cxn>
                <a:cxn ang="0">
                  <a:pos x="158" y="143"/>
                </a:cxn>
                <a:cxn ang="0">
                  <a:pos x="163" y="138"/>
                </a:cxn>
                <a:cxn ang="0">
                  <a:pos x="171" y="134"/>
                </a:cxn>
                <a:cxn ang="0">
                  <a:pos x="179" y="115"/>
                </a:cxn>
                <a:cxn ang="0">
                  <a:pos x="173" y="79"/>
                </a:cxn>
                <a:cxn ang="0">
                  <a:pos x="148" y="48"/>
                </a:cxn>
                <a:cxn ang="0">
                  <a:pos x="105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1" y="7"/>
                </a:cxn>
                <a:cxn ang="0">
                  <a:pos x="5" y="2"/>
                </a:cxn>
                <a:cxn ang="0">
                  <a:pos x="7" y="9"/>
                </a:cxn>
                <a:cxn ang="0">
                  <a:pos x="18" y="32"/>
                </a:cxn>
                <a:cxn ang="0">
                  <a:pos x="26" y="58"/>
                </a:cxn>
                <a:cxn ang="0">
                  <a:pos x="34" y="83"/>
                </a:cxn>
                <a:cxn ang="0">
                  <a:pos x="39" y="107"/>
                </a:cxn>
                <a:cxn ang="0">
                  <a:pos x="52" y="138"/>
                </a:cxn>
                <a:cxn ang="0">
                  <a:pos x="76" y="168"/>
                </a:cxn>
                <a:cxn ang="0">
                  <a:pos x="116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1" name="Freeform 310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9" y="10"/>
                </a:cxn>
                <a:cxn ang="0">
                  <a:pos x="18" y="15"/>
                </a:cxn>
                <a:cxn ang="0">
                  <a:pos x="17" y="17"/>
                </a:cxn>
                <a:cxn ang="0">
                  <a:pos x="13" y="19"/>
                </a:cxn>
                <a:cxn ang="0">
                  <a:pos x="11" y="20"/>
                </a:cxn>
                <a:cxn ang="0">
                  <a:pos x="8" y="19"/>
                </a:cxn>
                <a:cxn ang="0">
                  <a:pos x="3" y="16"/>
                </a:cxn>
                <a:cxn ang="0">
                  <a:pos x="1" y="13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2" name="Freeform 311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2"/>
                </a:cxn>
                <a:cxn ang="0">
                  <a:pos x="22" y="16"/>
                </a:cxn>
                <a:cxn ang="0">
                  <a:pos x="21" y="19"/>
                </a:cxn>
                <a:cxn ang="0">
                  <a:pos x="17" y="22"/>
                </a:cxn>
                <a:cxn ang="0">
                  <a:pos x="12" y="22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2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3" y="3"/>
                </a:cxn>
              </a:cxnLst>
              <a:rect l="0" t="0" r="r" b="b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3" name="Freeform 312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4" y="2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3" y="21"/>
                </a:cxn>
                <a:cxn ang="0">
                  <a:pos x="10" y="22"/>
                </a:cxn>
                <a:cxn ang="0">
                  <a:pos x="5" y="22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5"/>
                </a:cxn>
              </a:cxnLst>
              <a:rect l="0" t="0" r="r" b="b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4" name="Freeform 313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4"/>
                </a:cxn>
                <a:cxn ang="0">
                  <a:pos x="1" y="17"/>
                </a:cxn>
                <a:cxn ang="0">
                  <a:pos x="4" y="19"/>
                </a:cxn>
                <a:cxn ang="0">
                  <a:pos x="10" y="22"/>
                </a:cxn>
                <a:cxn ang="0">
                  <a:pos x="15" y="22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1" y="13"/>
                </a:cxn>
                <a:cxn ang="0">
                  <a:pos x="21" y="9"/>
                </a:cxn>
                <a:cxn ang="0">
                  <a:pos x="20" y="6"/>
                </a:cxn>
                <a:cxn ang="0">
                  <a:pos x="17" y="4"/>
                </a:cxn>
                <a:cxn ang="0">
                  <a:pos x="12" y="1"/>
                </a:cxn>
                <a:cxn ang="0">
                  <a:pos x="7" y="0"/>
                </a:cxn>
                <a:cxn ang="0">
                  <a:pos x="3" y="1"/>
                </a:cxn>
              </a:cxnLst>
              <a:rect l="0" t="0" r="r" b="b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5" name="Freeform 314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6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7"/>
                </a:cxn>
                <a:cxn ang="0">
                  <a:pos x="18" y="10"/>
                </a:cxn>
                <a:cxn ang="0">
                  <a:pos x="17" y="14"/>
                </a:cxn>
                <a:cxn ang="0">
                  <a:pos x="14" y="17"/>
                </a:cxn>
                <a:cxn ang="0">
                  <a:pos x="12" y="19"/>
                </a:cxn>
                <a:cxn ang="0">
                  <a:pos x="8" y="19"/>
                </a:cxn>
                <a:cxn ang="0">
                  <a:pos x="5" y="17"/>
                </a:cxn>
                <a:cxn ang="0">
                  <a:pos x="1" y="14"/>
                </a:cxn>
                <a:cxn ang="0">
                  <a:pos x="0" y="12"/>
                </a:cxn>
              </a:cxnLst>
              <a:rect l="0" t="0" r="r" b="b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6" name="Freeform 315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" y="21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5" y="15"/>
                </a:cxn>
                <a:cxn ang="0">
                  <a:pos x="13" y="18"/>
                </a:cxn>
                <a:cxn ang="0">
                  <a:pos x="10" y="21"/>
                </a:cxn>
                <a:cxn ang="0">
                  <a:pos x="6" y="22"/>
                </a:cxn>
              </a:cxnLst>
              <a:rect l="0" t="0" r="r" b="b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7" name="Freeform 316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3" y="9"/>
                </a:cxn>
                <a:cxn ang="0">
                  <a:pos x="5" y="4"/>
                </a:cxn>
                <a:cxn ang="0">
                  <a:pos x="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9" y="4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6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1" y="1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8" name="Freeform 317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7" y="4"/>
                </a:cxn>
                <a:cxn ang="0">
                  <a:pos x="18" y="7"/>
                </a:cxn>
                <a:cxn ang="0">
                  <a:pos x="19" y="10"/>
                </a:cxn>
                <a:cxn ang="0">
                  <a:pos x="18" y="13"/>
                </a:cxn>
                <a:cxn ang="0">
                  <a:pos x="14" y="16"/>
                </a:cxn>
                <a:cxn ang="0">
                  <a:pos x="12" y="19"/>
                </a:cxn>
                <a:cxn ang="0">
                  <a:pos x="9" y="20"/>
                </a:cxn>
                <a:cxn ang="0">
                  <a:pos x="5" y="20"/>
                </a:cxn>
                <a:cxn ang="0">
                  <a:pos x="3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9" y="0"/>
                </a:cxn>
                <a:cxn ang="0">
                  <a:pos x="14" y="2"/>
                </a:cxn>
              </a:cxnLst>
              <a:rect l="0" t="0" r="r" b="b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9" name="Freeform 318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154" y="9"/>
                </a:cxn>
                <a:cxn ang="0">
                  <a:pos x="153" y="4"/>
                </a:cxn>
                <a:cxn ang="0">
                  <a:pos x="145" y="12"/>
                </a:cxn>
                <a:cxn ang="0">
                  <a:pos x="129" y="9"/>
                </a:cxn>
                <a:cxn ang="0">
                  <a:pos x="95" y="2"/>
                </a:cxn>
                <a:cxn ang="0">
                  <a:pos x="69" y="1"/>
                </a:cxn>
                <a:cxn ang="0">
                  <a:pos x="65" y="5"/>
                </a:cxn>
                <a:cxn ang="0">
                  <a:pos x="87" y="4"/>
                </a:cxn>
                <a:cxn ang="0">
                  <a:pos x="116" y="11"/>
                </a:cxn>
                <a:cxn ang="0">
                  <a:pos x="135" y="20"/>
                </a:cxn>
                <a:cxn ang="0">
                  <a:pos x="133" y="25"/>
                </a:cxn>
                <a:cxn ang="0">
                  <a:pos x="120" y="31"/>
                </a:cxn>
                <a:cxn ang="0">
                  <a:pos x="107" y="34"/>
                </a:cxn>
                <a:cxn ang="0">
                  <a:pos x="82" y="27"/>
                </a:cxn>
                <a:cxn ang="0">
                  <a:pos x="54" y="25"/>
                </a:cxn>
                <a:cxn ang="0">
                  <a:pos x="41" y="30"/>
                </a:cxn>
                <a:cxn ang="0">
                  <a:pos x="50" y="30"/>
                </a:cxn>
                <a:cxn ang="0">
                  <a:pos x="64" y="30"/>
                </a:cxn>
                <a:cxn ang="0">
                  <a:pos x="79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4" y="50"/>
                </a:cxn>
                <a:cxn ang="0">
                  <a:pos x="35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5"/>
                </a:cxn>
                <a:cxn ang="0">
                  <a:pos x="14" y="73"/>
                </a:cxn>
                <a:cxn ang="0">
                  <a:pos x="0" y="78"/>
                </a:cxn>
                <a:cxn ang="0">
                  <a:pos x="8" y="79"/>
                </a:cxn>
                <a:cxn ang="0">
                  <a:pos x="30" y="77"/>
                </a:cxn>
                <a:cxn ang="0">
                  <a:pos x="56" y="70"/>
                </a:cxn>
                <a:cxn ang="0">
                  <a:pos x="66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0" y="87"/>
                </a:cxn>
                <a:cxn ang="0">
                  <a:pos x="82" y="64"/>
                </a:cxn>
                <a:cxn ang="0">
                  <a:pos x="97" y="57"/>
                </a:cxn>
                <a:cxn ang="0">
                  <a:pos x="112" y="51"/>
                </a:cxn>
                <a:cxn ang="0">
                  <a:pos x="113" y="73"/>
                </a:cxn>
                <a:cxn ang="0">
                  <a:pos x="107" y="102"/>
                </a:cxn>
                <a:cxn ang="0">
                  <a:pos x="112" y="96"/>
                </a:cxn>
                <a:cxn ang="0">
                  <a:pos x="125" y="60"/>
                </a:cxn>
                <a:cxn ang="0">
                  <a:pos x="136" y="35"/>
                </a:cxn>
                <a:cxn ang="0">
                  <a:pos x="146" y="25"/>
                </a:cxn>
                <a:cxn ang="0">
                  <a:pos x="150" y="30"/>
                </a:cxn>
                <a:cxn ang="0">
                  <a:pos x="146" y="68"/>
                </a:cxn>
                <a:cxn ang="0">
                  <a:pos x="155" y="47"/>
                </a:cxn>
              </a:cxnLst>
              <a:rect l="0" t="0" r="r" b="b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0" name="Freeform 319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/>
              <a:ahLst/>
              <a:cxnLst>
                <a:cxn ang="0">
                  <a:pos x="126" y="120"/>
                </a:cxn>
                <a:cxn ang="0">
                  <a:pos x="129" y="116"/>
                </a:cxn>
                <a:cxn ang="0">
                  <a:pos x="125" y="110"/>
                </a:cxn>
                <a:cxn ang="0">
                  <a:pos x="117" y="99"/>
                </a:cxn>
                <a:cxn ang="0">
                  <a:pos x="115" y="86"/>
                </a:cxn>
                <a:cxn ang="0">
                  <a:pos x="111" y="56"/>
                </a:cxn>
                <a:cxn ang="0">
                  <a:pos x="106" y="42"/>
                </a:cxn>
                <a:cxn ang="0">
                  <a:pos x="102" y="42"/>
                </a:cxn>
                <a:cxn ang="0">
                  <a:pos x="104" y="55"/>
                </a:cxn>
                <a:cxn ang="0">
                  <a:pos x="106" y="80"/>
                </a:cxn>
                <a:cxn ang="0">
                  <a:pos x="98" y="84"/>
                </a:cxn>
                <a:cxn ang="0">
                  <a:pos x="84" y="73"/>
                </a:cxn>
                <a:cxn ang="0">
                  <a:pos x="76" y="62"/>
                </a:cxn>
                <a:cxn ang="0">
                  <a:pos x="71" y="38"/>
                </a:cxn>
                <a:cxn ang="0">
                  <a:pos x="69" y="22"/>
                </a:cxn>
                <a:cxn ang="0">
                  <a:pos x="68" y="9"/>
                </a:cxn>
                <a:cxn ang="0">
                  <a:pos x="64" y="2"/>
                </a:cxn>
                <a:cxn ang="0">
                  <a:pos x="64" y="6"/>
                </a:cxn>
                <a:cxn ang="0">
                  <a:pos x="65" y="18"/>
                </a:cxn>
                <a:cxn ang="0">
                  <a:pos x="63" y="28"/>
                </a:cxn>
                <a:cxn ang="0">
                  <a:pos x="63" y="38"/>
                </a:cxn>
                <a:cxn ang="0">
                  <a:pos x="65" y="55"/>
                </a:cxn>
                <a:cxn ang="0">
                  <a:pos x="57" y="54"/>
                </a:cxn>
                <a:cxn ang="0">
                  <a:pos x="39" y="35"/>
                </a:cxn>
                <a:cxn ang="0">
                  <a:pos x="21" y="16"/>
                </a:cxn>
                <a:cxn ang="0">
                  <a:pos x="6" y="2"/>
                </a:cxn>
                <a:cxn ang="0">
                  <a:pos x="8" y="11"/>
                </a:cxn>
                <a:cxn ang="0">
                  <a:pos x="26" y="35"/>
                </a:cxn>
                <a:cxn ang="0">
                  <a:pos x="37" y="50"/>
                </a:cxn>
                <a:cxn ang="0">
                  <a:pos x="54" y="64"/>
                </a:cxn>
                <a:cxn ang="0">
                  <a:pos x="54" y="69"/>
                </a:cxn>
                <a:cxn ang="0">
                  <a:pos x="37" y="65"/>
                </a:cxn>
                <a:cxn ang="0">
                  <a:pos x="27" y="60"/>
                </a:cxn>
                <a:cxn ang="0">
                  <a:pos x="23" y="61"/>
                </a:cxn>
                <a:cxn ang="0">
                  <a:pos x="29" y="67"/>
                </a:cxn>
                <a:cxn ang="0">
                  <a:pos x="40" y="73"/>
                </a:cxn>
                <a:cxn ang="0">
                  <a:pos x="55" y="79"/>
                </a:cxn>
                <a:cxn ang="0">
                  <a:pos x="69" y="82"/>
                </a:cxn>
                <a:cxn ang="0">
                  <a:pos x="82" y="85"/>
                </a:cxn>
                <a:cxn ang="0">
                  <a:pos x="97" y="95"/>
                </a:cxn>
                <a:cxn ang="0">
                  <a:pos x="98" y="102"/>
                </a:cxn>
                <a:cxn ang="0">
                  <a:pos x="87" y="105"/>
                </a:cxn>
                <a:cxn ang="0">
                  <a:pos x="76" y="106"/>
                </a:cxn>
                <a:cxn ang="0">
                  <a:pos x="66" y="106"/>
                </a:cxn>
                <a:cxn ang="0">
                  <a:pos x="56" y="105"/>
                </a:cxn>
                <a:cxn ang="0">
                  <a:pos x="55" y="108"/>
                </a:cxn>
                <a:cxn ang="0">
                  <a:pos x="68" y="112"/>
                </a:cxn>
                <a:cxn ang="0">
                  <a:pos x="83" y="112"/>
                </a:cxn>
                <a:cxn ang="0">
                  <a:pos x="97" y="112"/>
                </a:cxn>
                <a:cxn ang="0">
                  <a:pos x="108" y="111"/>
                </a:cxn>
                <a:cxn ang="0">
                  <a:pos x="117" y="112"/>
                </a:cxn>
                <a:cxn ang="0">
                  <a:pos x="123" y="119"/>
                </a:cxn>
              </a:cxnLst>
              <a:rect l="0" t="0" r="r" b="b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1" name="Freeform 320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3" y="146"/>
                </a:cxn>
                <a:cxn ang="0">
                  <a:pos x="18" y="149"/>
                </a:cxn>
                <a:cxn ang="0">
                  <a:pos x="21" y="133"/>
                </a:cxn>
                <a:cxn ang="0">
                  <a:pos x="8" y="106"/>
                </a:cxn>
                <a:cxn ang="0">
                  <a:pos x="0" y="76"/>
                </a:cxn>
                <a:cxn ang="0">
                  <a:pos x="3" y="77"/>
                </a:cxn>
                <a:cxn ang="0">
                  <a:pos x="17" y="108"/>
                </a:cxn>
                <a:cxn ang="0">
                  <a:pos x="30" y="87"/>
                </a:cxn>
                <a:cxn ang="0">
                  <a:pos x="29" y="52"/>
                </a:cxn>
                <a:cxn ang="0">
                  <a:pos x="28" y="22"/>
                </a:cxn>
                <a:cxn ang="0">
                  <a:pos x="32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59" y="3"/>
                </a:cxn>
                <a:cxn ang="0">
                  <a:pos x="63" y="3"/>
                </a:cxn>
                <a:cxn ang="0">
                  <a:pos x="51" y="29"/>
                </a:cxn>
                <a:cxn ang="0">
                  <a:pos x="50" y="51"/>
                </a:cxn>
                <a:cxn ang="0">
                  <a:pos x="67" y="43"/>
                </a:cxn>
                <a:cxn ang="0">
                  <a:pos x="70" y="43"/>
                </a:cxn>
                <a:cxn ang="0">
                  <a:pos x="55" y="56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09"/>
                </a:cxn>
                <a:cxn ang="0">
                  <a:pos x="75" y="104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0" y="131"/>
                </a:cxn>
                <a:cxn ang="0">
                  <a:pos x="27" y="150"/>
                </a:cxn>
                <a:cxn ang="0">
                  <a:pos x="38" y="153"/>
                </a:cxn>
                <a:cxn ang="0">
                  <a:pos x="61" y="143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2"/>
                </a:cxn>
                <a:cxn ang="0">
                  <a:pos x="49" y="163"/>
                </a:cxn>
                <a:cxn ang="0">
                  <a:pos x="41" y="155"/>
                </a:cxn>
                <a:cxn ang="0">
                  <a:pos x="20" y="158"/>
                </a:cxn>
                <a:cxn ang="0">
                  <a:pos x="17" y="169"/>
                </a:cxn>
                <a:cxn ang="0">
                  <a:pos x="8" y="180"/>
                </a:cxn>
                <a:cxn ang="0">
                  <a:pos x="6" y="180"/>
                </a:cxn>
                <a:cxn ang="0">
                  <a:pos x="12" y="166"/>
                </a:cxn>
                <a:cxn ang="0">
                  <a:pos x="3" y="159"/>
                </a:cxn>
              </a:cxnLst>
              <a:rect l="0" t="0" r="r" b="b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2" name="Freeform 321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/>
              <a:ahLst/>
              <a:cxnLst>
                <a:cxn ang="0">
                  <a:pos x="13" y="23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3" y="8"/>
                </a:cxn>
                <a:cxn ang="0">
                  <a:pos x="7" y="13"/>
                </a:cxn>
                <a:cxn ang="0">
                  <a:pos x="10" y="18"/>
                </a:cxn>
                <a:cxn ang="0">
                  <a:pos x="13" y="2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3" name="Freeform 322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/>
              <a:ahLst/>
              <a:cxnLst>
                <a:cxn ang="0">
                  <a:pos x="24" y="108"/>
                </a:cxn>
                <a:cxn ang="0">
                  <a:pos x="48" y="94"/>
                </a:cxn>
                <a:cxn ang="0">
                  <a:pos x="63" y="56"/>
                </a:cxn>
                <a:cxn ang="0">
                  <a:pos x="82" y="28"/>
                </a:cxn>
                <a:cxn ang="0">
                  <a:pos x="106" y="3"/>
                </a:cxn>
                <a:cxn ang="0">
                  <a:pos x="114" y="1"/>
                </a:cxn>
                <a:cxn ang="0">
                  <a:pos x="98" y="19"/>
                </a:cxn>
                <a:cxn ang="0">
                  <a:pos x="75" y="47"/>
                </a:cxn>
                <a:cxn ang="0">
                  <a:pos x="65" y="76"/>
                </a:cxn>
                <a:cxn ang="0">
                  <a:pos x="67" y="82"/>
                </a:cxn>
                <a:cxn ang="0">
                  <a:pos x="84" y="72"/>
                </a:cxn>
                <a:cxn ang="0">
                  <a:pos x="103" y="60"/>
                </a:cxn>
                <a:cxn ang="0">
                  <a:pos x="128" y="30"/>
                </a:cxn>
                <a:cxn ang="0">
                  <a:pos x="164" y="4"/>
                </a:cxn>
                <a:cxn ang="0">
                  <a:pos x="179" y="2"/>
                </a:cxn>
                <a:cxn ang="0">
                  <a:pos x="148" y="23"/>
                </a:cxn>
                <a:cxn ang="0">
                  <a:pos x="118" y="55"/>
                </a:cxn>
                <a:cxn ang="0">
                  <a:pos x="122" y="62"/>
                </a:cxn>
                <a:cxn ang="0">
                  <a:pos x="151" y="56"/>
                </a:cxn>
                <a:cxn ang="0">
                  <a:pos x="182" y="38"/>
                </a:cxn>
                <a:cxn ang="0">
                  <a:pos x="219" y="21"/>
                </a:cxn>
                <a:cxn ang="0">
                  <a:pos x="230" y="21"/>
                </a:cxn>
                <a:cxn ang="0">
                  <a:pos x="201" y="34"/>
                </a:cxn>
                <a:cxn ang="0">
                  <a:pos x="176" y="53"/>
                </a:cxn>
                <a:cxn ang="0">
                  <a:pos x="202" y="56"/>
                </a:cxn>
                <a:cxn ang="0">
                  <a:pos x="239" y="47"/>
                </a:cxn>
                <a:cxn ang="0">
                  <a:pos x="253" y="43"/>
                </a:cxn>
                <a:cxn ang="0">
                  <a:pos x="232" y="56"/>
                </a:cxn>
                <a:cxn ang="0">
                  <a:pos x="189" y="68"/>
                </a:cxn>
                <a:cxn ang="0">
                  <a:pos x="193" y="80"/>
                </a:cxn>
                <a:cxn ang="0">
                  <a:pos x="220" y="95"/>
                </a:cxn>
                <a:cxn ang="0">
                  <a:pos x="232" y="103"/>
                </a:cxn>
                <a:cxn ang="0">
                  <a:pos x="202" y="94"/>
                </a:cxn>
                <a:cxn ang="0">
                  <a:pos x="166" y="77"/>
                </a:cxn>
                <a:cxn ang="0">
                  <a:pos x="147" y="74"/>
                </a:cxn>
                <a:cxn ang="0">
                  <a:pos x="126" y="77"/>
                </a:cxn>
                <a:cxn ang="0">
                  <a:pos x="134" y="90"/>
                </a:cxn>
                <a:cxn ang="0">
                  <a:pos x="155" y="107"/>
                </a:cxn>
                <a:cxn ang="0">
                  <a:pos x="179" y="121"/>
                </a:cxn>
                <a:cxn ang="0">
                  <a:pos x="188" y="132"/>
                </a:cxn>
                <a:cxn ang="0">
                  <a:pos x="154" y="112"/>
                </a:cxn>
                <a:cxn ang="0">
                  <a:pos x="121" y="90"/>
                </a:cxn>
                <a:cxn ang="0">
                  <a:pos x="104" y="83"/>
                </a:cxn>
                <a:cxn ang="0">
                  <a:pos x="73" y="95"/>
                </a:cxn>
                <a:cxn ang="0">
                  <a:pos x="67" y="104"/>
                </a:cxn>
                <a:cxn ang="0">
                  <a:pos x="91" y="123"/>
                </a:cxn>
                <a:cxn ang="0">
                  <a:pos x="125" y="147"/>
                </a:cxn>
                <a:cxn ang="0">
                  <a:pos x="130" y="154"/>
                </a:cxn>
                <a:cxn ang="0">
                  <a:pos x="97" y="133"/>
                </a:cxn>
                <a:cxn ang="0">
                  <a:pos x="61" y="112"/>
                </a:cxn>
                <a:cxn ang="0">
                  <a:pos x="39" y="115"/>
                </a:cxn>
                <a:cxn ang="0">
                  <a:pos x="6" y="125"/>
                </a:cxn>
                <a:cxn ang="0">
                  <a:pos x="5" y="123"/>
                </a:cxn>
              </a:cxnLst>
              <a:rect l="0" t="0" r="r" b="b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4" name="Freeform 323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44" y="16"/>
                </a:cxn>
                <a:cxn ang="0">
                  <a:pos x="82" y="10"/>
                </a:cxn>
                <a:cxn ang="0">
                  <a:pos x="116" y="10"/>
                </a:cxn>
                <a:cxn ang="0">
                  <a:pos x="128" y="17"/>
                </a:cxn>
                <a:cxn ang="0">
                  <a:pos x="107" y="16"/>
                </a:cxn>
                <a:cxn ang="0">
                  <a:pos x="78" y="18"/>
                </a:cxn>
                <a:cxn ang="0">
                  <a:pos x="49" y="24"/>
                </a:cxn>
                <a:cxn ang="0">
                  <a:pos x="54" y="30"/>
                </a:cxn>
                <a:cxn ang="0">
                  <a:pos x="70" y="37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1" y="46"/>
                </a:cxn>
                <a:cxn ang="0">
                  <a:pos x="171" y="59"/>
                </a:cxn>
                <a:cxn ang="0">
                  <a:pos x="162" y="58"/>
                </a:cxn>
                <a:cxn ang="0">
                  <a:pos x="138" y="52"/>
                </a:cxn>
                <a:cxn ang="0">
                  <a:pos x="106" y="49"/>
                </a:cxn>
                <a:cxn ang="0">
                  <a:pos x="100" y="57"/>
                </a:cxn>
                <a:cxn ang="0">
                  <a:pos x="116" y="69"/>
                </a:cxn>
                <a:cxn ang="0">
                  <a:pos x="141" y="71"/>
                </a:cxn>
                <a:cxn ang="0">
                  <a:pos x="171" y="84"/>
                </a:cxn>
                <a:cxn ang="0">
                  <a:pos x="177" y="97"/>
                </a:cxn>
                <a:cxn ang="0">
                  <a:pos x="157" y="85"/>
                </a:cxn>
                <a:cxn ang="0">
                  <a:pos x="135" y="79"/>
                </a:cxn>
                <a:cxn ang="0">
                  <a:pos x="145" y="96"/>
                </a:cxn>
                <a:cxn ang="0">
                  <a:pos x="166" y="119"/>
                </a:cxn>
                <a:cxn ang="0">
                  <a:pos x="176" y="131"/>
                </a:cxn>
                <a:cxn ang="0">
                  <a:pos x="181" y="148"/>
                </a:cxn>
                <a:cxn ang="0">
                  <a:pos x="171" y="137"/>
                </a:cxn>
                <a:cxn ang="0">
                  <a:pos x="142" y="103"/>
                </a:cxn>
                <a:cxn ang="0">
                  <a:pos x="123" y="84"/>
                </a:cxn>
                <a:cxn ang="0">
                  <a:pos x="117" y="89"/>
                </a:cxn>
                <a:cxn ang="0">
                  <a:pos x="125" y="114"/>
                </a:cxn>
                <a:cxn ang="0">
                  <a:pos x="135" y="139"/>
                </a:cxn>
                <a:cxn ang="0">
                  <a:pos x="129" y="134"/>
                </a:cxn>
                <a:cxn ang="0">
                  <a:pos x="109" y="89"/>
                </a:cxn>
                <a:cxn ang="0">
                  <a:pos x="90" y="62"/>
                </a:cxn>
                <a:cxn ang="0">
                  <a:pos x="77" y="54"/>
                </a:cxn>
                <a:cxn ang="0">
                  <a:pos x="72" y="59"/>
                </a:cxn>
                <a:cxn ang="0">
                  <a:pos x="82" y="103"/>
                </a:cxn>
                <a:cxn ang="0">
                  <a:pos x="95" y="126"/>
                </a:cxn>
                <a:cxn ang="0">
                  <a:pos x="81" y="112"/>
                </a:cxn>
                <a:cxn ang="0">
                  <a:pos x="65" y="49"/>
                </a:cxn>
                <a:cxn ang="0">
                  <a:pos x="43" y="35"/>
                </a:cxn>
                <a:cxn ang="0">
                  <a:pos x="36" y="50"/>
                </a:cxn>
                <a:cxn ang="0">
                  <a:pos x="41" y="79"/>
                </a:cxn>
                <a:cxn ang="0">
                  <a:pos x="48" y="111"/>
                </a:cxn>
                <a:cxn ang="0">
                  <a:pos x="43" y="107"/>
                </a:cxn>
                <a:cxn ang="0">
                  <a:pos x="32" y="63"/>
                </a:cxn>
                <a:cxn ang="0">
                  <a:pos x="17" y="20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" name="Freeform 324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/>
              <a:ahLst/>
              <a:cxnLst>
                <a:cxn ang="0">
                  <a:pos x="57" y="2"/>
                </a:cxn>
                <a:cxn ang="0">
                  <a:pos x="60" y="25"/>
                </a:cxn>
                <a:cxn ang="0">
                  <a:pos x="64" y="34"/>
                </a:cxn>
                <a:cxn ang="0">
                  <a:pos x="73" y="41"/>
                </a:cxn>
                <a:cxn ang="0">
                  <a:pos x="85" y="52"/>
                </a:cxn>
                <a:cxn ang="0">
                  <a:pos x="98" y="68"/>
                </a:cxn>
                <a:cxn ang="0">
                  <a:pos x="113" y="94"/>
                </a:cxn>
                <a:cxn ang="0">
                  <a:pos x="125" y="113"/>
                </a:cxn>
                <a:cxn ang="0">
                  <a:pos x="127" y="122"/>
                </a:cxn>
                <a:cxn ang="0">
                  <a:pos x="124" y="122"/>
                </a:cxn>
                <a:cxn ang="0">
                  <a:pos x="118" y="112"/>
                </a:cxn>
                <a:cxn ang="0">
                  <a:pos x="110" y="97"/>
                </a:cxn>
                <a:cxn ang="0">
                  <a:pos x="99" y="80"/>
                </a:cxn>
                <a:cxn ang="0">
                  <a:pos x="89" y="66"/>
                </a:cxn>
                <a:cxn ang="0">
                  <a:pos x="80" y="58"/>
                </a:cxn>
                <a:cxn ang="0">
                  <a:pos x="72" y="52"/>
                </a:cxn>
                <a:cxn ang="0">
                  <a:pos x="67" y="62"/>
                </a:cxn>
                <a:cxn ang="0">
                  <a:pos x="68" y="86"/>
                </a:cxn>
                <a:cxn ang="0">
                  <a:pos x="75" y="99"/>
                </a:cxn>
                <a:cxn ang="0">
                  <a:pos x="90" y="112"/>
                </a:cxn>
                <a:cxn ang="0">
                  <a:pos x="106" y="131"/>
                </a:cxn>
                <a:cxn ang="0">
                  <a:pos x="117" y="155"/>
                </a:cxn>
                <a:cxn ang="0">
                  <a:pos x="119" y="173"/>
                </a:cxn>
                <a:cxn ang="0">
                  <a:pos x="113" y="164"/>
                </a:cxn>
                <a:cxn ang="0">
                  <a:pos x="105" y="144"/>
                </a:cxn>
                <a:cxn ang="0">
                  <a:pos x="96" y="130"/>
                </a:cxn>
                <a:cxn ang="0">
                  <a:pos x="85" y="120"/>
                </a:cxn>
                <a:cxn ang="0">
                  <a:pos x="75" y="112"/>
                </a:cxn>
                <a:cxn ang="0">
                  <a:pos x="77" y="129"/>
                </a:cxn>
                <a:cxn ang="0">
                  <a:pos x="84" y="182"/>
                </a:cxn>
                <a:cxn ang="0">
                  <a:pos x="82" y="211"/>
                </a:cxn>
                <a:cxn ang="0">
                  <a:pos x="80" y="207"/>
                </a:cxn>
                <a:cxn ang="0">
                  <a:pos x="77" y="186"/>
                </a:cxn>
                <a:cxn ang="0">
                  <a:pos x="66" y="135"/>
                </a:cxn>
                <a:cxn ang="0">
                  <a:pos x="52" y="127"/>
                </a:cxn>
                <a:cxn ang="0">
                  <a:pos x="34" y="152"/>
                </a:cxn>
                <a:cxn ang="0">
                  <a:pos x="28" y="171"/>
                </a:cxn>
                <a:cxn ang="0">
                  <a:pos x="24" y="167"/>
                </a:cxn>
                <a:cxn ang="0">
                  <a:pos x="32" y="146"/>
                </a:cxn>
                <a:cxn ang="0">
                  <a:pos x="49" y="113"/>
                </a:cxn>
                <a:cxn ang="0">
                  <a:pos x="57" y="89"/>
                </a:cxn>
                <a:cxn ang="0">
                  <a:pos x="57" y="61"/>
                </a:cxn>
                <a:cxn ang="0">
                  <a:pos x="50" y="58"/>
                </a:cxn>
                <a:cxn ang="0">
                  <a:pos x="34" y="72"/>
                </a:cxn>
                <a:cxn ang="0">
                  <a:pos x="20" y="91"/>
                </a:cxn>
                <a:cxn ang="0">
                  <a:pos x="8" y="110"/>
                </a:cxn>
                <a:cxn ang="0">
                  <a:pos x="3" y="123"/>
                </a:cxn>
                <a:cxn ang="0">
                  <a:pos x="0" y="121"/>
                </a:cxn>
                <a:cxn ang="0">
                  <a:pos x="4" y="109"/>
                </a:cxn>
                <a:cxn ang="0">
                  <a:pos x="15" y="88"/>
                </a:cxn>
                <a:cxn ang="0">
                  <a:pos x="30" y="66"/>
                </a:cxn>
                <a:cxn ang="0">
                  <a:pos x="46" y="45"/>
                </a:cxn>
                <a:cxn ang="0">
                  <a:pos x="56" y="33"/>
                </a:cxn>
                <a:cxn ang="0">
                  <a:pos x="54" y="15"/>
                </a:cxn>
                <a:cxn ang="0">
                  <a:pos x="52" y="6"/>
                </a:cxn>
                <a:cxn ang="0">
                  <a:pos x="54" y="2"/>
                </a:cxn>
              </a:cxnLst>
              <a:rect l="0" t="0" r="r" b="b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" name="Freeform 325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/>
              <a:ahLst/>
              <a:cxnLst>
                <a:cxn ang="0">
                  <a:pos x="5" y="208"/>
                </a:cxn>
                <a:cxn ang="0">
                  <a:pos x="17" y="179"/>
                </a:cxn>
                <a:cxn ang="0">
                  <a:pos x="26" y="159"/>
                </a:cxn>
                <a:cxn ang="0">
                  <a:pos x="39" y="130"/>
                </a:cxn>
                <a:cxn ang="0">
                  <a:pos x="37" y="117"/>
                </a:cxn>
                <a:cxn ang="0">
                  <a:pos x="29" y="105"/>
                </a:cxn>
                <a:cxn ang="0">
                  <a:pos x="28" y="92"/>
                </a:cxn>
                <a:cxn ang="0">
                  <a:pos x="30" y="95"/>
                </a:cxn>
                <a:cxn ang="0">
                  <a:pos x="36" y="103"/>
                </a:cxn>
                <a:cxn ang="0">
                  <a:pos x="45" y="109"/>
                </a:cxn>
                <a:cxn ang="0">
                  <a:pos x="53" y="104"/>
                </a:cxn>
                <a:cxn ang="0">
                  <a:pos x="65" y="91"/>
                </a:cxn>
                <a:cxn ang="0">
                  <a:pos x="76" y="77"/>
                </a:cxn>
                <a:cxn ang="0">
                  <a:pos x="83" y="66"/>
                </a:cxn>
                <a:cxn ang="0">
                  <a:pos x="85" y="54"/>
                </a:cxn>
                <a:cxn ang="0">
                  <a:pos x="79" y="28"/>
                </a:cxn>
                <a:cxn ang="0">
                  <a:pos x="71" y="14"/>
                </a:cxn>
                <a:cxn ang="0">
                  <a:pos x="70" y="10"/>
                </a:cxn>
                <a:cxn ang="0">
                  <a:pos x="79" y="19"/>
                </a:cxn>
                <a:cxn ang="0">
                  <a:pos x="90" y="44"/>
                </a:cxn>
                <a:cxn ang="0">
                  <a:pos x="99" y="41"/>
                </a:cxn>
                <a:cxn ang="0">
                  <a:pos x="116" y="10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19" y="18"/>
                </a:cxn>
                <a:cxn ang="0">
                  <a:pos x="102" y="53"/>
                </a:cxn>
                <a:cxn ang="0">
                  <a:pos x="103" y="60"/>
                </a:cxn>
                <a:cxn ang="0">
                  <a:pos x="118" y="55"/>
                </a:cxn>
                <a:cxn ang="0">
                  <a:pos x="130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2"/>
                </a:cxn>
                <a:cxn ang="0">
                  <a:pos x="145" y="49"/>
                </a:cxn>
                <a:cxn ang="0">
                  <a:pos x="132" y="58"/>
                </a:cxn>
                <a:cxn ang="0">
                  <a:pos x="114" y="67"/>
                </a:cxn>
                <a:cxn ang="0">
                  <a:pos x="98" y="72"/>
                </a:cxn>
                <a:cxn ang="0">
                  <a:pos x="86" y="78"/>
                </a:cxn>
                <a:cxn ang="0">
                  <a:pos x="73" y="95"/>
                </a:cxn>
                <a:cxn ang="0">
                  <a:pos x="73" y="103"/>
                </a:cxn>
                <a:cxn ang="0">
                  <a:pos x="79" y="106"/>
                </a:cxn>
                <a:cxn ang="0">
                  <a:pos x="76" y="110"/>
                </a:cxn>
                <a:cxn ang="0">
                  <a:pos x="70" y="116"/>
                </a:cxn>
                <a:cxn ang="0">
                  <a:pos x="65" y="117"/>
                </a:cxn>
                <a:cxn ang="0">
                  <a:pos x="62" y="117"/>
                </a:cxn>
                <a:cxn ang="0">
                  <a:pos x="58" y="121"/>
                </a:cxn>
                <a:cxn ang="0">
                  <a:pos x="48" y="140"/>
                </a:cxn>
                <a:cxn ang="0">
                  <a:pos x="36" y="165"/>
                </a:cxn>
                <a:cxn ang="0">
                  <a:pos x="29" y="188"/>
                </a:cxn>
                <a:cxn ang="0">
                  <a:pos x="25" y="200"/>
                </a:cxn>
                <a:cxn ang="0">
                  <a:pos x="21" y="210"/>
                </a:cxn>
                <a:cxn ang="0">
                  <a:pos x="15" y="214"/>
                </a:cxn>
                <a:cxn ang="0">
                  <a:pos x="4" y="217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" name="Freeform 326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/>
              <a:ahLst/>
              <a:cxnLst>
                <a:cxn ang="0">
                  <a:pos x="65" y="10"/>
                </a:cxn>
                <a:cxn ang="0">
                  <a:pos x="55" y="29"/>
                </a:cxn>
                <a:cxn ang="0">
                  <a:pos x="47" y="35"/>
                </a:cxn>
                <a:cxn ang="0">
                  <a:pos x="31" y="41"/>
                </a:cxn>
                <a:cxn ang="0">
                  <a:pos x="15" y="50"/>
                </a:cxn>
                <a:cxn ang="0">
                  <a:pos x="4" y="58"/>
                </a:cxn>
                <a:cxn ang="0">
                  <a:pos x="0" y="64"/>
                </a:cxn>
                <a:cxn ang="0">
                  <a:pos x="1" y="65"/>
                </a:cxn>
                <a:cxn ang="0">
                  <a:pos x="8" y="62"/>
                </a:cxn>
                <a:cxn ang="0">
                  <a:pos x="18" y="55"/>
                </a:cxn>
                <a:cxn ang="0">
                  <a:pos x="32" y="48"/>
                </a:cxn>
                <a:cxn ang="0">
                  <a:pos x="44" y="43"/>
                </a:cxn>
                <a:cxn ang="0">
                  <a:pos x="47" y="50"/>
                </a:cxn>
                <a:cxn ang="0">
                  <a:pos x="42" y="72"/>
                </a:cxn>
                <a:cxn ang="0">
                  <a:pos x="36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6" y="116"/>
                </a:cxn>
                <a:cxn ang="0">
                  <a:pos x="4" y="123"/>
                </a:cxn>
                <a:cxn ang="0">
                  <a:pos x="6" y="125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2" y="105"/>
                </a:cxn>
                <a:cxn ang="0">
                  <a:pos x="45" y="150"/>
                </a:cxn>
                <a:cxn ang="0">
                  <a:pos x="49" y="167"/>
                </a:cxn>
                <a:cxn ang="0">
                  <a:pos x="50" y="167"/>
                </a:cxn>
                <a:cxn ang="0">
                  <a:pos x="50" y="147"/>
                </a:cxn>
                <a:cxn ang="0">
                  <a:pos x="49" y="98"/>
                </a:cxn>
                <a:cxn ang="0">
                  <a:pos x="52" y="82"/>
                </a:cxn>
                <a:cxn ang="0">
                  <a:pos x="55" y="84"/>
                </a:cxn>
                <a:cxn ang="0">
                  <a:pos x="60" y="97"/>
                </a:cxn>
                <a:cxn ang="0">
                  <a:pos x="81" y="121"/>
                </a:cxn>
                <a:cxn ang="0">
                  <a:pos x="92" y="127"/>
                </a:cxn>
                <a:cxn ang="0">
                  <a:pos x="87" y="120"/>
                </a:cxn>
                <a:cxn ang="0">
                  <a:pos x="77" y="106"/>
                </a:cxn>
                <a:cxn ang="0">
                  <a:pos x="62" y="86"/>
                </a:cxn>
                <a:cxn ang="0">
                  <a:pos x="58" y="70"/>
                </a:cxn>
                <a:cxn ang="0">
                  <a:pos x="59" y="50"/>
                </a:cxn>
                <a:cxn ang="0">
                  <a:pos x="61" y="42"/>
                </a:cxn>
                <a:cxn ang="0">
                  <a:pos x="65" y="44"/>
                </a:cxn>
                <a:cxn ang="0">
                  <a:pos x="75" y="54"/>
                </a:cxn>
                <a:cxn ang="0">
                  <a:pos x="92" y="70"/>
                </a:cxn>
                <a:cxn ang="0">
                  <a:pos x="99" y="75"/>
                </a:cxn>
                <a:cxn ang="0">
                  <a:pos x="92" y="65"/>
                </a:cxn>
                <a:cxn ang="0">
                  <a:pos x="83" y="54"/>
                </a:cxn>
                <a:cxn ang="0">
                  <a:pos x="73" y="42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5" y="2"/>
                </a:cxn>
                <a:cxn ang="0">
                  <a:pos x="73" y="0"/>
                </a:cxn>
              </a:cxnLst>
              <a:rect l="0" t="0" r="r" b="b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" name="Freeform 327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15" y="25"/>
                </a:cxn>
                <a:cxn ang="0">
                  <a:pos x="23" y="30"/>
                </a:cxn>
                <a:cxn ang="0">
                  <a:pos x="39" y="37"/>
                </a:cxn>
                <a:cxn ang="0">
                  <a:pos x="43" y="56"/>
                </a:cxn>
                <a:cxn ang="0">
                  <a:pos x="44" y="87"/>
                </a:cxn>
                <a:cxn ang="0">
                  <a:pos x="48" y="103"/>
                </a:cxn>
                <a:cxn ang="0">
                  <a:pos x="50" y="98"/>
                </a:cxn>
                <a:cxn ang="0">
                  <a:pos x="49" y="83"/>
                </a:cxn>
                <a:cxn ang="0">
                  <a:pos x="52" y="51"/>
                </a:cxn>
                <a:cxn ang="0">
                  <a:pos x="57" y="44"/>
                </a:cxn>
                <a:cxn ang="0">
                  <a:pos x="66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0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4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98"/>
                </a:cxn>
                <a:cxn ang="0">
                  <a:pos x="164" y="115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2" y="120"/>
                </a:cxn>
                <a:cxn ang="0">
                  <a:pos x="160" y="105"/>
                </a:cxn>
                <a:cxn ang="0">
                  <a:pos x="133" y="88"/>
                </a:cxn>
                <a:cxn ang="0">
                  <a:pos x="110" y="76"/>
                </a:cxn>
                <a:cxn ang="0">
                  <a:pos x="99" y="70"/>
                </a:cxn>
                <a:cxn ang="0">
                  <a:pos x="105" y="69"/>
                </a:cxn>
                <a:cxn ang="0">
                  <a:pos x="119" y="64"/>
                </a:cxn>
                <a:cxn ang="0">
                  <a:pos x="139" y="61"/>
                </a:cxn>
                <a:cxn ang="0">
                  <a:pos x="163" y="60"/>
                </a:cxn>
                <a:cxn ang="0">
                  <a:pos x="182" y="62"/>
                </a:cxn>
                <a:cxn ang="0">
                  <a:pos x="196" y="67"/>
                </a:cxn>
                <a:cxn ang="0">
                  <a:pos x="193" y="61"/>
                </a:cxn>
                <a:cxn ang="0">
                  <a:pos x="181" y="56"/>
                </a:cxn>
                <a:cxn ang="0">
                  <a:pos x="159" y="55"/>
                </a:cxn>
                <a:cxn ang="0">
                  <a:pos x="130" y="56"/>
                </a:cxn>
                <a:cxn ang="0">
                  <a:pos x="108" y="58"/>
                </a:cxn>
                <a:cxn ang="0">
                  <a:pos x="99" y="56"/>
                </a:cxn>
                <a:cxn ang="0">
                  <a:pos x="88" y="51"/>
                </a:cxn>
                <a:cxn ang="0">
                  <a:pos x="76" y="43"/>
                </a:cxn>
                <a:cxn ang="0">
                  <a:pos x="67" y="35"/>
                </a:cxn>
                <a:cxn ang="0">
                  <a:pos x="70" y="29"/>
                </a:cxn>
                <a:cxn ang="0">
                  <a:pos x="86" y="21"/>
                </a:cxn>
                <a:cxn ang="0">
                  <a:pos x="102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19" y="0"/>
                </a:cxn>
                <a:cxn ang="0">
                  <a:pos x="105" y="4"/>
                </a:cxn>
                <a:cxn ang="0">
                  <a:pos x="91" y="10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2" y="29"/>
                </a:cxn>
                <a:cxn ang="0">
                  <a:pos x="42" y="28"/>
                </a:cxn>
                <a:cxn ang="0">
                  <a:pos x="31" y="23"/>
                </a:cxn>
                <a:cxn ang="0">
                  <a:pos x="20" y="18"/>
                </a:cxn>
                <a:cxn ang="0">
                  <a:pos x="10" y="15"/>
                </a:cxn>
                <a:cxn ang="0">
                  <a:pos x="2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649" name="Picture 32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030517" y="90488"/>
            <a:ext cx="2060972" cy="187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0" name="Picture 329" descr="CHCA2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429000"/>
            <a:ext cx="1314450" cy="1714500"/>
          </a:xfrm>
          <a:prstGeom prst="rect">
            <a:avLst/>
          </a:prstGeom>
          <a:noFill/>
        </p:spPr>
      </p:pic>
      <p:pic>
        <p:nvPicPr>
          <p:cNvPr id="651" name="Picture 330" descr="BUBBL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6753" y="1143000"/>
            <a:ext cx="1594247" cy="4000500"/>
          </a:xfrm>
          <a:prstGeom prst="rect">
            <a:avLst/>
          </a:prstGeom>
          <a:noFill/>
        </p:spPr>
      </p:pic>
      <p:sp>
        <p:nvSpPr>
          <p:cNvPr id="654" name="Text Box 332"/>
          <p:cNvSpPr txBox="1">
            <a:spLocks noChangeArrowheads="1"/>
          </p:cNvSpPr>
          <p:nvPr/>
        </p:nvSpPr>
        <p:spPr bwMode="auto">
          <a:xfrm>
            <a:off x="1651399" y="1772937"/>
            <a:ext cx="5905499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 Việt lớp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700" dirty="0">
                <a:latin typeface=".VnTime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" name="Text Box 332"/>
          <p:cNvSpPr txBox="1">
            <a:spLocks noChangeArrowheads="1"/>
          </p:cNvSpPr>
          <p:nvPr/>
        </p:nvSpPr>
        <p:spPr bwMode="auto">
          <a:xfrm>
            <a:off x="2000251" y="285751"/>
            <a:ext cx="54500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rgbClr val="0000FF"/>
                </a:solidFill>
                <a:latin typeface=".VnTime" pitchFamily="34" charset="0"/>
              </a:rPr>
              <a:t>    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1B</a:t>
            </a:r>
            <a:endParaRPr lang="en-US" sz="2100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656" name="Text Box 333"/>
          <p:cNvSpPr txBox="1">
            <a:spLocks noChangeArrowheads="1"/>
          </p:cNvSpPr>
          <p:nvPr/>
        </p:nvSpPr>
        <p:spPr bwMode="auto">
          <a:xfrm>
            <a:off x="2800350" y="3657601"/>
            <a:ext cx="3943350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CA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CA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CA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21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27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6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6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6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4" grpId="0"/>
      <p:bldP spid="655" grpId="0"/>
      <p:bldP spid="6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F245FD-2B82-4B75-A806-1FCFBA885492}"/>
              </a:ext>
            </a:extLst>
          </p:cNvPr>
          <p:cNvSpPr/>
          <p:nvPr/>
        </p:nvSpPr>
        <p:spPr>
          <a:xfrm>
            <a:off x="128604" y="1"/>
            <a:ext cx="9070542" cy="900236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/>
          <a:p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A0A000"/>
                </a:solidFill>
                <a:latin typeface="Arial" panose="020B0604020202020204" pitchFamily="34" charset="0"/>
              </a:rPr>
              <a:t>. </a:t>
            </a:r>
            <a:r>
              <a:rPr lang="vi-VN" sz="2700" b="1" dirty="0">
                <a:latin typeface="+mj-lt"/>
              </a:rPr>
              <a:t>Dưới đây là những nhân vật trong các truyện em vừa học. </a:t>
            </a:r>
            <a:endParaRPr lang="en-US" sz="2700" b="1" dirty="0">
              <a:latin typeface="+mj-lt"/>
            </a:endParaRPr>
          </a:p>
          <a:p>
            <a:r>
              <a:rPr lang="vi-VN" sz="2700" b="1" dirty="0">
                <a:latin typeface="+mj-lt"/>
              </a:rPr>
              <a:t>Hãy chọn chi tiết phù hợp với từng nhân vật của truyện.</a:t>
            </a:r>
            <a:endParaRPr lang="en-US" sz="2700" dirty="0">
              <a:latin typeface="+mj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32B190-C051-4008-AA22-50936CC56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781171"/>
              </p:ext>
            </p:extLst>
          </p:nvPr>
        </p:nvGraphicFramePr>
        <p:xfrm>
          <a:off x="229036" y="1257799"/>
          <a:ext cx="8687118" cy="337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059">
                  <a:extLst>
                    <a:ext uri="{9D8B030D-6E8A-4147-A177-3AD203B41FA5}">
                      <a16:colId xmlns:a16="http://schemas.microsoft.com/office/drawing/2014/main" val="1239918746"/>
                    </a:ext>
                  </a:extLst>
                </a:gridCol>
                <a:gridCol w="1939191">
                  <a:extLst>
                    <a:ext uri="{9D8B030D-6E8A-4147-A177-3AD203B41FA5}">
                      <a16:colId xmlns:a16="http://schemas.microsoft.com/office/drawing/2014/main" val="672302909"/>
                    </a:ext>
                  </a:extLst>
                </a:gridCol>
                <a:gridCol w="4909868">
                  <a:extLst>
                    <a:ext uri="{9D8B030D-6E8A-4147-A177-3AD203B41FA5}">
                      <a16:colId xmlns:a16="http://schemas.microsoft.com/office/drawing/2014/main" val="1021652045"/>
                    </a:ext>
                  </a:extLst>
                </a:gridCol>
              </a:tblGrid>
              <a:tr h="30908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Truyện</a:t>
                      </a:r>
                      <a:endParaRPr lang="en-US" sz="1300" dirty="0"/>
                    </a:p>
                  </a:txBody>
                  <a:tcPr marL="68589" marR="68589" marT="34282" marB="34282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Nhân vật</a:t>
                      </a:r>
                    </a:p>
                  </a:txBody>
                  <a:tcPr marL="68589" marR="68589" marT="34282" marB="34282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Chi tiết</a:t>
                      </a:r>
                    </a:p>
                  </a:txBody>
                  <a:tcPr marL="68589" marR="68589" marT="34282" marB="34282"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48113"/>
                  </a:ext>
                </a:extLst>
              </a:tr>
              <a:tr h="342821"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FD02EF"/>
                          </a:solidFill>
                        </a:rPr>
                        <a:t>Kiến và chim bồ câu</a:t>
                      </a:r>
                    </a:p>
                  </a:txBody>
                  <a:tcPr marL="68589" marR="68589" marT="34282" marB="3428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0000"/>
                          </a:solidFill>
                        </a:rPr>
                        <a:t>Kiến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9" marR="68589" marT="34282" marB="34282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6. Không may bị rơi xuống nước</a:t>
                      </a:r>
                      <a:r>
                        <a:rPr 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.</a:t>
                      </a:r>
                      <a:endParaRPr lang="en-US" sz="1800">
                        <a:solidFill>
                          <a:srgbClr val="0000FF"/>
                        </a:solidFill>
                        <a:latin typeface="Arial(Body)"/>
                      </a:endParaRPr>
                    </a:p>
                  </a:txBody>
                  <a:tcPr marL="68589" marR="68589" marT="34282" marB="34282" anchor="ctr"/>
                </a:tc>
                <a:extLst>
                  <a:ext uri="{0D108BD9-81ED-4DB2-BD59-A6C34878D82A}">
                    <a16:rowId xmlns:a16="http://schemas.microsoft.com/office/drawing/2014/main" val="2181979478"/>
                  </a:ext>
                </a:extLst>
              </a:tr>
              <a:tr h="365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Chim bồ câu</a:t>
                      </a:r>
                    </a:p>
                  </a:txBody>
                  <a:tcPr marL="68589" marR="68589" marT="34282" marB="34282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7. Nhặt một chiếc lá thả xuống nước.</a:t>
                      </a:r>
                      <a:endParaRPr lang="en-US" sz="1800">
                        <a:solidFill>
                          <a:srgbClr val="0000FF"/>
                        </a:solidFill>
                        <a:latin typeface="Arial(Body)"/>
                      </a:endParaRPr>
                    </a:p>
                  </a:txBody>
                  <a:tcPr marL="68589" marR="68589" marT="34282" marB="34282" anchor="ctr"/>
                </a:tc>
                <a:extLst>
                  <a:ext uri="{0D108BD9-81ED-4DB2-BD59-A6C34878D82A}">
                    <a16:rowId xmlns:a16="http://schemas.microsoft.com/office/drawing/2014/main" val="4006819817"/>
                  </a:ext>
                </a:extLst>
              </a:tr>
              <a:tr h="342821"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FD02EF"/>
                          </a:solidFill>
                        </a:rPr>
                        <a:t>Câu hỏi của sói</a:t>
                      </a:r>
                    </a:p>
                  </a:txBody>
                  <a:tcPr marL="68589" marR="68589" marT="34282" marB="3428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Sói</a:t>
                      </a:r>
                    </a:p>
                  </a:txBody>
                  <a:tcPr marL="68589" marR="68589" marT="34282" marB="34282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1. Lúc nào cũng thấy buồn bực</a:t>
                      </a:r>
                      <a:endParaRPr lang="en-US" sz="1800">
                        <a:solidFill>
                          <a:srgbClr val="0000FF"/>
                        </a:solidFill>
                        <a:latin typeface="Arial(Body)"/>
                      </a:endParaRPr>
                    </a:p>
                  </a:txBody>
                  <a:tcPr marL="68589" marR="68589" marT="34282" marB="34282" anchor="ctr"/>
                </a:tc>
                <a:extLst>
                  <a:ext uri="{0D108BD9-81ED-4DB2-BD59-A6C34878D82A}">
                    <a16:rowId xmlns:a16="http://schemas.microsoft.com/office/drawing/2014/main" val="3148154508"/>
                  </a:ext>
                </a:extLst>
              </a:tr>
              <a:tr h="342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Sóc</a:t>
                      </a:r>
                    </a:p>
                  </a:txBody>
                  <a:tcPr marL="68589" marR="68589" marT="34282" marB="34282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8. Nhảy nhót, vui đùa suốt ngày.</a:t>
                      </a:r>
                      <a:endParaRPr lang="en-US" sz="1800">
                        <a:solidFill>
                          <a:srgbClr val="0000FF"/>
                        </a:solidFill>
                        <a:latin typeface="Arial(Body)"/>
                      </a:endParaRPr>
                    </a:p>
                  </a:txBody>
                  <a:tcPr marL="68589" marR="68589" marT="34282" marB="34282" anchor="ctr"/>
                </a:tc>
                <a:extLst>
                  <a:ext uri="{0D108BD9-81ED-4DB2-BD59-A6C34878D82A}">
                    <a16:rowId xmlns:a16="http://schemas.microsoft.com/office/drawing/2014/main" val="1998114099"/>
                  </a:ext>
                </a:extLst>
              </a:tr>
              <a:tr h="342821"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FD02EF"/>
                          </a:solidFill>
                        </a:rPr>
                        <a:t>Tiếng vọng của núi</a:t>
                      </a:r>
                    </a:p>
                  </a:txBody>
                  <a:tcPr marL="68589" marR="68589" marT="34282" marB="3428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Gấu con</a:t>
                      </a:r>
                    </a:p>
                  </a:txBody>
                  <a:tcPr marL="68589" marR="68589" marT="34282" marB="34282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2. Bật cười vui vẻ vì đ</a:t>
                      </a:r>
                      <a:r>
                        <a:rPr 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ược</a:t>
                      </a:r>
                      <a:r>
                        <a:rPr lang="vi-VN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 nghe: "Tôi yêu bạn"</a:t>
                      </a:r>
                      <a:endParaRPr lang="en-US" sz="1800">
                        <a:solidFill>
                          <a:srgbClr val="0000FF"/>
                        </a:solidFill>
                        <a:latin typeface="Arial(Body)"/>
                      </a:endParaRPr>
                    </a:p>
                  </a:txBody>
                  <a:tcPr marL="68589" marR="68589" marT="34282" marB="34282" anchor="ctr"/>
                </a:tc>
                <a:extLst>
                  <a:ext uri="{0D108BD9-81ED-4DB2-BD59-A6C34878D82A}">
                    <a16:rowId xmlns:a16="http://schemas.microsoft.com/office/drawing/2014/main" val="2866314314"/>
                  </a:ext>
                </a:extLst>
              </a:tr>
              <a:tr h="617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Gấu mẹ</a:t>
                      </a:r>
                    </a:p>
                  </a:txBody>
                  <a:tcPr marL="68589" marR="68589" marT="34282" marB="34282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3. Nói với con: “Con hãy quay lại và nói với núi: “Tôi yêu bạn”</a:t>
                      </a:r>
                      <a:endParaRPr lang="en-US" sz="1800">
                        <a:solidFill>
                          <a:srgbClr val="0000FF"/>
                        </a:solidFill>
                        <a:latin typeface="Arial(Body)"/>
                      </a:endParaRPr>
                    </a:p>
                  </a:txBody>
                  <a:tcPr marL="68589" marR="68589" marT="34282" marB="34282" anchor="ctr"/>
                </a:tc>
                <a:extLst>
                  <a:ext uri="{0D108BD9-81ED-4DB2-BD59-A6C34878D82A}">
                    <a16:rowId xmlns:a16="http://schemas.microsoft.com/office/drawing/2014/main" val="3759067591"/>
                  </a:ext>
                </a:extLst>
              </a:tr>
              <a:tr h="342821"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FD02EF"/>
                          </a:solidFill>
                        </a:rPr>
                        <a:t>Chú bé chăn cừu</a:t>
                      </a:r>
                    </a:p>
                  </a:txBody>
                  <a:tcPr marL="68589" marR="68589" marT="34282" marB="3428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Chú bé chăn cừu</a:t>
                      </a:r>
                    </a:p>
                  </a:txBody>
                  <a:tcPr marL="68589" marR="68589" marT="34282" marB="34282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4. Hay nói dối.</a:t>
                      </a:r>
                      <a:endParaRPr lang="en-US" sz="1800">
                        <a:solidFill>
                          <a:srgbClr val="0000FF"/>
                        </a:solidFill>
                        <a:latin typeface="Arial(Body)"/>
                      </a:endParaRPr>
                    </a:p>
                  </a:txBody>
                  <a:tcPr marL="68589" marR="68589" marT="34282" marB="34282" anchor="ctr"/>
                </a:tc>
                <a:extLst>
                  <a:ext uri="{0D108BD9-81ED-4DB2-BD59-A6C34878D82A}">
                    <a16:rowId xmlns:a16="http://schemas.microsoft.com/office/drawing/2014/main" val="3527391359"/>
                  </a:ext>
                </a:extLst>
              </a:tr>
              <a:tr h="365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Các bác nông dân</a:t>
                      </a:r>
                    </a:p>
                  </a:txBody>
                  <a:tcPr marL="68589" marR="68589" marT="34282" marB="34282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i="1" u="none" strike="noStrike" kern="1200" dirty="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5. </a:t>
                      </a:r>
                      <a:r>
                        <a:rPr lang="vi-VN" sz="18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Nghĩ rằng chú bé lại nói dối như </a:t>
                      </a:r>
                      <a:r>
                        <a:rPr lang="en-US" sz="1800" b="0" i="0" u="none" strike="noStrike" kern="1200" dirty="0" err="1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mọi</a:t>
                      </a:r>
                      <a:r>
                        <a:rPr lang="en-US" sz="18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u="none" strike="noStrike" kern="1200" dirty="0" err="1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lần</a:t>
                      </a:r>
                      <a:r>
                        <a:rPr lang="en-US" sz="18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(Body)"/>
                          <a:ea typeface="+mn-ea"/>
                          <a:cs typeface="+mn-cs"/>
                        </a:rPr>
                        <a:t>.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(Body)"/>
                      </a:endParaRPr>
                    </a:p>
                  </a:txBody>
                  <a:tcPr marL="68589" marR="68589" marT="34282" marB="34282" anchor="ctr"/>
                </a:tc>
                <a:extLst>
                  <a:ext uri="{0D108BD9-81ED-4DB2-BD59-A6C34878D82A}">
                    <a16:rowId xmlns:a16="http://schemas.microsoft.com/office/drawing/2014/main" val="110203025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1596" y="73433"/>
            <a:ext cx="8922405" cy="1177235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</a:rPr>
              <a:t>3.Trong </a:t>
            </a:r>
            <a:r>
              <a:rPr lang="en-US" sz="2400" b="1" dirty="0" err="1">
                <a:latin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D5E60-6E5D-4546-8137-912DD333A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159"/>
            <a:ext cx="9144000" cy="426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3482" y="73433"/>
            <a:ext cx="8842368" cy="438572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</a:rPr>
              <a:t>3.Viết </a:t>
            </a:r>
            <a:r>
              <a:rPr lang="en-US" sz="2400" b="1" dirty="0">
                <a:latin typeface="Times New Roman" panose="02020603050405020304" pitchFamily="18" charset="0"/>
              </a:rPr>
              <a:t>1 – 2 </a:t>
            </a:r>
            <a:r>
              <a:rPr 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</a:rPr>
              <a:t> 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89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C4291-63DF-421B-8494-3558816B46ED}"/>
              </a:ext>
            </a:extLst>
          </p:cNvPr>
          <p:cNvSpPr txBox="1"/>
          <p:nvPr/>
        </p:nvSpPr>
        <p:spPr>
          <a:xfrm>
            <a:off x="378583" y="1430904"/>
            <a:ext cx="8766608" cy="2146731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lnSpc>
                <a:spcPts val="8100"/>
              </a:lnSpc>
              <a:defRPr/>
            </a:pP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</a:t>
            </a:r>
            <a:r>
              <a:rPr lang="en-US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em</a:t>
            </a:r>
            <a:r>
              <a:rPr lang="en-US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thích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nhân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ȩ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ật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bồ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ȫŰ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bồ</a:t>
            </a:r>
            <a:r>
              <a:rPr lang="en-US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giúp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đỡ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bạn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khi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gặp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nguy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hiểm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4100" dirty="0">
              <a:solidFill>
                <a:prstClr val="black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3F0406-7862-4FF9-9223-813EB9B20EB1}"/>
              </a:ext>
            </a:extLst>
          </p:cNvPr>
          <p:cNvSpPr/>
          <p:nvPr/>
        </p:nvSpPr>
        <p:spPr>
          <a:xfrm>
            <a:off x="985966" y="374852"/>
            <a:ext cx="5789434" cy="484738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en-US" b="1" dirty="0">
                <a:solidFill>
                  <a:srgbClr val="A0A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b="1" dirty="0" smtClean="0">
                <a:solidFill>
                  <a:srgbClr val="A0A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b="1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1 - 2 câu về một nhân vật ở mục 3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C4291-63DF-421B-8494-3558816B46ED}"/>
              </a:ext>
            </a:extLst>
          </p:cNvPr>
          <p:cNvSpPr txBox="1"/>
          <p:nvPr/>
        </p:nvSpPr>
        <p:spPr>
          <a:xfrm>
            <a:off x="378583" y="1430904"/>
            <a:ext cx="8766608" cy="2146731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lnSpc>
                <a:spcPts val="8100"/>
              </a:lnSpc>
              <a:defRPr/>
            </a:pP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EǺ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thích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nhân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ȩ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ật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Ȥ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óc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ȫŰ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lúc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nào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Ȥ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óc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cũng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ȫ</a:t>
            </a:r>
            <a:r>
              <a:rPr lang="el-GR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ί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i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Ȭ</a:t>
            </a:r>
            <a:r>
              <a:rPr lang="el-GR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ϗ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ȩà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</a:t>
            </a:r>
            <a:r>
              <a:rPr lang="el-GR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Η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ều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bạn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tō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3F0406-7862-4FF9-9223-813EB9B20EB1}"/>
              </a:ext>
            </a:extLst>
          </p:cNvPr>
          <p:cNvSpPr/>
          <p:nvPr/>
        </p:nvSpPr>
        <p:spPr>
          <a:xfrm>
            <a:off x="985966" y="374852"/>
            <a:ext cx="5789434" cy="484738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en-US" b="1" dirty="0">
                <a:solidFill>
                  <a:srgbClr val="A0A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b="1" dirty="0" smtClean="0">
                <a:solidFill>
                  <a:srgbClr val="A0A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b="1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1 - 2 câu về một nhân vật ở mục 3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C4291-63DF-421B-8494-3558816B46ED}"/>
              </a:ext>
            </a:extLst>
          </p:cNvPr>
          <p:cNvSpPr txBox="1"/>
          <p:nvPr/>
        </p:nvSpPr>
        <p:spPr>
          <a:xfrm>
            <a:off x="378583" y="1430904"/>
            <a:ext cx="8766608" cy="2146731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lnSpc>
                <a:spcPts val="8100"/>
              </a:lnSpc>
              <a:defRPr/>
            </a:pP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</a:t>
            </a:r>
            <a:r>
              <a:rPr lang="en-US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EǺ </a:t>
            </a:r>
            <a:r>
              <a:rPr lang="en-US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không</a:t>
            </a:r>
            <a:r>
              <a:rPr lang="en-US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thích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nhân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ȩ</a:t>
            </a:r>
            <a:r>
              <a:rPr lang="en-US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ật</a:t>
            </a:r>
            <a:r>
              <a:rPr lang="vi-VN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Ȥ</a:t>
            </a:r>
            <a:r>
              <a:rPr lang="en-US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ói</a:t>
            </a:r>
            <a:r>
              <a:rPr lang="en-US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ȫŰ</a:t>
            </a:r>
            <a:r>
              <a:rPr lang="en-US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lúc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nào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Ȥ</a:t>
            </a:r>
            <a:r>
              <a:rPr lang="en-US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ói</a:t>
            </a:r>
            <a:r>
              <a:rPr lang="en-US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cũng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gây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gổ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ȩà</a:t>
            </a:r>
            <a:r>
              <a:rPr lang="en-US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bạn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CA" sz="4100" dirty="0" err="1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bè</a:t>
            </a:r>
            <a:r>
              <a:rPr lang="en-CA" sz="4100" dirty="0" smtClean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4100" dirty="0">
              <a:solidFill>
                <a:prstClr val="black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3F0406-7862-4FF9-9223-813EB9B20EB1}"/>
              </a:ext>
            </a:extLst>
          </p:cNvPr>
          <p:cNvSpPr/>
          <p:nvPr/>
        </p:nvSpPr>
        <p:spPr>
          <a:xfrm>
            <a:off x="985966" y="374852"/>
            <a:ext cx="5789434" cy="484738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en-US" b="1" dirty="0">
                <a:solidFill>
                  <a:srgbClr val="A0A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b="1" dirty="0" smtClean="0">
                <a:solidFill>
                  <a:srgbClr val="A0A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b="1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1 - 2 câu về một nhân vật ở mục 3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C4291-63DF-421B-8494-3558816B46ED}"/>
              </a:ext>
            </a:extLst>
          </p:cNvPr>
          <p:cNvSpPr txBox="1"/>
          <p:nvPr/>
        </p:nvSpPr>
        <p:spPr>
          <a:xfrm>
            <a:off x="378583" y="1430904"/>
            <a:ext cx="8766608" cy="2146731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lnSpc>
                <a:spcPts val="8100"/>
              </a:lnSpc>
              <a:defRPr/>
            </a:pP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EǺ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thích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nhân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ȩ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ật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Ȥ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óc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ȫŰ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lúc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nào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Ȥ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óc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cũng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ȫ</a:t>
            </a:r>
            <a:r>
              <a:rPr lang="el-GR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ί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i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Ȭ</a:t>
            </a:r>
            <a:r>
              <a:rPr lang="el-GR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ϗ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ȩà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</a:t>
            </a:r>
            <a:r>
              <a:rPr lang="el-GR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Η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ều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bạn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tō</a:t>
            </a:r>
            <a:r>
              <a:rPr lang="en-US" sz="4100" dirty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3F0406-7862-4FF9-9223-813EB9B20EB1}"/>
              </a:ext>
            </a:extLst>
          </p:cNvPr>
          <p:cNvSpPr/>
          <p:nvPr/>
        </p:nvSpPr>
        <p:spPr>
          <a:xfrm>
            <a:off x="985966" y="374852"/>
            <a:ext cx="5789434" cy="484738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en-US" b="1" dirty="0">
                <a:solidFill>
                  <a:srgbClr val="A0A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b="1" dirty="0" smtClean="0">
                <a:solidFill>
                  <a:srgbClr val="A0A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b="1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1 - 2 câu về một nhân vật ở mục 3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823" y="150154"/>
            <a:ext cx="2232003" cy="438572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 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909" y="658931"/>
            <a:ext cx="7576415" cy="807903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Tìm đọc mộ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15D1A-3F94-4BE1-B5A7-1560259B2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97" y="1536955"/>
            <a:ext cx="6405150" cy="36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14282" y="1393024"/>
            <a:ext cx="10215634" cy="156964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pPr algn="ctr"/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imgur.com/HsTvkq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51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665" y="686032"/>
            <a:ext cx="5474794" cy="2499758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26" y="300268"/>
            <a:ext cx="1199842" cy="129501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068" y="233172"/>
            <a:ext cx="930785" cy="1149504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294" y="2715571"/>
            <a:ext cx="3862365" cy="948473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7011636" y="1332606"/>
            <a:ext cx="657131" cy="543473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1456541" y="1417490"/>
            <a:ext cx="6174726" cy="171737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38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91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20065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9" y="2311687"/>
            <a:ext cx="2781450" cy="2781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9" y="2308285"/>
            <a:ext cx="2781450" cy="27814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33058" y="1023260"/>
            <a:ext cx="5334002" cy="183638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8126" y="1200150"/>
            <a:ext cx="5637275" cy="1631202"/>
          </a:xfrm>
          <a:prstGeom prst="rect">
            <a:avLst/>
          </a:prstGeom>
          <a:noFill/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</a:t>
            </a:r>
          </a:p>
          <a:p>
            <a:pPr algn="ctr"/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NGẠI VẬT</a:t>
            </a:r>
          </a:p>
        </p:txBody>
      </p:sp>
      <p:pic>
        <p:nvPicPr>
          <p:cNvPr id="15" name="NHAC NEN CHO TROI VUI NHON 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15400" y="-779114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30" y="3416795"/>
            <a:ext cx="3799661" cy="14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05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81481E-6 L 3.33333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2.59259E-6 L 3.333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8597" y="-42862"/>
            <a:ext cx="18271144" cy="5186363"/>
            <a:chOff x="-1" y="0"/>
            <a:chExt cx="24361525" cy="691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3425" y="57150"/>
              <a:ext cx="12198099" cy="6858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342" y="3078799"/>
            <a:ext cx="1540898" cy="99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130" y="3078796"/>
            <a:ext cx="1993382" cy="1113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5" y="3635549"/>
            <a:ext cx="3799661" cy="148602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71472" y="64569"/>
            <a:ext cx="7143800" cy="207855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4880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99909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1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2 CCO TIENG C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38451 -0.0178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32" y="-9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66667E-6 -3.7037E-7 L -2.74271 -0.0141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35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-21432"/>
            <a:ext cx="18290290" cy="5164932"/>
            <a:chOff x="-1" y="-28576"/>
            <a:chExt cx="24387053" cy="68865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714"/>
              <a:ext cx="12195051" cy="68562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5050" y="-28576"/>
              <a:ext cx="12192002" cy="688657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139" y="1802808"/>
            <a:ext cx="3177815" cy="3177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808" y="2791868"/>
            <a:ext cx="2240474" cy="151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75" y="3265973"/>
            <a:ext cx="2235902" cy="171464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64569"/>
            <a:ext cx="13358874" cy="95032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54" y="3494593"/>
            <a:ext cx="3799661" cy="1486029"/>
          </a:xfrm>
          <a:prstGeom prst="rect">
            <a:avLst/>
          </a:prstGeom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2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con?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59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1.00013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2.34714 7.40741E-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5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6719 0.00649 L -2.32526 -0.0064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04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" y="0"/>
            <a:ext cx="18288003" cy="5143500"/>
            <a:chOff x="0" y="0"/>
            <a:chExt cx="2438400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2" y="0"/>
              <a:ext cx="12192002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2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8658" y="2434122"/>
            <a:ext cx="3369266" cy="1791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81007" y="2888683"/>
            <a:ext cx="2871293" cy="1337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32" y="3451477"/>
            <a:ext cx="1687214" cy="1408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50" y="3428852"/>
            <a:ext cx="2235902" cy="171464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5720" y="64569"/>
            <a:ext cx="8429684" cy="95032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gấu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thấy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50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2.60743 0.0083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78" y="41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4.44089E-16 4.81481E-6 L -2.46328 -0.02431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64" y="-1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225" y="0"/>
            <a:ext cx="18283877" cy="5143500"/>
            <a:chOff x="-6896100" y="-2590800"/>
            <a:chExt cx="24378502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96100" y="-2590800"/>
              <a:ext cx="12192002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2" y="-2590800"/>
              <a:ext cx="12224600" cy="6858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307" y="2731785"/>
            <a:ext cx="2146355" cy="1388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32306" y="2822961"/>
            <a:ext cx="2518316" cy="12972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89" y="3471594"/>
            <a:ext cx="1687214" cy="140829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54539" y="2"/>
            <a:ext cx="3679597" cy="1864361"/>
            <a:chOff x="364118" y="187335"/>
            <a:chExt cx="2966911" cy="248581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18" y="187335"/>
              <a:ext cx="2966911" cy="248581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64118" y="307722"/>
              <a:ext cx="296691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mừng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  <a:endPara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2025" y="3737544"/>
            <a:ext cx="3739741" cy="1405958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11" y="2763298"/>
            <a:ext cx="2203615" cy="21787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466949" y="636815"/>
            <a:ext cx="2636252" cy="2043675"/>
            <a:chOff x="8622598" y="849087"/>
            <a:chExt cx="2503723" cy="2724900"/>
          </a:xfrm>
        </p:grpSpPr>
        <p:pic>
          <p:nvPicPr>
            <p:cNvPr id="24" name="Picture 23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25" name="TextBox 24">
              <a:hlinkClick r:id="" action="ppaction://hlinkshowjump?jump=nextslide"/>
            </p:cNvPr>
            <p:cNvSpPr txBox="1"/>
            <p:nvPr/>
          </p:nvSpPr>
          <p:spPr>
            <a:xfrm>
              <a:off x="8829463" y="1174307"/>
              <a:ext cx="2061143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endPara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766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84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1 KET THUC 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2.41354 0.0270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77" y="13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5339 0.07384 L -2.50339 0.03565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00" y="-19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F126E2-A808-4CC0-8949-C7D1FA0D78BA}"/>
              </a:ext>
            </a:extLst>
          </p:cNvPr>
          <p:cNvSpPr txBox="1"/>
          <p:nvPr/>
        </p:nvSpPr>
        <p:spPr>
          <a:xfrm>
            <a:off x="214340" y="0"/>
            <a:ext cx="7713763" cy="484738"/>
          </a:xfrm>
          <a:prstGeom prst="rect">
            <a:avLst/>
          </a:prstGeom>
          <a:noFill/>
        </p:spPr>
        <p:txBody>
          <a:bodyPr wrap="square" lIns="68571" tIns="34285" rIns="68571" bIns="34285">
            <a:spAutoFit/>
          </a:bodyPr>
          <a:lstStyle/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ươt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uôn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oai</a:t>
            </a:r>
            <a:endParaRPr lang="en-US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B29EC-BFB8-47D6-876C-82F7C3F8B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057" y="540659"/>
            <a:ext cx="4590243" cy="1987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220" y="3183570"/>
            <a:ext cx="3901282" cy="48473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uôn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077" y="2659449"/>
            <a:ext cx="3878299" cy="48473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ươt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549" y="3580898"/>
            <a:ext cx="3311560" cy="48473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uông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/>
          </a:p>
        </p:txBody>
      </p:sp>
      <p:sp>
        <p:nvSpPr>
          <p:cNvPr id="11" name="TextBox 10"/>
          <p:cNvSpPr txBox="1"/>
          <p:nvPr/>
        </p:nvSpPr>
        <p:spPr>
          <a:xfrm>
            <a:off x="408369" y="4075132"/>
            <a:ext cx="3445214" cy="48473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oai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. doc 2">
            <a:hlinkClick r:id="" action="ppaction://media"/>
            <a:extLst>
              <a:ext uri="{FF2B5EF4-FFF2-40B4-BE49-F238E27FC236}">
                <a16:creationId xmlns:a16="http://schemas.microsoft.com/office/drawing/2014/main" id="{22B7DAFE-A68F-44A5-B804-894357A33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25642" y="5440690"/>
            <a:ext cx="457260" cy="4570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73433"/>
            <a:ext cx="9295850" cy="715570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en-US" sz="2100" b="1" dirty="0" smtClean="0">
                <a:latin typeface="Times New Roman" panose="02020603050405020304" pitchFamily="18" charset="0"/>
              </a:rPr>
              <a:t>2.Dưới </a:t>
            </a:r>
            <a:r>
              <a:rPr lang="en-US" sz="2100" b="1" dirty="0" err="1">
                <a:latin typeface="Times New Roman" panose="02020603050405020304" pitchFamily="18" charset="0"/>
              </a:rPr>
              <a:t>đây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những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nhân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vật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truyện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mà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vừa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học</a:t>
            </a:r>
            <a:r>
              <a:rPr lang="en-US" sz="2100" b="1" dirty="0">
                <a:latin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</a:rPr>
              <a:t>Hãy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chọn</a:t>
            </a:r>
            <a:r>
              <a:rPr lang="en-US" sz="2100" b="1" dirty="0">
                <a:latin typeface="Times New Roman" panose="02020603050405020304" pitchFamily="18" charset="0"/>
              </a:rPr>
              <a:t> chi</a:t>
            </a:r>
          </a:p>
          <a:p>
            <a:r>
              <a:rPr lang="en-US" sz="2100" b="1" dirty="0" err="1">
                <a:latin typeface="Times New Roman" panose="02020603050405020304" pitchFamily="18" charset="0"/>
              </a:rPr>
              <a:t>t</a:t>
            </a:r>
            <a:r>
              <a:rPr lang="en-US" sz="2100" b="1" dirty="0" err="1" smtClean="0">
                <a:latin typeface="Times New Roman" panose="02020603050405020304" pitchFamily="18" charset="0"/>
              </a:rPr>
              <a:t>iết</a:t>
            </a:r>
            <a:r>
              <a:rPr lang="en-US" sz="2100" b="1" dirty="0" smtClean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phù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hợp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với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từng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nhân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vật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của</a:t>
            </a:r>
            <a:r>
              <a:rPr lang="en-US" sz="2100" b="1" dirty="0"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</a:rPr>
              <a:t>truyện</a:t>
            </a:r>
            <a:r>
              <a:rPr lang="en-US" sz="2100" b="1" dirty="0">
                <a:latin typeface="Times New Roman" panose="02020603050405020304" pitchFamily="18" charset="0"/>
              </a:rPr>
              <a:t>.</a:t>
            </a:r>
            <a:endParaRPr lang="en-US" sz="21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1068A-52B4-4CF6-A828-3F0CA032F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65" y="979358"/>
            <a:ext cx="9217865" cy="416250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8F4E4E-52E7-4CE8-9117-ACBF2DE1DD23}"/>
              </a:ext>
            </a:extLst>
          </p:cNvPr>
          <p:cNvCxnSpPr>
            <a:cxnSpLocks/>
          </p:cNvCxnSpPr>
          <p:nvPr/>
        </p:nvCxnSpPr>
        <p:spPr>
          <a:xfrm>
            <a:off x="2941410" y="1606578"/>
            <a:ext cx="1089508" cy="19356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91F399-BDCB-4266-9EAF-2E1A6F0B960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99921" y="2657880"/>
            <a:ext cx="1982016" cy="666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F67801-775A-4914-831F-A1663B46D01C}"/>
              </a:ext>
            </a:extLst>
          </p:cNvPr>
          <p:cNvCxnSpPr/>
          <p:nvPr/>
        </p:nvCxnSpPr>
        <p:spPr>
          <a:xfrm flipV="1">
            <a:off x="3016029" y="1606578"/>
            <a:ext cx="1329570" cy="8089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7CB9A9A-7443-4810-B2A0-65B06AE05C6F}"/>
              </a:ext>
            </a:extLst>
          </p:cNvPr>
          <p:cNvCxnSpPr/>
          <p:nvPr/>
        </p:nvCxnSpPr>
        <p:spPr>
          <a:xfrm>
            <a:off x="2775214" y="2753114"/>
            <a:ext cx="1255705" cy="1729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4075AB-3C9F-4732-85E8-AFE21F68A019}"/>
              </a:ext>
            </a:extLst>
          </p:cNvPr>
          <p:cNvCxnSpPr>
            <a:cxnSpLocks/>
          </p:cNvCxnSpPr>
          <p:nvPr/>
        </p:nvCxnSpPr>
        <p:spPr>
          <a:xfrm flipV="1">
            <a:off x="2941411" y="1894854"/>
            <a:ext cx="1329570" cy="1182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2D4EFA-7ECB-4CD9-B09F-65C81F0CF40C}"/>
              </a:ext>
            </a:extLst>
          </p:cNvPr>
          <p:cNvCxnSpPr/>
          <p:nvPr/>
        </p:nvCxnSpPr>
        <p:spPr>
          <a:xfrm flipV="1">
            <a:off x="3294718" y="2339876"/>
            <a:ext cx="1065956" cy="10862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5BA3C05-17E4-4CC8-86C1-C4A12AE8317C}"/>
              </a:ext>
            </a:extLst>
          </p:cNvPr>
          <p:cNvCxnSpPr/>
          <p:nvPr/>
        </p:nvCxnSpPr>
        <p:spPr>
          <a:xfrm flipV="1">
            <a:off x="3176195" y="2753114"/>
            <a:ext cx="1065956" cy="13185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499367F-4B64-4AB7-A2C7-C610A0C7E47F}"/>
              </a:ext>
            </a:extLst>
          </p:cNvPr>
          <p:cNvCxnSpPr/>
          <p:nvPr/>
        </p:nvCxnSpPr>
        <p:spPr>
          <a:xfrm flipV="1">
            <a:off x="3265889" y="2999060"/>
            <a:ext cx="976262" cy="15578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75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547</Words>
  <Application>Microsoft Office PowerPoint</Application>
  <PresentationFormat>On-screen Show (16:9)</PresentationFormat>
  <Paragraphs>66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Arial(Body)</vt:lpstr>
      <vt:lpstr>等线</vt:lpstr>
      <vt:lpstr>HP001 5H</vt:lpstr>
      <vt:lpstr>Microsoft YaHei</vt:lpstr>
      <vt:lpstr>宋体</vt:lpstr>
      <vt:lpstr>.VnTime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1002</cp:revision>
  <dcterms:created xsi:type="dcterms:W3CDTF">2023-08-06T17:42:48Z</dcterms:created>
  <dcterms:modified xsi:type="dcterms:W3CDTF">2025-03-22T03:50:00Z</dcterms:modified>
</cp:coreProperties>
</file>