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1680" r:id="rId2"/>
    <p:sldId id="1679" r:id="rId3"/>
    <p:sldId id="1617" r:id="rId4"/>
    <p:sldId id="1642" r:id="rId5"/>
    <p:sldId id="1619" r:id="rId6"/>
    <p:sldId id="1676" r:id="rId7"/>
    <p:sldId id="1677" r:id="rId8"/>
    <p:sldId id="1634" r:id="rId9"/>
    <p:sldId id="1635" r:id="rId10"/>
    <p:sldId id="1636" r:id="rId11"/>
    <p:sldId id="1637" r:id="rId12"/>
    <p:sldId id="1641" r:id="rId13"/>
    <p:sldId id="1638" r:id="rId14"/>
    <p:sldId id="1639" r:id="rId15"/>
    <p:sldId id="1640" r:id="rId16"/>
    <p:sldId id="1673" r:id="rId17"/>
    <p:sldId id="1666" r:id="rId18"/>
    <p:sldId id="1667" r:id="rId19"/>
    <p:sldId id="1671" r:id="rId20"/>
    <p:sldId id="1664" r:id="rId21"/>
    <p:sldId id="1668" r:id="rId22"/>
    <p:sldId id="1669" r:id="rId23"/>
    <p:sldId id="1646" r:id="rId24"/>
    <p:sldId id="1647" r:id="rId25"/>
    <p:sldId id="1648" r:id="rId26"/>
    <p:sldId id="1644" r:id="rId27"/>
    <p:sldId id="1656" r:id="rId28"/>
    <p:sldId id="1649" r:id="rId29"/>
    <p:sldId id="1650" r:id="rId30"/>
    <p:sldId id="1651" r:id="rId31"/>
    <p:sldId id="1652" r:id="rId32"/>
    <p:sldId id="1625" r:id="rId33"/>
    <p:sldId id="1653" r:id="rId34"/>
    <p:sldId id="1654" r:id="rId35"/>
    <p:sldId id="1655" r:id="rId36"/>
    <p:sldId id="1675" r:id="rId37"/>
    <p:sldId id="1663" r:id="rId38"/>
    <p:sldId id="1627" r:id="rId39"/>
    <p:sldId id="1657" r:id="rId40"/>
    <p:sldId id="1659" r:id="rId41"/>
    <p:sldId id="1672" r:id="rId42"/>
    <p:sldId id="1658" r:id="rId43"/>
    <p:sldId id="1674" r:id="rId44"/>
    <p:sldId id="1661" r:id="rId45"/>
    <p:sldId id="1662" r:id="rId46"/>
    <p:sldId id="1630" r:id="rId47"/>
    <p:sldId id="1454" r:id="rId48"/>
    <p:sldId id="1455" r:id="rId49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51"/>
      <p:bold r:id="rId52"/>
      <p:italic r:id="rId53"/>
      <p:boldItalic r:id="rId54"/>
    </p:embeddedFont>
    <p:embeddedFont>
      <p:font typeface="HP001 4 hàng" panose="020B0603050302020204" pitchFamily="34" charset="0"/>
      <p:regular r:id="rId55"/>
      <p:bold r:id="rId56"/>
    </p:embeddedFont>
    <p:embeddedFont>
      <p:font typeface="宋体" panose="02010600030101010101" pitchFamily="2" charset="-122"/>
      <p:regular r:id="rId57"/>
    </p:embeddedFont>
    <p:embeddedFont>
      <p:font typeface="Arial-Rounded" panose="020B0500000000000000" pitchFamily="34" charset="0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VNI-Avo" pitchFamily="2" charset="0"/>
      <p:regular r:id="rId64"/>
      <p:bold r:id="rId65"/>
      <p:italic r:id="rId66"/>
      <p:boldItalic r:id="rId67"/>
    </p:embeddedFont>
  </p:embeddedFontLst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821"/>
    <a:srgbClr val="FF3300"/>
    <a:srgbClr val="2ABE02"/>
    <a:srgbClr val="000099"/>
    <a:srgbClr val="20EC20"/>
    <a:srgbClr val="352417"/>
    <a:srgbClr val="FEEAA0"/>
    <a:srgbClr val="FF00FF"/>
    <a:srgbClr val="F5D1A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610" y="8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pPr/>
              <a:t>22/03/2025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8699B-61E5-460A-8AAB-FACA08C0F3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714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pPr/>
              <a:t>44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94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8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Clip_Art/Holidays/Christmas/snowman001_c_143923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graphicsfactory.com/Animations/3D/Holidays/Christmas/wreath_123798.html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gif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Clip_Art/Holidays/Christmas/snowman001_c_143923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graphicsfactory.com/Animations/3D/Holidays/Christmas/wreath_123798.html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gif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41.gif"/><Relationship Id="rId4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350">
              <a:solidFill>
                <a:srgbClr val="0000FF"/>
              </a:solidFill>
            </a:endParaRPr>
          </a:p>
        </p:txBody>
      </p:sp>
      <p:grpSp>
        <p:nvGrpSpPr>
          <p:cNvPr id="326" name="Group 5"/>
          <p:cNvGrpSpPr>
            <a:grpSpLocks/>
          </p:cNvGrpSpPr>
          <p:nvPr/>
        </p:nvGrpSpPr>
        <p:grpSpPr bwMode="auto">
          <a:xfrm>
            <a:off x="1314450" y="121445"/>
            <a:ext cx="1885950" cy="1878806"/>
            <a:chOff x="144" y="96"/>
            <a:chExt cx="1584" cy="1578"/>
          </a:xfrm>
        </p:grpSpPr>
        <p:sp>
          <p:nvSpPr>
            <p:cNvPr id="32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328" name="Group 7"/>
            <p:cNvGrpSpPr>
              <a:grpSpLocks/>
            </p:cNvGrpSpPr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449" name="Freeform 8"/>
              <p:cNvSpPr>
                <a:spLocks/>
              </p:cNvSpPr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0" y="83"/>
                  </a:cxn>
                  <a:cxn ang="0">
                    <a:pos x="3" y="81"/>
                  </a:cxn>
                  <a:cxn ang="0">
                    <a:pos x="6" y="80"/>
                  </a:cxn>
                  <a:cxn ang="0">
                    <a:pos x="6" y="79"/>
                  </a:cxn>
                  <a:cxn ang="0">
                    <a:pos x="24" y="84"/>
                  </a:cxn>
                  <a:cxn ang="0">
                    <a:pos x="42" y="86"/>
                  </a:cxn>
                  <a:cxn ang="0">
                    <a:pos x="59" y="87"/>
                  </a:cxn>
                  <a:cxn ang="0">
                    <a:pos x="75" y="85"/>
                  </a:cxn>
                  <a:cxn ang="0">
                    <a:pos x="90" y="81"/>
                  </a:cxn>
                  <a:cxn ang="0">
                    <a:pos x="106" y="77"/>
                  </a:cxn>
                  <a:cxn ang="0">
                    <a:pos x="121" y="71"/>
                  </a:cxn>
                  <a:cxn ang="0">
                    <a:pos x="135" y="64"/>
                  </a:cxn>
                  <a:cxn ang="0">
                    <a:pos x="148" y="57"/>
                  </a:cxn>
                  <a:cxn ang="0">
                    <a:pos x="161" y="49"/>
                  </a:cxn>
                  <a:cxn ang="0">
                    <a:pos x="172" y="41"/>
                  </a:cxn>
                  <a:cxn ang="0">
                    <a:pos x="183" y="32"/>
                  </a:cxn>
                  <a:cxn ang="0">
                    <a:pos x="194" y="23"/>
                  </a:cxn>
                  <a:cxn ang="0">
                    <a:pos x="203" y="15"/>
                  </a:cxn>
                  <a:cxn ang="0">
                    <a:pos x="212" y="7"/>
                  </a:cxn>
                  <a:cxn ang="0">
                    <a:pos x="220" y="0"/>
                  </a:cxn>
                  <a:cxn ang="0">
                    <a:pos x="217" y="9"/>
                  </a:cxn>
                  <a:cxn ang="0">
                    <a:pos x="212" y="18"/>
                  </a:cxn>
                  <a:cxn ang="0">
                    <a:pos x="204" y="27"/>
                  </a:cxn>
                  <a:cxn ang="0">
                    <a:pos x="192" y="37"/>
                  </a:cxn>
                  <a:cxn ang="0">
                    <a:pos x="180" y="47"/>
                  </a:cxn>
                  <a:cxn ang="0">
                    <a:pos x="166" y="58"/>
                  </a:cxn>
                  <a:cxn ang="0">
                    <a:pos x="151" y="67"/>
                  </a:cxn>
                  <a:cxn ang="0">
                    <a:pos x="134" y="75"/>
                  </a:cxn>
                  <a:cxn ang="0">
                    <a:pos x="117" y="83"/>
                  </a:cxn>
                  <a:cxn ang="0">
                    <a:pos x="98" y="88"/>
                  </a:cxn>
                  <a:cxn ang="0">
                    <a:pos x="80" y="93"/>
                  </a:cxn>
                  <a:cxn ang="0">
                    <a:pos x="63" y="96"/>
                  </a:cxn>
                  <a:cxn ang="0">
                    <a:pos x="45" y="96"/>
                  </a:cxn>
                  <a:cxn ang="0">
                    <a:pos x="29" y="95"/>
                  </a:cxn>
                  <a:cxn ang="0">
                    <a:pos x="13" y="91"/>
                  </a:cxn>
                  <a:cxn ang="0">
                    <a:pos x="0" y="84"/>
                  </a:cxn>
                </a:cxnLst>
                <a:rect l="0" t="0" r="r" b="b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0" name="Freeform 9"/>
              <p:cNvSpPr>
                <a:spLocks/>
              </p:cNvSpPr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3" y="9"/>
                  </a:cxn>
                  <a:cxn ang="0">
                    <a:pos x="13" y="30"/>
                  </a:cxn>
                  <a:cxn ang="0">
                    <a:pos x="9" y="55"/>
                  </a:cxn>
                  <a:cxn ang="0">
                    <a:pos x="0" y="74"/>
                  </a:cxn>
                  <a:cxn ang="0">
                    <a:pos x="2" y="55"/>
                  </a:cxn>
                  <a:cxn ang="0">
                    <a:pos x="5" y="30"/>
                  </a:cxn>
                  <a:cxn ang="0">
                    <a:pos x="7" y="9"/>
                  </a:cxn>
                  <a:cxn ang="0">
                    <a:pos x="9" y="0"/>
                  </a:cxn>
                </a:cxnLst>
                <a:rect l="0" t="0" r="r" b="b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1" name="Freeform 10"/>
              <p:cNvSpPr>
                <a:spLocks/>
              </p:cNvSpPr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12"/>
                  </a:cxn>
                  <a:cxn ang="0">
                    <a:pos x="15" y="38"/>
                  </a:cxn>
                  <a:cxn ang="0">
                    <a:pos x="10" y="67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4" y="41"/>
                  </a:cxn>
                  <a:cxn ang="0">
                    <a:pos x="8" y="13"/>
                  </a:cxn>
                  <a:cxn ang="0">
                    <a:pos x="12" y="0"/>
                  </a:cxn>
                </a:cxnLst>
                <a:rect l="0" t="0" r="r" b="b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2" name="Freeform 11"/>
              <p:cNvSpPr>
                <a:spLocks/>
              </p:cNvSpPr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3"/>
                  </a:cxn>
                  <a:cxn ang="0">
                    <a:pos x="13" y="41"/>
                  </a:cxn>
                  <a:cxn ang="0">
                    <a:pos x="9" y="73"/>
                  </a:cxn>
                  <a:cxn ang="0">
                    <a:pos x="0" y="94"/>
                  </a:cxn>
                  <a:cxn ang="0">
                    <a:pos x="0" y="75"/>
                  </a:cxn>
                  <a:cxn ang="0">
                    <a:pos x="1" y="43"/>
                  </a:cxn>
                  <a:cxn ang="0">
                    <a:pos x="4" y="14"/>
                  </a:cxn>
                  <a:cxn ang="0">
                    <a:pos x="7" y="0"/>
                  </a:cxn>
                </a:cxnLst>
                <a:rect l="0" t="0" r="r" b="b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3" name="Freeform 12"/>
              <p:cNvSpPr>
                <a:spLocks/>
              </p:cNvSpPr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11"/>
                  </a:cxn>
                  <a:cxn ang="0">
                    <a:pos x="10" y="37"/>
                  </a:cxn>
                  <a:cxn ang="0">
                    <a:pos x="8" y="66"/>
                  </a:cxn>
                  <a:cxn ang="0">
                    <a:pos x="1" y="84"/>
                  </a:cxn>
                  <a:cxn ang="0">
                    <a:pos x="1" y="65"/>
                  </a:cxn>
                  <a:cxn ang="0">
                    <a:pos x="0" y="36"/>
                  </a:cxn>
                  <a:cxn ang="0">
                    <a:pos x="1" y="11"/>
                  </a:cxn>
                  <a:cxn ang="0">
                    <a:pos x="5" y="0"/>
                  </a:cxn>
                </a:cxnLst>
                <a:rect l="0" t="0" r="r" b="b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4" name="Freeform 13"/>
              <p:cNvSpPr>
                <a:spLocks/>
              </p:cNvSpPr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7"/>
                  </a:cxn>
                  <a:cxn ang="0">
                    <a:pos x="13" y="28"/>
                  </a:cxn>
                  <a:cxn ang="0">
                    <a:pos x="11" y="51"/>
                  </a:cxn>
                  <a:cxn ang="0">
                    <a:pos x="5" y="70"/>
                  </a:cxn>
                  <a:cxn ang="0">
                    <a:pos x="4" y="53"/>
                  </a:cxn>
                  <a:cxn ang="0">
                    <a:pos x="1" y="29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5" name="Freeform 14"/>
              <p:cNvSpPr>
                <a:spLocks/>
              </p:cNvSpPr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4"/>
                  </a:cxn>
                  <a:cxn ang="0">
                    <a:pos x="13" y="14"/>
                  </a:cxn>
                  <a:cxn ang="0">
                    <a:pos x="15" y="26"/>
                  </a:cxn>
                  <a:cxn ang="0">
                    <a:pos x="12" y="34"/>
                  </a:cxn>
                  <a:cxn ang="0">
                    <a:pos x="12" y="23"/>
                  </a:cxn>
                  <a:cxn ang="0">
                    <a:pos x="6" y="12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6" name="Freeform 15"/>
              <p:cNvSpPr>
                <a:spLocks/>
              </p:cNvSpPr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7"/>
                  </a:cxn>
                  <a:cxn ang="0">
                    <a:pos x="12" y="25"/>
                  </a:cxn>
                  <a:cxn ang="0">
                    <a:pos x="9" y="45"/>
                  </a:cxn>
                  <a:cxn ang="0">
                    <a:pos x="0" y="64"/>
                  </a:cxn>
                  <a:cxn ang="0">
                    <a:pos x="2" y="46"/>
                  </a:cxn>
                  <a:cxn ang="0">
                    <a:pos x="3" y="25"/>
                  </a:cxn>
                  <a:cxn ang="0">
                    <a:pos x="5" y="8"/>
                  </a:cxn>
                  <a:cxn ang="0">
                    <a:pos x="9" y="0"/>
                  </a:cxn>
                </a:cxnLst>
                <a:rect l="0" t="0" r="r" b="b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7" name="Freeform 16"/>
              <p:cNvSpPr>
                <a:spLocks/>
              </p:cNvSpPr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3"/>
                  </a:cxn>
                  <a:cxn ang="0">
                    <a:pos x="13" y="40"/>
                  </a:cxn>
                  <a:cxn ang="0">
                    <a:pos x="9" y="70"/>
                  </a:cxn>
                  <a:cxn ang="0">
                    <a:pos x="0" y="92"/>
                  </a:cxn>
                  <a:cxn ang="0">
                    <a:pos x="0" y="74"/>
                  </a:cxn>
                  <a:cxn ang="0">
                    <a:pos x="1" y="42"/>
                  </a:cxn>
                  <a:cxn ang="0">
                    <a:pos x="4" y="13"/>
                  </a:cxn>
                  <a:cxn ang="0">
                    <a:pos x="7" y="0"/>
                  </a:cxn>
                </a:cxnLst>
                <a:rect l="0" t="0" r="r" b="b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8" name="Freeform 17"/>
              <p:cNvSpPr>
                <a:spLocks/>
              </p:cNvSpPr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0"/>
                  </a:cxn>
                  <a:cxn ang="0">
                    <a:pos x="12" y="33"/>
                  </a:cxn>
                  <a:cxn ang="0">
                    <a:pos x="12" y="60"/>
                  </a:cxn>
                  <a:cxn ang="0">
                    <a:pos x="6" y="80"/>
                  </a:cxn>
                  <a:cxn ang="0">
                    <a:pos x="5" y="61"/>
                  </a:cxn>
                  <a:cxn ang="0">
                    <a:pos x="2" y="35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9" name="Freeform 18"/>
              <p:cNvSpPr>
                <a:spLocks/>
              </p:cNvSpPr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10"/>
                  </a:cxn>
                  <a:cxn ang="0">
                    <a:pos x="6" y="32"/>
                  </a:cxn>
                  <a:cxn ang="0">
                    <a:pos x="5" y="54"/>
                  </a:cxn>
                  <a:cxn ang="0">
                    <a:pos x="1" y="67"/>
                  </a:cxn>
                  <a:cxn ang="0">
                    <a:pos x="1" y="52"/>
                  </a:cxn>
                  <a:cxn ang="0">
                    <a:pos x="0" y="32"/>
                  </a:cxn>
                  <a:cxn ang="0">
                    <a:pos x="0" y="11"/>
                  </a:cxn>
                  <a:cxn ang="0">
                    <a:pos x="2" y="0"/>
                  </a:cxn>
                </a:cxnLst>
                <a:rect l="0" t="0" r="r" b="b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0" name="Freeform 19"/>
              <p:cNvSpPr>
                <a:spLocks/>
              </p:cNvSpPr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4"/>
                  </a:cxn>
                  <a:cxn ang="0">
                    <a:pos x="11" y="17"/>
                  </a:cxn>
                  <a:cxn ang="0">
                    <a:pos x="13" y="32"/>
                  </a:cxn>
                  <a:cxn ang="0">
                    <a:pos x="9" y="41"/>
                  </a:cxn>
                  <a:cxn ang="0">
                    <a:pos x="9" y="29"/>
                  </a:cxn>
                  <a:cxn ang="0">
                    <a:pos x="4" y="16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1" name="Freeform 20"/>
              <p:cNvSpPr>
                <a:spLocks/>
              </p:cNvSpPr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33"/>
                  </a:cxn>
                  <a:cxn ang="0">
                    <a:pos x="1" y="17"/>
                  </a:cxn>
                  <a:cxn ang="0">
                    <a:pos x="4" y="4"/>
                  </a:cxn>
                  <a:cxn ang="0">
                    <a:pos x="10" y="0"/>
                  </a:cxn>
                  <a:cxn ang="0">
                    <a:pos x="13" y="7"/>
                  </a:cxn>
                  <a:cxn ang="0">
                    <a:pos x="10" y="19"/>
                  </a:cxn>
                  <a:cxn ang="0">
                    <a:pos x="4" y="33"/>
                  </a:cxn>
                  <a:cxn ang="0">
                    <a:pos x="0" y="42"/>
                  </a:cxn>
                </a:cxnLst>
                <a:rect l="0" t="0" r="r" b="b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2" name="Freeform 21"/>
              <p:cNvSpPr>
                <a:spLocks/>
              </p:cNvSpPr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9"/>
                  </a:cxn>
                  <a:cxn ang="0">
                    <a:pos x="28" y="9"/>
                  </a:cxn>
                  <a:cxn ang="0">
                    <a:pos x="33" y="8"/>
                  </a:cxn>
                  <a:cxn ang="0">
                    <a:pos x="37" y="6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9" y="4"/>
                  </a:cxn>
                  <a:cxn ang="0">
                    <a:pos x="5" y="7"/>
                  </a:cxn>
                  <a:cxn ang="0">
                    <a:pos x="0" y="8"/>
                  </a:cxn>
                </a:cxnLst>
                <a:rect l="0" t="0" r="r" b="b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3" name="Freeform 22"/>
              <p:cNvSpPr>
                <a:spLocks/>
              </p:cNvSpPr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23"/>
                  </a:cxn>
                  <a:cxn ang="0">
                    <a:pos x="6" y="21"/>
                  </a:cxn>
                  <a:cxn ang="0">
                    <a:pos x="12" y="17"/>
                  </a:cxn>
                  <a:cxn ang="0">
                    <a:pos x="18" y="14"/>
                  </a:cxn>
                  <a:cxn ang="0">
                    <a:pos x="23" y="10"/>
                  </a:cxn>
                  <a:cxn ang="0">
                    <a:pos x="29" y="7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24"/>
                  </a:cxn>
                </a:cxnLst>
                <a:rect l="0" t="0" r="r" b="b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4" name="Freeform 23"/>
              <p:cNvSpPr>
                <a:spLocks/>
              </p:cNvSpPr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3"/>
                  </a:cxn>
                  <a:cxn ang="0">
                    <a:pos x="11" y="28"/>
                  </a:cxn>
                  <a:cxn ang="0">
                    <a:pos x="10" y="43"/>
                  </a:cxn>
                  <a:cxn ang="0">
                    <a:pos x="5" y="51"/>
                  </a:cxn>
                  <a:cxn ang="0">
                    <a:pos x="1" y="47"/>
                  </a:cxn>
                  <a:cxn ang="0">
                    <a:pos x="0" y="32"/>
                  </a:cxn>
                  <a:cxn ang="0">
                    <a:pos x="1" y="15"/>
                  </a:cxn>
                  <a:cxn ang="0">
                    <a:pos x="1" y="0"/>
                  </a:cxn>
                </a:cxnLst>
                <a:rect l="0" t="0" r="r" b="b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5" name="Freeform 24"/>
              <p:cNvSpPr>
                <a:spLocks/>
              </p:cNvSpPr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6" y="12"/>
                  </a:cxn>
                  <a:cxn ang="0">
                    <a:pos x="14" y="28"/>
                  </a:cxn>
                  <a:cxn ang="0">
                    <a:pos x="9" y="42"/>
                  </a:cxn>
                  <a:cxn ang="0">
                    <a:pos x="3" y="49"/>
                  </a:cxn>
                  <a:cxn ang="0">
                    <a:pos x="0" y="42"/>
                  </a:cxn>
                  <a:cxn ang="0">
                    <a:pos x="5" y="28"/>
                  </a:cxn>
                  <a:cxn ang="0">
                    <a:pos x="13" y="11"/>
                  </a:cxn>
                  <a:cxn ang="0">
                    <a:pos x="17" y="0"/>
                  </a:cxn>
                </a:cxnLst>
                <a:rect l="0" t="0" r="r" b="b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6" name="Freeform 25"/>
              <p:cNvSpPr>
                <a:spLocks/>
              </p:cNvSpPr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11" y="20"/>
                  </a:cxn>
                  <a:cxn ang="0">
                    <a:pos x="12" y="36"/>
                  </a:cxn>
                  <a:cxn ang="0">
                    <a:pos x="9" y="46"/>
                  </a:cxn>
                  <a:cxn ang="0">
                    <a:pos x="4" y="44"/>
                  </a:cxn>
                  <a:cxn ang="0">
                    <a:pos x="3" y="30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7" name="Freeform 26"/>
              <p:cNvSpPr>
                <a:spLocks/>
              </p:cNvSpPr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4" y="23"/>
                  </a:cxn>
                  <a:cxn ang="0">
                    <a:pos x="18" y="39"/>
                  </a:cxn>
                  <a:cxn ang="0">
                    <a:pos x="16" y="48"/>
                  </a:cxn>
                  <a:cxn ang="0">
                    <a:pos x="11" y="45"/>
                  </a:cxn>
                  <a:cxn ang="0">
                    <a:pos x="8" y="32"/>
                  </a:cxn>
                  <a:cxn ang="0">
                    <a:pos x="4" y="15"/>
                  </a:cxn>
                  <a:cxn ang="0">
                    <a:pos x="0" y="0"/>
                  </a:cxn>
                </a:cxnLst>
                <a:rect l="0" t="0" r="r" b="b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8" name="Freeform 27"/>
              <p:cNvSpPr>
                <a:spLocks/>
              </p:cNvSpPr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19" y="24"/>
                  </a:cxn>
                  <a:cxn ang="0">
                    <a:pos x="23" y="39"/>
                  </a:cxn>
                  <a:cxn ang="0">
                    <a:pos x="21" y="46"/>
                  </a:cxn>
                  <a:cxn ang="0">
                    <a:pos x="15" y="42"/>
                  </a:cxn>
                  <a:cxn ang="0">
                    <a:pos x="11" y="29"/>
                  </a:cxn>
                  <a:cxn ang="0">
                    <a:pos x="6" y="13"/>
                  </a:cxn>
                  <a:cxn ang="0">
                    <a:pos x="0" y="0"/>
                  </a:cxn>
                </a:cxnLst>
                <a:rect l="0" t="0" r="r" b="b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9" name="Freeform 28"/>
              <p:cNvSpPr>
                <a:spLocks/>
              </p:cNvSpPr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2" y="11"/>
                  </a:cxn>
                  <a:cxn ang="0">
                    <a:pos x="19" y="18"/>
                  </a:cxn>
                  <a:cxn ang="0">
                    <a:pos x="25" y="25"/>
                  </a:cxn>
                  <a:cxn ang="0">
                    <a:pos x="30" y="32"/>
                  </a:cxn>
                  <a:cxn ang="0">
                    <a:pos x="33" y="39"/>
                  </a:cxn>
                  <a:cxn ang="0">
                    <a:pos x="34" y="44"/>
                  </a:cxn>
                  <a:cxn ang="0">
                    <a:pos x="32" y="47"/>
                  </a:cxn>
                  <a:cxn ang="0">
                    <a:pos x="24" y="44"/>
                  </a:cxn>
                  <a:cxn ang="0">
                    <a:pos x="15" y="29"/>
                  </a:cxn>
                  <a:cxn ang="0">
                    <a:pos x="7" y="12"/>
                  </a:cxn>
                  <a:cxn ang="0">
                    <a:pos x="0" y="0"/>
                  </a:cxn>
                </a:cxnLst>
                <a:rect l="0" t="0" r="r" b="b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0" name="Freeform 29"/>
              <p:cNvSpPr>
                <a:spLocks/>
              </p:cNvSpPr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3"/>
                  </a:cxn>
                  <a:cxn ang="0">
                    <a:pos x="12" y="9"/>
                  </a:cxn>
                  <a:cxn ang="0">
                    <a:pos x="20" y="17"/>
                  </a:cxn>
                  <a:cxn ang="0">
                    <a:pos x="29" y="23"/>
                  </a:cxn>
                  <a:cxn ang="0">
                    <a:pos x="36" y="31"/>
                  </a:cxn>
                  <a:cxn ang="0">
                    <a:pos x="42" y="37"/>
                  </a:cxn>
                  <a:cxn ang="0">
                    <a:pos x="44" y="43"/>
                  </a:cxn>
                  <a:cxn ang="0">
                    <a:pos x="43" y="45"/>
                  </a:cxn>
                  <a:cxn ang="0">
                    <a:pos x="38" y="45"/>
                  </a:cxn>
                  <a:cxn ang="0">
                    <a:pos x="33" y="40"/>
                  </a:cxn>
                  <a:cxn ang="0">
                    <a:pos x="26" y="34"/>
                  </a:cxn>
                  <a:cxn ang="0">
                    <a:pos x="19" y="26"/>
                  </a:cxn>
                  <a:cxn ang="0">
                    <a:pos x="13" y="17"/>
                  </a:cxn>
                  <a:cxn ang="0">
                    <a:pos x="8" y="9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1" name="Freeform 30"/>
              <p:cNvSpPr>
                <a:spLocks/>
              </p:cNvSpPr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3" y="8"/>
                  </a:cxn>
                  <a:cxn ang="0">
                    <a:pos x="22" y="15"/>
                  </a:cxn>
                  <a:cxn ang="0">
                    <a:pos x="31" y="23"/>
                  </a:cxn>
                  <a:cxn ang="0">
                    <a:pos x="40" y="31"/>
                  </a:cxn>
                  <a:cxn ang="0">
                    <a:pos x="46" y="38"/>
                  </a:cxn>
                  <a:cxn ang="0">
                    <a:pos x="49" y="43"/>
                  </a:cxn>
                  <a:cxn ang="0">
                    <a:pos x="48" y="48"/>
                  </a:cxn>
                  <a:cxn ang="0">
                    <a:pos x="44" y="48"/>
                  </a:cxn>
                  <a:cxn ang="0">
                    <a:pos x="38" y="45"/>
                  </a:cxn>
                  <a:cxn ang="0">
                    <a:pos x="31" y="38"/>
                  </a:cxn>
                  <a:cxn ang="0">
                    <a:pos x="25" y="29"/>
                  </a:cxn>
                  <a:cxn ang="0">
                    <a:pos x="17" y="20"/>
                  </a:cxn>
                  <a:cxn ang="0">
                    <a:pos x="10" y="12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2" name="Freeform 31"/>
              <p:cNvSpPr>
                <a:spLocks/>
              </p:cNvSpPr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5" y="6"/>
                  </a:cxn>
                  <a:cxn ang="0">
                    <a:pos x="25" y="10"/>
                  </a:cxn>
                  <a:cxn ang="0">
                    <a:pos x="34" y="15"/>
                  </a:cxn>
                  <a:cxn ang="0">
                    <a:pos x="43" y="22"/>
                  </a:cxn>
                  <a:cxn ang="0">
                    <a:pos x="49" y="27"/>
                  </a:cxn>
                  <a:cxn ang="0">
                    <a:pos x="54" y="35"/>
                  </a:cxn>
                  <a:cxn ang="0">
                    <a:pos x="56" y="42"/>
                  </a:cxn>
                  <a:cxn ang="0">
                    <a:pos x="54" y="43"/>
                  </a:cxn>
                  <a:cxn ang="0">
                    <a:pos x="49" y="41"/>
                  </a:cxn>
                  <a:cxn ang="0">
                    <a:pos x="40" y="35"/>
                  </a:cxn>
                  <a:cxn ang="0">
                    <a:pos x="31" y="27"/>
                  </a:cxn>
                  <a:cxn ang="0">
                    <a:pos x="21" y="19"/>
                  </a:cxn>
                  <a:cxn ang="0">
                    <a:pos x="12" y="11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3" name="Freeform 32"/>
              <p:cNvSpPr>
                <a:spLocks/>
              </p:cNvSpPr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8" y="20"/>
                  </a:cxn>
                  <a:cxn ang="0">
                    <a:pos x="51" y="19"/>
                  </a:cxn>
                  <a:cxn ang="0">
                    <a:pos x="43" y="17"/>
                  </a:cxn>
                  <a:cxn ang="0">
                    <a:pos x="34" y="14"/>
                  </a:cxn>
                  <a:cxn ang="0">
                    <a:pos x="24" y="10"/>
                  </a:cxn>
                  <a:cxn ang="0">
                    <a:pos x="15" y="7"/>
                  </a:cxn>
                  <a:cxn ang="0">
                    <a:pos x="6" y="3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7" y="0"/>
                  </a:cxn>
                  <a:cxn ang="0">
                    <a:pos x="29" y="1"/>
                  </a:cxn>
                  <a:cxn ang="0">
                    <a:pos x="39" y="3"/>
                  </a:cxn>
                  <a:cxn ang="0">
                    <a:pos x="49" y="6"/>
                  </a:cxn>
                  <a:cxn ang="0">
                    <a:pos x="56" y="10"/>
                  </a:cxn>
                  <a:cxn ang="0">
                    <a:pos x="60" y="15"/>
                  </a:cxn>
                  <a:cxn ang="0">
                    <a:pos x="60" y="19"/>
                  </a:cxn>
                </a:cxnLst>
                <a:rect l="0" t="0" r="r" b="b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4" name="Freeform 33"/>
              <p:cNvSpPr>
                <a:spLocks/>
              </p:cNvSpPr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57" y="19"/>
                  </a:cxn>
                  <a:cxn ang="0">
                    <a:pos x="51" y="18"/>
                  </a:cxn>
                  <a:cxn ang="0">
                    <a:pos x="42" y="16"/>
                  </a:cxn>
                  <a:cxn ang="0">
                    <a:pos x="33" y="14"/>
                  </a:cxn>
                  <a:cxn ang="0">
                    <a:pos x="23" y="10"/>
                  </a:cxn>
                  <a:cxn ang="0">
                    <a:pos x="14" y="7"/>
                  </a:cxn>
                  <a:cxn ang="0">
                    <a:pos x="6" y="4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29" y="1"/>
                  </a:cxn>
                  <a:cxn ang="0">
                    <a:pos x="39" y="3"/>
                  </a:cxn>
                  <a:cxn ang="0">
                    <a:pos x="49" y="6"/>
                  </a:cxn>
                  <a:cxn ang="0">
                    <a:pos x="56" y="10"/>
                  </a:cxn>
                  <a:cxn ang="0">
                    <a:pos x="60" y="15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5" name="Freeform 34"/>
              <p:cNvSpPr>
                <a:spLocks/>
              </p:cNvSpPr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3" y="72"/>
                  </a:cxn>
                  <a:cxn ang="0">
                    <a:pos x="1" y="74"/>
                  </a:cxn>
                  <a:cxn ang="0">
                    <a:pos x="1" y="77"/>
                  </a:cxn>
                  <a:cxn ang="0">
                    <a:pos x="0" y="80"/>
                  </a:cxn>
                  <a:cxn ang="0">
                    <a:pos x="21" y="66"/>
                  </a:cxn>
                  <a:cxn ang="0">
                    <a:pos x="42" y="55"/>
                  </a:cxn>
                  <a:cxn ang="0">
                    <a:pos x="63" y="46"/>
                  </a:cxn>
                  <a:cxn ang="0">
                    <a:pos x="83" y="37"/>
                  </a:cxn>
                  <a:cxn ang="0">
                    <a:pos x="103" y="30"/>
                  </a:cxn>
                  <a:cxn ang="0">
                    <a:pos x="123" y="24"/>
                  </a:cxn>
                  <a:cxn ang="0">
                    <a:pos x="142" y="20"/>
                  </a:cxn>
                  <a:cxn ang="0">
                    <a:pos x="160" y="15"/>
                  </a:cxn>
                  <a:cxn ang="0">
                    <a:pos x="179" y="13"/>
                  </a:cxn>
                  <a:cxn ang="0">
                    <a:pos x="196" y="11"/>
                  </a:cxn>
                  <a:cxn ang="0">
                    <a:pos x="213" y="8"/>
                  </a:cxn>
                  <a:cxn ang="0">
                    <a:pos x="230" y="7"/>
                  </a:cxn>
                  <a:cxn ang="0">
                    <a:pos x="246" y="7"/>
                  </a:cxn>
                  <a:cxn ang="0">
                    <a:pos x="261" y="6"/>
                  </a:cxn>
                  <a:cxn ang="0">
                    <a:pos x="276" y="6"/>
                  </a:cxn>
                  <a:cxn ang="0">
                    <a:pos x="289" y="5"/>
                  </a:cxn>
                  <a:cxn ang="0">
                    <a:pos x="280" y="3"/>
                  </a:cxn>
                  <a:cxn ang="0">
                    <a:pos x="268" y="1"/>
                  </a:cxn>
                  <a:cxn ang="0">
                    <a:pos x="254" y="0"/>
                  </a:cxn>
                  <a:cxn ang="0">
                    <a:pos x="237" y="0"/>
                  </a:cxn>
                  <a:cxn ang="0">
                    <a:pos x="218" y="0"/>
                  </a:cxn>
                  <a:cxn ang="0">
                    <a:pos x="199" y="3"/>
                  </a:cxn>
                  <a:cxn ang="0">
                    <a:pos x="177" y="5"/>
                  </a:cxn>
                  <a:cxn ang="0">
                    <a:pos x="156" y="8"/>
                  </a:cxn>
                  <a:cxn ang="0">
                    <a:pos x="133" y="12"/>
                  </a:cxn>
                  <a:cxn ang="0">
                    <a:pos x="111" y="17"/>
                  </a:cxn>
                  <a:cxn ang="0">
                    <a:pos x="90" y="23"/>
                  </a:cxn>
                  <a:cxn ang="0">
                    <a:pos x="69" y="30"/>
                  </a:cxn>
                  <a:cxn ang="0">
                    <a:pos x="50" y="39"/>
                  </a:cxn>
                  <a:cxn ang="0">
                    <a:pos x="32" y="48"/>
                  </a:cxn>
                  <a:cxn ang="0">
                    <a:pos x="17" y="58"/>
                  </a:cxn>
                  <a:cxn ang="0">
                    <a:pos x="4" y="69"/>
                  </a:cxn>
                </a:cxnLst>
                <a:rect l="0" t="0" r="r" b="b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6" name="Freeform 35"/>
              <p:cNvSpPr>
                <a:spLocks/>
              </p:cNvSpPr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/>
                <a:ahLst/>
                <a:cxnLst>
                  <a:cxn ang="0">
                    <a:pos x="43" y="41"/>
                  </a:cxn>
                  <a:cxn ang="0">
                    <a:pos x="44" y="38"/>
                  </a:cxn>
                  <a:cxn ang="0">
                    <a:pos x="43" y="34"/>
                  </a:cxn>
                  <a:cxn ang="0">
                    <a:pos x="40" y="27"/>
                  </a:cxn>
                  <a:cxn ang="0">
                    <a:pos x="34" y="20"/>
                  </a:cxn>
                  <a:cxn ang="0">
                    <a:pos x="27" y="13"/>
                  </a:cxn>
                  <a:cxn ang="0">
                    <a:pos x="19" y="7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2" y="10"/>
                  </a:cxn>
                  <a:cxn ang="0">
                    <a:pos x="18" y="17"/>
                  </a:cxn>
                  <a:cxn ang="0">
                    <a:pos x="24" y="25"/>
                  </a:cxn>
                  <a:cxn ang="0">
                    <a:pos x="31" y="32"/>
                  </a:cxn>
                  <a:cxn ang="0">
                    <a:pos x="36" y="37"/>
                  </a:cxn>
                  <a:cxn ang="0">
                    <a:pos x="40" y="41"/>
                  </a:cxn>
                  <a:cxn ang="0">
                    <a:pos x="43" y="41"/>
                  </a:cxn>
                </a:cxnLst>
                <a:rect l="0" t="0" r="r" b="b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7" name="Freeform 36"/>
              <p:cNvSpPr>
                <a:spLocks/>
              </p:cNvSpPr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/>
                <a:ahLst/>
                <a:cxnLst>
                  <a:cxn ang="0">
                    <a:pos x="57" y="46"/>
                  </a:cxn>
                  <a:cxn ang="0">
                    <a:pos x="58" y="43"/>
                  </a:cxn>
                  <a:cxn ang="0">
                    <a:pos x="55" y="39"/>
                  </a:cxn>
                  <a:cxn ang="0">
                    <a:pos x="50" y="31"/>
                  </a:cxn>
                  <a:cxn ang="0">
                    <a:pos x="42" y="23"/>
                  </a:cxn>
                  <a:cxn ang="0">
                    <a:pos x="33" y="15"/>
                  </a:cxn>
                  <a:cxn ang="0">
                    <a:pos x="21" y="8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1" y="10"/>
                  </a:cxn>
                  <a:cxn ang="0">
                    <a:pos x="19" y="18"/>
                  </a:cxn>
                  <a:cxn ang="0">
                    <a:pos x="28" y="26"/>
                  </a:cxn>
                  <a:cxn ang="0">
                    <a:pos x="36" y="35"/>
                  </a:cxn>
                  <a:cxn ang="0">
                    <a:pos x="45" y="42"/>
                  </a:cxn>
                  <a:cxn ang="0">
                    <a:pos x="52" y="46"/>
                  </a:cxn>
                  <a:cxn ang="0">
                    <a:pos x="57" y="46"/>
                  </a:cxn>
                </a:cxnLst>
                <a:rect l="0" t="0" r="r" b="b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8" name="Freeform 37"/>
              <p:cNvSpPr>
                <a:spLocks/>
              </p:cNvSpPr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/>
                <a:ahLst/>
                <a:cxnLst>
                  <a:cxn ang="0">
                    <a:pos x="50" y="53"/>
                  </a:cxn>
                  <a:cxn ang="0">
                    <a:pos x="51" y="50"/>
                  </a:cxn>
                  <a:cxn ang="0">
                    <a:pos x="50" y="43"/>
                  </a:cxn>
                  <a:cxn ang="0">
                    <a:pos x="44" y="34"/>
                  </a:cxn>
                  <a:cxn ang="0">
                    <a:pos x="37" y="25"/>
                  </a:cxn>
                  <a:cxn ang="0">
                    <a:pos x="29" y="16"/>
                  </a:cxn>
                  <a:cxn ang="0">
                    <a:pos x="19" y="8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9" y="11"/>
                  </a:cxn>
                  <a:cxn ang="0">
                    <a:pos x="16" y="20"/>
                  </a:cxn>
                  <a:cxn ang="0">
                    <a:pos x="24" y="29"/>
                  </a:cxn>
                  <a:cxn ang="0">
                    <a:pos x="32" y="39"/>
                  </a:cxn>
                  <a:cxn ang="0">
                    <a:pos x="40" y="47"/>
                  </a:cxn>
                  <a:cxn ang="0">
                    <a:pos x="46" y="52"/>
                  </a:cxn>
                  <a:cxn ang="0">
                    <a:pos x="50" y="53"/>
                  </a:cxn>
                </a:cxnLst>
                <a:rect l="0" t="0" r="r" b="b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9" name="Freeform 38"/>
              <p:cNvSpPr>
                <a:spLocks/>
              </p:cNvSpPr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/>
                <a:ahLst/>
                <a:cxnLst>
                  <a:cxn ang="0">
                    <a:pos x="43" y="50"/>
                  </a:cxn>
                  <a:cxn ang="0">
                    <a:pos x="44" y="46"/>
                  </a:cxn>
                  <a:cxn ang="0">
                    <a:pos x="42" y="41"/>
                  </a:cxn>
                  <a:cxn ang="0">
                    <a:pos x="38" y="33"/>
                  </a:cxn>
                  <a:cxn ang="0">
                    <a:pos x="31" y="24"/>
                  </a:cxn>
                  <a:cxn ang="0">
                    <a:pos x="24" y="14"/>
                  </a:cxn>
                  <a:cxn ang="0">
                    <a:pos x="16" y="7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8" y="11"/>
                  </a:cxn>
                  <a:cxn ang="0">
                    <a:pos x="14" y="20"/>
                  </a:cxn>
                  <a:cxn ang="0">
                    <a:pos x="21" y="29"/>
                  </a:cxn>
                  <a:cxn ang="0">
                    <a:pos x="26" y="38"/>
                  </a:cxn>
                  <a:cxn ang="0">
                    <a:pos x="33" y="45"/>
                  </a:cxn>
                  <a:cxn ang="0">
                    <a:pos x="39" y="50"/>
                  </a:cxn>
                  <a:cxn ang="0">
                    <a:pos x="43" y="50"/>
                  </a:cxn>
                </a:cxnLst>
                <a:rect l="0" t="0" r="r" b="b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0" name="Freeform 39"/>
              <p:cNvSpPr>
                <a:spLocks/>
              </p:cNvSpPr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/>
                <a:ahLst/>
                <a:cxnLst>
                  <a:cxn ang="0">
                    <a:pos x="29" y="45"/>
                  </a:cxn>
                  <a:cxn ang="0">
                    <a:pos x="32" y="43"/>
                  </a:cxn>
                  <a:cxn ang="0">
                    <a:pos x="32" y="37"/>
                  </a:cxn>
                  <a:cxn ang="0">
                    <a:pos x="30" y="30"/>
                  </a:cxn>
                  <a:cxn ang="0">
                    <a:pos x="27" y="22"/>
                  </a:cxn>
                  <a:cxn ang="0">
                    <a:pos x="22" y="16"/>
                  </a:cxn>
                  <a:cxn ang="0">
                    <a:pos x="17" y="9"/>
                  </a:cxn>
                  <a:cxn ang="0">
                    <a:pos x="9" y="3"/>
                  </a:cxn>
                  <a:cxn ang="0">
                    <a:pos x="0" y="0"/>
                  </a:cxn>
                  <a:cxn ang="0">
                    <a:pos x="7" y="11"/>
                  </a:cxn>
                  <a:cxn ang="0">
                    <a:pos x="15" y="27"/>
                  </a:cxn>
                  <a:cxn ang="0">
                    <a:pos x="22" y="40"/>
                  </a:cxn>
                  <a:cxn ang="0">
                    <a:pos x="29" y="45"/>
                  </a:cxn>
                </a:cxnLst>
                <a:rect l="0" t="0" r="r" b="b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1" name="Freeform 40"/>
              <p:cNvSpPr>
                <a:spLocks/>
              </p:cNvSpPr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/>
                <a:ahLst/>
                <a:cxnLst>
                  <a:cxn ang="0">
                    <a:pos x="22" y="34"/>
                  </a:cxn>
                  <a:cxn ang="0">
                    <a:pos x="25" y="27"/>
                  </a:cxn>
                  <a:cxn ang="0">
                    <a:pos x="19" y="15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4" y="8"/>
                  </a:cxn>
                  <a:cxn ang="0">
                    <a:pos x="10" y="19"/>
                  </a:cxn>
                  <a:cxn ang="0">
                    <a:pos x="17" y="30"/>
                  </a:cxn>
                  <a:cxn ang="0">
                    <a:pos x="22" y="34"/>
                  </a:cxn>
                </a:cxnLst>
                <a:rect l="0" t="0" r="r" b="b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2" name="Freeform 41"/>
              <p:cNvSpPr>
                <a:spLocks/>
              </p:cNvSpPr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8" y="16"/>
                  </a:cxn>
                  <a:cxn ang="0">
                    <a:pos x="15" y="7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7" y="6"/>
                  </a:cxn>
                  <a:cxn ang="0">
                    <a:pos x="11" y="15"/>
                  </a:cxn>
                  <a:cxn ang="0">
                    <a:pos x="14" y="24"/>
                  </a:cxn>
                  <a:cxn ang="0">
                    <a:pos x="17" y="23"/>
                  </a:cxn>
                </a:cxnLst>
                <a:rect l="0" t="0" r="r" b="b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3" name="Freeform 42"/>
              <p:cNvSpPr>
                <a:spLocks/>
              </p:cNvSpPr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/>
                <a:ahLst/>
                <a:cxnLst>
                  <a:cxn ang="0">
                    <a:pos x="50" y="44"/>
                  </a:cxn>
                  <a:cxn ang="0">
                    <a:pos x="51" y="41"/>
                  </a:cxn>
                  <a:cxn ang="0">
                    <a:pos x="50" y="36"/>
                  </a:cxn>
                  <a:cxn ang="0">
                    <a:pos x="45" y="29"/>
                  </a:cxn>
                  <a:cxn ang="0">
                    <a:pos x="38" y="21"/>
                  </a:cxn>
                  <a:cxn ang="0">
                    <a:pos x="30" y="15"/>
                  </a:cxn>
                  <a:cxn ang="0">
                    <a:pos x="21" y="8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0" y="9"/>
                  </a:cxn>
                  <a:cxn ang="0">
                    <a:pos x="17" y="17"/>
                  </a:cxn>
                  <a:cxn ang="0">
                    <a:pos x="25" y="25"/>
                  </a:cxn>
                  <a:cxn ang="0">
                    <a:pos x="33" y="33"/>
                  </a:cxn>
                  <a:cxn ang="0">
                    <a:pos x="40" y="40"/>
                  </a:cxn>
                  <a:cxn ang="0">
                    <a:pos x="45" y="44"/>
                  </a:cxn>
                  <a:cxn ang="0">
                    <a:pos x="50" y="44"/>
                  </a:cxn>
                </a:cxnLst>
                <a:rect l="0" t="0" r="r" b="b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4" name="Freeform 43"/>
              <p:cNvSpPr>
                <a:spLocks/>
              </p:cNvSpPr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/>
                <a:ahLst/>
                <a:cxnLst>
                  <a:cxn ang="0">
                    <a:pos x="39" y="35"/>
                  </a:cxn>
                  <a:cxn ang="0">
                    <a:pos x="40" y="32"/>
                  </a:cxn>
                  <a:cxn ang="0">
                    <a:pos x="40" y="29"/>
                  </a:cxn>
                  <a:cxn ang="0">
                    <a:pos x="36" y="23"/>
                  </a:cxn>
                  <a:cxn ang="0">
                    <a:pos x="33" y="18"/>
                  </a:cxn>
                  <a:cxn ang="0">
                    <a:pos x="26" y="12"/>
                  </a:cxn>
                  <a:cxn ang="0">
                    <a:pos x="19" y="6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10"/>
                  </a:cxn>
                  <a:cxn ang="0">
                    <a:pos x="16" y="15"/>
                  </a:cxn>
                  <a:cxn ang="0">
                    <a:pos x="22" y="22"/>
                  </a:cxn>
                  <a:cxn ang="0">
                    <a:pos x="27" y="28"/>
                  </a:cxn>
                  <a:cxn ang="0">
                    <a:pos x="32" y="32"/>
                  </a:cxn>
                  <a:cxn ang="0">
                    <a:pos x="36" y="35"/>
                  </a:cxn>
                  <a:cxn ang="0">
                    <a:pos x="39" y="35"/>
                  </a:cxn>
                </a:cxnLst>
                <a:rect l="0" t="0" r="r" b="b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5" name="Freeform 44"/>
              <p:cNvSpPr>
                <a:spLocks/>
              </p:cNvSpPr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/>
                <a:ahLst/>
                <a:cxnLst>
                  <a:cxn ang="0">
                    <a:pos x="43" y="49"/>
                  </a:cxn>
                  <a:cxn ang="0">
                    <a:pos x="44" y="46"/>
                  </a:cxn>
                  <a:cxn ang="0">
                    <a:pos x="42" y="40"/>
                  </a:cxn>
                  <a:cxn ang="0">
                    <a:pos x="37" y="33"/>
                  </a:cxn>
                  <a:cxn ang="0">
                    <a:pos x="30" y="24"/>
                  </a:cxn>
                  <a:cxn ang="0">
                    <a:pos x="23" y="15"/>
                  </a:cxn>
                  <a:cxn ang="0">
                    <a:pos x="15" y="7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8" y="11"/>
                  </a:cxn>
                  <a:cxn ang="0">
                    <a:pos x="13" y="20"/>
                  </a:cxn>
                  <a:cxn ang="0">
                    <a:pos x="20" y="29"/>
                  </a:cxn>
                  <a:cxn ang="0">
                    <a:pos x="26" y="37"/>
                  </a:cxn>
                  <a:cxn ang="0">
                    <a:pos x="32" y="44"/>
                  </a:cxn>
                  <a:cxn ang="0">
                    <a:pos x="38" y="49"/>
                  </a:cxn>
                  <a:cxn ang="0">
                    <a:pos x="43" y="49"/>
                  </a:cxn>
                </a:cxnLst>
                <a:rect l="0" t="0" r="r" b="b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6" name="Freeform 45"/>
              <p:cNvSpPr>
                <a:spLocks/>
              </p:cNvSpPr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/>
                <a:ahLst/>
                <a:cxnLst>
                  <a:cxn ang="0">
                    <a:pos x="31" y="41"/>
                  </a:cxn>
                  <a:cxn ang="0">
                    <a:pos x="33" y="38"/>
                  </a:cxn>
                  <a:cxn ang="0">
                    <a:pos x="32" y="33"/>
                  </a:cxn>
                  <a:cxn ang="0">
                    <a:pos x="28" y="26"/>
                  </a:cxn>
                  <a:cxn ang="0">
                    <a:pos x="23" y="18"/>
                  </a:cxn>
                  <a:cxn ang="0">
                    <a:pos x="17" y="11"/>
                  </a:cxn>
                  <a:cxn ang="0">
                    <a:pos x="11" y="5"/>
                  </a:cxn>
                  <a:cxn ang="0">
                    <a:pos x="5" y="1"/>
                  </a:cxn>
                  <a:cxn ang="0">
                    <a:pos x="0" y="0"/>
                  </a:cxn>
                  <a:cxn ang="0">
                    <a:pos x="6" y="9"/>
                  </a:cxn>
                  <a:cxn ang="0">
                    <a:pos x="14" y="22"/>
                  </a:cxn>
                  <a:cxn ang="0">
                    <a:pos x="23" y="35"/>
                  </a:cxn>
                  <a:cxn ang="0">
                    <a:pos x="31" y="41"/>
                  </a:cxn>
                </a:cxnLst>
                <a:rect l="0" t="0" r="r" b="b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7" name="Freeform 46"/>
              <p:cNvSpPr>
                <a:spLocks/>
              </p:cNvSpPr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9" y="5"/>
                  </a:cxn>
                  <a:cxn ang="0">
                    <a:pos x="16" y="4"/>
                  </a:cxn>
                  <a:cxn ang="0">
                    <a:pos x="24" y="2"/>
                  </a:cxn>
                  <a:cxn ang="0">
                    <a:pos x="32" y="1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5" y="2"/>
                  </a:cxn>
                  <a:cxn ang="0">
                    <a:pos x="43" y="5"/>
                  </a:cxn>
                  <a:cxn ang="0">
                    <a:pos x="39" y="7"/>
                  </a:cxn>
                  <a:cxn ang="0">
                    <a:pos x="33" y="7"/>
                  </a:cxn>
                  <a:cxn ang="0">
                    <a:pos x="26" y="7"/>
                  </a:cxn>
                  <a:cxn ang="0">
                    <a:pos x="19" y="7"/>
                  </a:cxn>
                  <a:cxn ang="0">
                    <a:pos x="11" y="7"/>
                  </a:cxn>
                  <a:cxn ang="0">
                    <a:pos x="5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8" name="Freeform 47"/>
              <p:cNvSpPr>
                <a:spLocks/>
              </p:cNvSpPr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7" y="49"/>
                  </a:cxn>
                  <a:cxn ang="0">
                    <a:pos x="16" y="43"/>
                  </a:cxn>
                  <a:cxn ang="0">
                    <a:pos x="28" y="35"/>
                  </a:cxn>
                  <a:cxn ang="0">
                    <a:pos x="39" y="26"/>
                  </a:cxn>
                  <a:cxn ang="0">
                    <a:pos x="48" y="18"/>
                  </a:cxn>
                  <a:cxn ang="0">
                    <a:pos x="56" y="10"/>
                  </a:cxn>
                  <a:cxn ang="0">
                    <a:pos x="59" y="3"/>
                  </a:cxn>
                  <a:cxn ang="0">
                    <a:pos x="58" y="0"/>
                  </a:cxn>
                  <a:cxn ang="0">
                    <a:pos x="54" y="0"/>
                  </a:cxn>
                  <a:cxn ang="0">
                    <a:pos x="47" y="4"/>
                  </a:cxn>
                  <a:cxn ang="0">
                    <a:pos x="39" y="11"/>
                  </a:cxn>
                  <a:cxn ang="0">
                    <a:pos x="31" y="21"/>
                  </a:cxn>
                  <a:cxn ang="0">
                    <a:pos x="22" y="30"/>
                  </a:cxn>
                  <a:cxn ang="0">
                    <a:pos x="14" y="40"/>
                  </a:cxn>
                  <a:cxn ang="0">
                    <a:pos x="6" y="48"/>
                  </a:cxn>
                  <a:cxn ang="0">
                    <a:pos x="0" y="53"/>
                  </a:cxn>
                </a:cxnLst>
                <a:rect l="0" t="0" r="r" b="b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9" name="Freeform 48"/>
              <p:cNvSpPr>
                <a:spLocks/>
              </p:cNvSpPr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7" y="50"/>
                  </a:cxn>
                  <a:cxn ang="0">
                    <a:pos x="16" y="43"/>
                  </a:cxn>
                  <a:cxn ang="0">
                    <a:pos x="25" y="35"/>
                  </a:cxn>
                  <a:cxn ang="0">
                    <a:pos x="35" y="24"/>
                  </a:cxn>
                  <a:cxn ang="0">
                    <a:pos x="44" y="15"/>
                  </a:cxn>
                  <a:cxn ang="0">
                    <a:pos x="51" y="7"/>
                  </a:cxn>
                  <a:cxn ang="0">
                    <a:pos x="53" y="2"/>
                  </a:cxn>
                  <a:cxn ang="0">
                    <a:pos x="52" y="0"/>
                  </a:cxn>
                  <a:cxn ang="0">
                    <a:pos x="46" y="2"/>
                  </a:cxn>
                  <a:cxn ang="0">
                    <a:pos x="40" y="7"/>
                  </a:cxn>
                  <a:cxn ang="0">
                    <a:pos x="33" y="15"/>
                  </a:cxn>
                  <a:cxn ang="0">
                    <a:pos x="25" y="26"/>
                  </a:cxn>
                  <a:cxn ang="0">
                    <a:pos x="17" y="35"/>
                  </a:cxn>
                  <a:cxn ang="0">
                    <a:pos x="10" y="45"/>
                  </a:cxn>
                  <a:cxn ang="0">
                    <a:pos x="4" y="52"/>
                  </a:cxn>
                  <a:cxn ang="0">
                    <a:pos x="0" y="55"/>
                  </a:cxn>
                </a:cxnLst>
                <a:rect l="0" t="0" r="r" b="b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0" name="Freeform 49"/>
              <p:cNvSpPr>
                <a:spLocks/>
              </p:cNvSpPr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7" y="54"/>
                  </a:cxn>
                  <a:cxn ang="0">
                    <a:pos x="16" y="46"/>
                  </a:cxn>
                  <a:cxn ang="0">
                    <a:pos x="25" y="35"/>
                  </a:cxn>
                  <a:cxn ang="0">
                    <a:pos x="33" y="26"/>
                  </a:cxn>
                  <a:cxn ang="0">
                    <a:pos x="40" y="16"/>
                  </a:cxn>
                  <a:cxn ang="0">
                    <a:pos x="45" y="8"/>
                  </a:cxn>
                  <a:cxn ang="0">
                    <a:pos x="46" y="3"/>
                  </a:cxn>
                  <a:cxn ang="0">
                    <a:pos x="45" y="0"/>
                  </a:cxn>
                  <a:cxn ang="0">
                    <a:pos x="41" y="3"/>
                  </a:cxn>
                  <a:cxn ang="0">
                    <a:pos x="35" y="8"/>
                  </a:cxn>
                  <a:cxn ang="0">
                    <a:pos x="29" y="16"/>
                  </a:cxn>
                  <a:cxn ang="0">
                    <a:pos x="23" y="26"/>
                  </a:cxn>
                  <a:cxn ang="0">
                    <a:pos x="17" y="38"/>
                  </a:cxn>
                  <a:cxn ang="0">
                    <a:pos x="10" y="47"/>
                  </a:cxn>
                  <a:cxn ang="0">
                    <a:pos x="5" y="55"/>
                  </a:cxn>
                  <a:cxn ang="0">
                    <a:pos x="0" y="59"/>
                  </a:cxn>
                </a:cxnLst>
                <a:rect l="0" t="0" r="r" b="b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1" name="Freeform 50"/>
              <p:cNvSpPr>
                <a:spLocks/>
              </p:cNvSpPr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6" y="49"/>
                  </a:cxn>
                  <a:cxn ang="0">
                    <a:pos x="13" y="41"/>
                  </a:cxn>
                  <a:cxn ang="0">
                    <a:pos x="19" y="32"/>
                  </a:cxn>
                  <a:cxn ang="0">
                    <a:pos x="26" y="23"/>
                  </a:cxn>
                  <a:cxn ang="0">
                    <a:pos x="32" y="14"/>
                  </a:cxn>
                  <a:cxn ang="0">
                    <a:pos x="35" y="6"/>
                  </a:cxn>
                  <a:cxn ang="0">
                    <a:pos x="35" y="2"/>
                  </a:cxn>
                  <a:cxn ang="0">
                    <a:pos x="32" y="0"/>
                  </a:cxn>
                  <a:cxn ang="0">
                    <a:pos x="22" y="7"/>
                  </a:cxn>
                  <a:cxn ang="0">
                    <a:pos x="15" y="23"/>
                  </a:cxn>
                  <a:cxn ang="0">
                    <a:pos x="7" y="41"/>
                  </a:cxn>
                  <a:cxn ang="0">
                    <a:pos x="0" y="54"/>
                  </a:cxn>
                </a:cxnLst>
                <a:rect l="0" t="0" r="r" b="b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2" name="Freeform 51"/>
              <p:cNvSpPr>
                <a:spLocks/>
              </p:cNvSpPr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4" y="48"/>
                  </a:cxn>
                  <a:cxn ang="0">
                    <a:pos x="10" y="40"/>
                  </a:cxn>
                  <a:cxn ang="0">
                    <a:pos x="16" y="31"/>
                  </a:cxn>
                  <a:cxn ang="0">
                    <a:pos x="23" y="21"/>
                  </a:cxn>
                  <a:cxn ang="0">
                    <a:pos x="27" y="13"/>
                  </a:cxn>
                  <a:cxn ang="0">
                    <a:pos x="30" y="5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18" y="9"/>
                  </a:cxn>
                  <a:cxn ang="0">
                    <a:pos x="10" y="25"/>
                  </a:cxn>
                  <a:cxn ang="0">
                    <a:pos x="4" y="42"/>
                  </a:cxn>
                  <a:cxn ang="0">
                    <a:pos x="0" y="52"/>
                  </a:cxn>
                </a:cxnLst>
                <a:rect l="0" t="0" r="r" b="b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3" name="Freeform 52"/>
              <p:cNvSpPr>
                <a:spLocks/>
              </p:cNvSpPr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33"/>
                  </a:cxn>
                  <a:cxn ang="0">
                    <a:pos x="13" y="17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3" y="7"/>
                  </a:cxn>
                  <a:cxn ang="0">
                    <a:pos x="2" y="19"/>
                  </a:cxn>
                  <a:cxn ang="0">
                    <a:pos x="2" y="34"/>
                  </a:cxn>
                  <a:cxn ang="0">
                    <a:pos x="0" y="45"/>
                  </a:cxn>
                </a:cxnLst>
                <a:rect l="0" t="0" r="r" b="b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4" name="Freeform 53"/>
              <p:cNvSpPr>
                <a:spLocks/>
              </p:cNvSpPr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/>
                <a:ahLst/>
                <a:cxnLst>
                  <a:cxn ang="0">
                    <a:pos x="2" y="40"/>
                  </a:cxn>
                  <a:cxn ang="0">
                    <a:pos x="6" y="30"/>
                  </a:cxn>
                  <a:cxn ang="0">
                    <a:pos x="9" y="16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1" y="16"/>
                  </a:cxn>
                  <a:cxn ang="0">
                    <a:pos x="2" y="29"/>
                  </a:cxn>
                  <a:cxn ang="0">
                    <a:pos x="2" y="40"/>
                  </a:cxn>
                </a:cxnLst>
                <a:rect l="0" t="0" r="r" b="b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5" name="Freeform 54"/>
              <p:cNvSpPr>
                <a:spLocks/>
              </p:cNvSpPr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1" y="30"/>
                  </a:cxn>
                  <a:cxn ang="0">
                    <a:pos x="12" y="17"/>
                  </a:cxn>
                  <a:cxn ang="0">
                    <a:pos x="9" y="5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3" y="14"/>
                  </a:cxn>
                  <a:cxn ang="0">
                    <a:pos x="6" y="26"/>
                  </a:cxn>
                  <a:cxn ang="0">
                    <a:pos x="8" y="39"/>
                  </a:cxn>
                </a:cxnLst>
                <a:rect l="0" t="0" r="r" b="b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6" name="Freeform 55"/>
              <p:cNvSpPr>
                <a:spLocks/>
              </p:cNvSpPr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7" y="32"/>
                  </a:cxn>
                  <a:cxn ang="0">
                    <a:pos x="12" y="20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14"/>
                  </a:cxn>
                  <a:cxn ang="0">
                    <a:pos x="1" y="27"/>
                  </a:cxn>
                  <a:cxn ang="0">
                    <a:pos x="1" y="37"/>
                  </a:cxn>
                </a:cxnLst>
                <a:rect l="0" t="0" r="r" b="b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7" name="Freeform 56"/>
              <p:cNvSpPr>
                <a:spLocks/>
              </p:cNvSpPr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6" y="33"/>
                  </a:cxn>
                  <a:cxn ang="0">
                    <a:pos x="10" y="21"/>
                  </a:cxn>
                  <a:cxn ang="0">
                    <a:pos x="10" y="8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16"/>
                  </a:cxn>
                  <a:cxn ang="0">
                    <a:pos x="1" y="32"/>
                  </a:cxn>
                  <a:cxn ang="0">
                    <a:pos x="3" y="42"/>
                  </a:cxn>
                </a:cxnLst>
                <a:rect l="0" t="0" r="r" b="b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8" name="Freeform 57"/>
              <p:cNvSpPr>
                <a:spLocks/>
              </p:cNvSpPr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6" y="1"/>
                  </a:cxn>
                  <a:cxn ang="0">
                    <a:pos x="51" y="5"/>
                  </a:cxn>
                  <a:cxn ang="0">
                    <a:pos x="43" y="12"/>
                  </a:cxn>
                  <a:cxn ang="0">
                    <a:pos x="35" y="20"/>
                  </a:cxn>
                  <a:cxn ang="0">
                    <a:pos x="26" y="28"/>
                  </a:cxn>
                  <a:cxn ang="0">
                    <a:pos x="17" y="35"/>
                  </a:cxn>
                  <a:cxn ang="0">
                    <a:pos x="8" y="40"/>
                  </a:cxn>
                  <a:cxn ang="0">
                    <a:pos x="0" y="44"/>
                  </a:cxn>
                  <a:cxn ang="0">
                    <a:pos x="10" y="40"/>
                  </a:cxn>
                  <a:cxn ang="0">
                    <a:pos x="22" y="35"/>
                  </a:cxn>
                  <a:cxn ang="0">
                    <a:pos x="33" y="29"/>
                  </a:cxn>
                  <a:cxn ang="0">
                    <a:pos x="43" y="21"/>
                  </a:cxn>
                  <a:cxn ang="0">
                    <a:pos x="52" y="14"/>
                  </a:cxn>
                  <a:cxn ang="0">
                    <a:pos x="59" y="7"/>
                  </a:cxn>
                  <a:cxn ang="0">
                    <a:pos x="61" y="3"/>
                  </a:cxn>
                  <a:cxn ang="0">
                    <a:pos x="59" y="0"/>
                  </a:cxn>
                </a:cxnLst>
                <a:rect l="0" t="0" r="r" b="b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9" name="Freeform 58"/>
              <p:cNvSpPr>
                <a:spLocks/>
              </p:cNvSpPr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6" y="24"/>
                  </a:cxn>
                  <a:cxn ang="0">
                    <a:pos x="14" y="21"/>
                  </a:cxn>
                  <a:cxn ang="0">
                    <a:pos x="22" y="17"/>
                  </a:cxn>
                  <a:cxn ang="0">
                    <a:pos x="30" y="12"/>
                  </a:cxn>
                  <a:cxn ang="0">
                    <a:pos x="38" y="9"/>
                  </a:cxn>
                  <a:cxn ang="0">
                    <a:pos x="43" y="4"/>
                  </a:cxn>
                  <a:cxn ang="0">
                    <a:pos x="46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37" y="2"/>
                  </a:cxn>
                  <a:cxn ang="0">
                    <a:pos x="31" y="6"/>
                  </a:cxn>
                  <a:cxn ang="0">
                    <a:pos x="23" y="11"/>
                  </a:cxn>
                  <a:cxn ang="0">
                    <a:pos x="16" y="17"/>
                  </a:cxn>
                  <a:cxn ang="0">
                    <a:pos x="9" y="21"/>
                  </a:cxn>
                  <a:cxn ang="0">
                    <a:pos x="4" y="26"/>
                  </a:cxn>
                  <a:cxn ang="0">
                    <a:pos x="0" y="28"/>
                  </a:cxn>
                </a:cxnLst>
                <a:rect l="0" t="0" r="r" b="b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0" name="Freeform 59"/>
              <p:cNvSpPr>
                <a:spLocks/>
              </p:cNvSpPr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8" y="14"/>
                  </a:cxn>
                  <a:cxn ang="0">
                    <a:pos x="34" y="24"/>
                  </a:cxn>
                  <a:cxn ang="0">
                    <a:pos x="51" y="33"/>
                  </a:cxn>
                  <a:cxn ang="0">
                    <a:pos x="68" y="40"/>
                  </a:cxn>
                  <a:cxn ang="0">
                    <a:pos x="85" y="45"/>
                  </a:cxn>
                  <a:cxn ang="0">
                    <a:pos x="102" y="49"/>
                  </a:cxn>
                  <a:cxn ang="0">
                    <a:pos x="119" y="50"/>
                  </a:cxn>
                  <a:cxn ang="0">
                    <a:pos x="136" y="51"/>
                  </a:cxn>
                  <a:cxn ang="0">
                    <a:pos x="152" y="51"/>
                  </a:cxn>
                  <a:cxn ang="0">
                    <a:pos x="169" y="50"/>
                  </a:cxn>
                  <a:cxn ang="0">
                    <a:pos x="184" y="48"/>
                  </a:cxn>
                  <a:cxn ang="0">
                    <a:pos x="199" y="45"/>
                  </a:cxn>
                  <a:cxn ang="0">
                    <a:pos x="213" y="43"/>
                  </a:cxn>
                  <a:cxn ang="0">
                    <a:pos x="226" y="41"/>
                  </a:cxn>
                  <a:cxn ang="0">
                    <a:pos x="239" y="37"/>
                  </a:cxn>
                  <a:cxn ang="0">
                    <a:pos x="250" y="35"/>
                  </a:cxn>
                  <a:cxn ang="0">
                    <a:pos x="242" y="41"/>
                  </a:cxn>
                  <a:cxn ang="0">
                    <a:pos x="232" y="45"/>
                  </a:cxn>
                  <a:cxn ang="0">
                    <a:pos x="218" y="50"/>
                  </a:cxn>
                  <a:cxn ang="0">
                    <a:pos x="204" y="53"/>
                  </a:cxn>
                  <a:cxn ang="0">
                    <a:pos x="187" y="57"/>
                  </a:cxn>
                  <a:cxn ang="0">
                    <a:pos x="169" y="58"/>
                  </a:cxn>
                  <a:cxn ang="0">
                    <a:pos x="149" y="59"/>
                  </a:cxn>
                  <a:cxn ang="0">
                    <a:pos x="130" y="58"/>
                  </a:cxn>
                  <a:cxn ang="0">
                    <a:pos x="111" y="57"/>
                  </a:cxn>
                  <a:cxn ang="0">
                    <a:pos x="91" y="54"/>
                  </a:cxn>
                  <a:cxn ang="0">
                    <a:pos x="72" y="51"/>
                  </a:cxn>
                  <a:cxn ang="0">
                    <a:pos x="54" y="45"/>
                  </a:cxn>
                  <a:cxn ang="0">
                    <a:pos x="38" y="39"/>
                  </a:cxn>
                  <a:cxn ang="0">
                    <a:pos x="23" y="31"/>
                  </a:cxn>
                  <a:cxn ang="0">
                    <a:pos x="11" y="22"/>
                  </a:cxn>
                  <a:cxn ang="0">
                    <a:pos x="1" y="10"/>
                  </a:cxn>
                </a:cxnLst>
                <a:rect l="0" t="0" r="r" b="b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1" name="Freeform 60"/>
              <p:cNvSpPr>
                <a:spLocks/>
              </p:cNvSpPr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6" y="46"/>
                  </a:cxn>
                  <a:cxn ang="0">
                    <a:pos x="13" y="39"/>
                  </a:cxn>
                  <a:cxn ang="0">
                    <a:pos x="19" y="31"/>
                  </a:cxn>
                  <a:cxn ang="0">
                    <a:pos x="24" y="22"/>
                  </a:cxn>
                  <a:cxn ang="0">
                    <a:pos x="28" y="14"/>
                  </a:cxn>
                  <a:cxn ang="0">
                    <a:pos x="30" y="8"/>
                  </a:cxn>
                  <a:cxn ang="0">
                    <a:pos x="31" y="2"/>
                  </a:cxn>
                  <a:cxn ang="0">
                    <a:pos x="30" y="0"/>
                  </a:cxn>
                  <a:cxn ang="0">
                    <a:pos x="24" y="4"/>
                  </a:cxn>
                  <a:cxn ang="0">
                    <a:pos x="19" y="18"/>
                  </a:cxn>
                  <a:cxn ang="0">
                    <a:pos x="11" y="36"/>
                  </a:cxn>
                  <a:cxn ang="0">
                    <a:pos x="0" y="51"/>
                  </a:cxn>
                </a:cxnLst>
                <a:rect l="0" t="0" r="r" b="b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2" name="Freeform 61"/>
              <p:cNvSpPr>
                <a:spLocks/>
              </p:cNvSpPr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3"/>
                  </a:cxn>
                  <a:cxn ang="0">
                    <a:pos x="44" y="9"/>
                  </a:cxn>
                  <a:cxn ang="0">
                    <a:pos x="39" y="18"/>
                  </a:cxn>
                  <a:cxn ang="0">
                    <a:pos x="34" y="28"/>
                  </a:cxn>
                  <a:cxn ang="0">
                    <a:pos x="27" y="40"/>
                  </a:cxn>
                  <a:cxn ang="0">
                    <a:pos x="19" y="49"/>
                  </a:cxn>
                  <a:cxn ang="0">
                    <a:pos x="9" y="57"/>
                  </a:cxn>
                  <a:cxn ang="0">
                    <a:pos x="0" y="62"/>
                  </a:cxn>
                  <a:cxn ang="0">
                    <a:pos x="5" y="55"/>
                  </a:cxn>
                  <a:cxn ang="0">
                    <a:pos x="11" y="46"/>
                  </a:cxn>
                  <a:cxn ang="0">
                    <a:pos x="18" y="36"/>
                  </a:cxn>
                  <a:cxn ang="0">
                    <a:pos x="25" y="25"/>
                  </a:cxn>
                  <a:cxn ang="0">
                    <a:pos x="31" y="15"/>
                  </a:cxn>
                  <a:cxn ang="0">
                    <a:pos x="37" y="7"/>
                  </a:cxn>
                  <a:cxn ang="0">
                    <a:pos x="42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3" name="Freeform 62"/>
              <p:cNvSpPr>
                <a:spLocks/>
              </p:cNvSpPr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9" y="4"/>
                  </a:cxn>
                  <a:cxn ang="0">
                    <a:pos x="56" y="12"/>
                  </a:cxn>
                  <a:cxn ang="0">
                    <a:pos x="50" y="22"/>
                  </a:cxn>
                  <a:cxn ang="0">
                    <a:pos x="41" y="34"/>
                  </a:cxn>
                  <a:cxn ang="0">
                    <a:pos x="32" y="47"/>
                  </a:cxn>
                  <a:cxn ang="0">
                    <a:pos x="21" y="58"/>
                  </a:cxn>
                  <a:cxn ang="0">
                    <a:pos x="11" y="67"/>
                  </a:cxn>
                  <a:cxn ang="0">
                    <a:pos x="0" y="73"/>
                  </a:cxn>
                  <a:cxn ang="0">
                    <a:pos x="5" y="67"/>
                  </a:cxn>
                  <a:cxn ang="0">
                    <a:pos x="12" y="57"/>
                  </a:cxn>
                  <a:cxn ang="0">
                    <a:pos x="20" y="46"/>
                  </a:cxn>
                  <a:cxn ang="0">
                    <a:pos x="30" y="32"/>
                  </a:cxn>
                  <a:cxn ang="0">
                    <a:pos x="39" y="19"/>
                  </a:cxn>
                  <a:cxn ang="0">
                    <a:pos x="47" y="8"/>
                  </a:cxn>
                  <a:cxn ang="0">
                    <a:pos x="54" y="1"/>
                  </a:cxn>
                  <a:cxn ang="0">
                    <a:pos x="58" y="0"/>
                  </a:cxn>
                </a:cxnLst>
                <a:rect l="0" t="0" r="r" b="b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4" name="Freeform 63"/>
              <p:cNvSpPr>
                <a:spLocks/>
              </p:cNvSpPr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3" y="5"/>
                  </a:cxn>
                  <a:cxn ang="0">
                    <a:pos x="51" y="14"/>
                  </a:cxn>
                  <a:cxn ang="0">
                    <a:pos x="45" y="25"/>
                  </a:cxn>
                  <a:cxn ang="0">
                    <a:pos x="37" y="39"/>
                  </a:cxn>
                  <a:cxn ang="0">
                    <a:pos x="28" y="52"/>
                  </a:cxn>
                  <a:cxn ang="0">
                    <a:pos x="19" y="65"/>
                  </a:cxn>
                  <a:cxn ang="0">
                    <a:pos x="9" y="74"/>
                  </a:cxn>
                  <a:cxn ang="0">
                    <a:pos x="0" y="79"/>
                  </a:cxn>
                  <a:cxn ang="0">
                    <a:pos x="3" y="74"/>
                  </a:cxn>
                  <a:cxn ang="0">
                    <a:pos x="9" y="62"/>
                  </a:cxn>
                  <a:cxn ang="0">
                    <a:pos x="17" y="50"/>
                  </a:cxn>
                  <a:cxn ang="0">
                    <a:pos x="25" y="35"/>
                  </a:cxn>
                  <a:cxn ang="0">
                    <a:pos x="34" y="22"/>
                  </a:cxn>
                  <a:cxn ang="0">
                    <a:pos x="42" y="10"/>
                  </a:cxn>
                  <a:cxn ang="0">
                    <a:pos x="48" y="2"/>
                  </a:cxn>
                  <a:cxn ang="0">
                    <a:pos x="52" y="0"/>
                  </a:cxn>
                </a:cxnLst>
                <a:rect l="0" t="0" r="r" b="b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5" name="Freeform 64"/>
              <p:cNvSpPr>
                <a:spLocks/>
              </p:cNvSpPr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4"/>
                  </a:cxn>
                  <a:cxn ang="0">
                    <a:pos x="43" y="11"/>
                  </a:cxn>
                  <a:cxn ang="0">
                    <a:pos x="37" y="22"/>
                  </a:cxn>
                  <a:cxn ang="0">
                    <a:pos x="32" y="34"/>
                  </a:cxn>
                  <a:cxn ang="0">
                    <a:pos x="24" y="48"/>
                  </a:cxn>
                  <a:cxn ang="0">
                    <a:pos x="15" y="59"/>
                  </a:cxn>
                  <a:cxn ang="0">
                    <a:pos x="7" y="67"/>
                  </a:cxn>
                  <a:cxn ang="0">
                    <a:pos x="0" y="72"/>
                  </a:cxn>
                  <a:cxn ang="0">
                    <a:pos x="3" y="65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28"/>
                  </a:cxn>
                  <a:cxn ang="0">
                    <a:pos x="28" y="17"/>
                  </a:cxn>
                  <a:cxn ang="0">
                    <a:pos x="35" y="7"/>
                  </a:cxn>
                  <a:cxn ang="0">
                    <a:pos x="41" y="1"/>
                  </a:cxn>
                  <a:cxn ang="0">
                    <a:pos x="45" y="0"/>
                  </a:cxn>
                </a:cxnLst>
                <a:rect l="0" t="0" r="r" b="b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6" name="Freeform 65"/>
              <p:cNvSpPr>
                <a:spLocks/>
              </p:cNvSpPr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3"/>
                  </a:cxn>
                  <a:cxn ang="0">
                    <a:pos x="37" y="10"/>
                  </a:cxn>
                  <a:cxn ang="0">
                    <a:pos x="35" y="19"/>
                  </a:cxn>
                  <a:cxn ang="0">
                    <a:pos x="30" y="28"/>
                  </a:cxn>
                  <a:cxn ang="0">
                    <a:pos x="25" y="38"/>
                  </a:cxn>
                  <a:cxn ang="0">
                    <a:pos x="17" y="47"/>
                  </a:cxn>
                  <a:cxn ang="0">
                    <a:pos x="9" y="55"/>
                  </a:cxn>
                  <a:cxn ang="0">
                    <a:pos x="0" y="60"/>
                  </a:cxn>
                  <a:cxn ang="0">
                    <a:pos x="4" y="54"/>
                  </a:cxn>
                  <a:cxn ang="0">
                    <a:pos x="9" y="45"/>
                  </a:cxn>
                  <a:cxn ang="0">
                    <a:pos x="14" y="35"/>
                  </a:cxn>
                  <a:cxn ang="0">
                    <a:pos x="20" y="24"/>
                  </a:cxn>
                  <a:cxn ang="0">
                    <a:pos x="25" y="14"/>
                  </a:cxn>
                  <a:cxn ang="0">
                    <a:pos x="30" y="6"/>
                  </a:cxn>
                  <a:cxn ang="0">
                    <a:pos x="34" y="1"/>
                  </a:cxn>
                  <a:cxn ang="0">
                    <a:pos x="37" y="0"/>
                  </a:cxn>
                </a:cxnLst>
                <a:rect l="0" t="0" r="r" b="b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7" name="Freeform 66"/>
              <p:cNvSpPr>
                <a:spLocks/>
              </p:cNvSpPr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5"/>
                  </a:cxn>
                  <a:cxn ang="0">
                    <a:pos x="10" y="17"/>
                  </a:cxn>
                  <a:cxn ang="0">
                    <a:pos x="7" y="28"/>
                  </a:cxn>
                  <a:cxn ang="0">
                    <a:pos x="0" y="35"/>
                  </a:cxn>
                  <a:cxn ang="0">
                    <a:pos x="3" y="25"/>
                  </a:cxn>
                  <a:cxn ang="0">
                    <a:pos x="3" y="12"/>
                  </a:cxn>
                  <a:cxn ang="0">
                    <a:pos x="2" y="2"/>
                  </a:cxn>
                  <a:cxn ang="0">
                    <a:pos x="6" y="0"/>
                  </a:cxn>
                </a:cxnLst>
                <a:rect l="0" t="0" r="r" b="b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8" name="Freeform 67"/>
              <p:cNvSpPr>
                <a:spLocks/>
              </p:cNvSpPr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52" y="3"/>
                  </a:cxn>
                  <a:cxn ang="0">
                    <a:pos x="50" y="11"/>
                  </a:cxn>
                  <a:cxn ang="0">
                    <a:pos x="45" y="20"/>
                  </a:cxn>
                  <a:cxn ang="0">
                    <a:pos x="38" y="31"/>
                  </a:cxn>
                  <a:cxn ang="0">
                    <a:pos x="29" y="42"/>
                  </a:cxn>
                  <a:cxn ang="0">
                    <a:pos x="20" y="53"/>
                  </a:cxn>
                  <a:cxn ang="0">
                    <a:pos x="10" y="61"/>
                  </a:cxn>
                  <a:cxn ang="0">
                    <a:pos x="0" y="67"/>
                  </a:cxn>
                  <a:cxn ang="0">
                    <a:pos x="4" y="61"/>
                  </a:cxn>
                  <a:cxn ang="0">
                    <a:pos x="10" y="52"/>
                  </a:cxn>
                  <a:cxn ang="0">
                    <a:pos x="17" y="41"/>
                  </a:cxn>
                  <a:cxn ang="0">
                    <a:pos x="26" y="29"/>
                  </a:cxn>
                  <a:cxn ang="0">
                    <a:pos x="34" y="18"/>
                  </a:cxn>
                  <a:cxn ang="0">
                    <a:pos x="41" y="8"/>
                  </a:cxn>
                  <a:cxn ang="0">
                    <a:pos x="46" y="1"/>
                  </a:cxn>
                  <a:cxn ang="0">
                    <a:pos x="51" y="0"/>
                  </a:cxn>
                </a:cxnLst>
                <a:rect l="0" t="0" r="r" b="b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9" name="Freeform 68"/>
              <p:cNvSpPr>
                <a:spLocks/>
              </p:cNvSpPr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1" y="4"/>
                  </a:cxn>
                  <a:cxn ang="0">
                    <a:pos x="49" y="13"/>
                  </a:cxn>
                  <a:cxn ang="0">
                    <a:pos x="44" y="25"/>
                  </a:cxn>
                  <a:cxn ang="0">
                    <a:pos x="37" y="38"/>
                  </a:cxn>
                  <a:cxn ang="0">
                    <a:pos x="28" y="51"/>
                  </a:cxn>
                  <a:cxn ang="0">
                    <a:pos x="18" y="63"/>
                  </a:cxn>
                  <a:cxn ang="0">
                    <a:pos x="9" y="72"/>
                  </a:cxn>
                  <a:cxn ang="0">
                    <a:pos x="0" y="77"/>
                  </a:cxn>
                  <a:cxn ang="0">
                    <a:pos x="3" y="71"/>
                  </a:cxn>
                  <a:cxn ang="0">
                    <a:pos x="9" y="61"/>
                  </a:cxn>
                  <a:cxn ang="0">
                    <a:pos x="16" y="47"/>
                  </a:cxn>
                  <a:cxn ang="0">
                    <a:pos x="25" y="34"/>
                  </a:cxn>
                  <a:cxn ang="0">
                    <a:pos x="33" y="20"/>
                  </a:cxn>
                  <a:cxn ang="0">
                    <a:pos x="41" y="9"/>
                  </a:cxn>
                  <a:cxn ang="0">
                    <a:pos x="46" y="2"/>
                  </a:cxn>
                  <a:cxn ang="0">
                    <a:pos x="50" y="0"/>
                  </a:cxn>
                </a:cxnLst>
                <a:rect l="0" t="0" r="r" b="b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0" name="Freeform 69"/>
              <p:cNvSpPr>
                <a:spLocks/>
              </p:cNvSpPr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7" y="3"/>
                  </a:cxn>
                  <a:cxn ang="0">
                    <a:pos x="36" y="11"/>
                  </a:cxn>
                  <a:cxn ang="0">
                    <a:pos x="34" y="23"/>
                  </a:cxn>
                  <a:cxn ang="0">
                    <a:pos x="29" y="34"/>
                  </a:cxn>
                  <a:cxn ang="0">
                    <a:pos x="24" y="46"/>
                  </a:cxn>
                  <a:cxn ang="0">
                    <a:pos x="17" y="58"/>
                  </a:cxn>
                  <a:cxn ang="0">
                    <a:pos x="9" y="68"/>
                  </a:cxn>
                  <a:cxn ang="0">
                    <a:pos x="0" y="74"/>
                  </a:cxn>
                  <a:cxn ang="0">
                    <a:pos x="3" y="67"/>
                  </a:cxn>
                  <a:cxn ang="0">
                    <a:pos x="8" y="56"/>
                  </a:cxn>
                  <a:cxn ang="0">
                    <a:pos x="12" y="43"/>
                  </a:cxn>
                  <a:cxn ang="0">
                    <a:pos x="18" y="31"/>
                  </a:cxn>
                  <a:cxn ang="0">
                    <a:pos x="24" y="18"/>
                  </a:cxn>
                  <a:cxn ang="0">
                    <a:pos x="28" y="8"/>
                  </a:cxn>
                  <a:cxn ang="0">
                    <a:pos x="33" y="1"/>
                  </a:cxn>
                  <a:cxn ang="0">
                    <a:pos x="36" y="0"/>
                  </a:cxn>
                </a:cxnLst>
                <a:rect l="0" t="0" r="r" b="b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1" name="Freeform 70"/>
              <p:cNvSpPr>
                <a:spLocks/>
              </p:cNvSpPr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4"/>
                  </a:cxn>
                  <a:cxn ang="0">
                    <a:pos x="36" y="10"/>
                  </a:cxn>
                  <a:cxn ang="0">
                    <a:pos x="32" y="20"/>
                  </a:cxn>
                  <a:cxn ang="0">
                    <a:pos x="26" y="29"/>
                  </a:cxn>
                  <a:cxn ang="0">
                    <a:pos x="18" y="39"/>
                  </a:cxn>
                  <a:cxn ang="0">
                    <a:pos x="11" y="47"/>
                  </a:cxn>
                  <a:cxn ang="0">
                    <a:pos x="5" y="52"/>
                  </a:cxn>
                  <a:cxn ang="0">
                    <a:pos x="0" y="55"/>
                  </a:cxn>
                  <a:cxn ang="0">
                    <a:pos x="3" y="49"/>
                  </a:cxn>
                  <a:cxn ang="0">
                    <a:pos x="8" y="42"/>
                  </a:cxn>
                  <a:cxn ang="0">
                    <a:pos x="14" y="33"/>
                  </a:cxn>
                  <a:cxn ang="0">
                    <a:pos x="19" y="24"/>
                  </a:cxn>
                  <a:cxn ang="0">
                    <a:pos x="25" y="15"/>
                  </a:cxn>
                  <a:cxn ang="0">
                    <a:pos x="31" y="8"/>
                  </a:cxn>
                  <a:cxn ang="0">
                    <a:pos x="35" y="3"/>
                  </a:cxn>
                  <a:cxn ang="0">
                    <a:pos x="39" y="0"/>
                  </a:cxn>
                </a:cxnLst>
                <a:rect l="0" t="0" r="r" b="b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2" name="Freeform 71"/>
              <p:cNvSpPr>
                <a:spLocks/>
              </p:cNvSpPr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7"/>
                  </a:cxn>
                  <a:cxn ang="0">
                    <a:pos x="13" y="21"/>
                  </a:cxn>
                  <a:cxn ang="0">
                    <a:pos x="8" y="33"/>
                  </a:cxn>
                  <a:cxn ang="0">
                    <a:pos x="0" y="40"/>
                  </a:cxn>
                  <a:cxn ang="0">
                    <a:pos x="5" y="30"/>
                  </a:cxn>
                  <a:cxn ang="0">
                    <a:pos x="7" y="15"/>
                  </a:cxn>
                  <a:cxn ang="0">
                    <a:pos x="8" y="4"/>
                  </a:cxn>
                  <a:cxn ang="0">
                    <a:pos x="13" y="0"/>
                  </a:cxn>
                </a:cxnLst>
                <a:rect l="0" t="0" r="r" b="b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3" name="Freeform 72"/>
              <p:cNvSpPr>
                <a:spLocks/>
              </p:cNvSpPr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24"/>
                  </a:cxn>
                  <a:cxn ang="0">
                    <a:pos x="13" y="12"/>
                  </a:cxn>
                  <a:cxn ang="0">
                    <a:pos x="22" y="1"/>
                  </a:cxn>
                  <a:cxn ang="0">
                    <a:pos x="30" y="0"/>
                  </a:cxn>
                  <a:cxn ang="0">
                    <a:pos x="31" y="4"/>
                  </a:cxn>
                  <a:cxn ang="0">
                    <a:pos x="30" y="8"/>
                  </a:cxn>
                  <a:cxn ang="0">
                    <a:pos x="26" y="13"/>
                  </a:cxn>
                  <a:cxn ang="0">
                    <a:pos x="20" y="17"/>
                  </a:cxn>
                  <a:cxn ang="0">
                    <a:pos x="14" y="22"/>
                  </a:cxn>
                  <a:cxn ang="0">
                    <a:pos x="9" y="25"/>
                  </a:cxn>
                  <a:cxn ang="0">
                    <a:pos x="3" y="30"/>
                  </a:cxn>
                  <a:cxn ang="0">
                    <a:pos x="0" y="32"/>
                  </a:cxn>
                </a:cxnLst>
                <a:rect l="0" t="0" r="r" b="b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4" name="Freeform 73"/>
              <p:cNvSpPr>
                <a:spLocks/>
              </p:cNvSpPr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8"/>
                  </a:cxn>
                  <a:cxn ang="0">
                    <a:pos x="7" y="8"/>
                  </a:cxn>
                  <a:cxn ang="0">
                    <a:pos x="14" y="8"/>
                  </a:cxn>
                  <a:cxn ang="0">
                    <a:pos x="21" y="9"/>
                  </a:cxn>
                  <a:cxn ang="0">
                    <a:pos x="28" y="9"/>
                  </a:cxn>
                  <a:cxn ang="0">
                    <a:pos x="35" y="8"/>
                  </a:cxn>
                  <a:cxn ang="0">
                    <a:pos x="39" y="5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5" y="3"/>
                  </a:cxn>
                  <a:cxn ang="0">
                    <a:pos x="10" y="4"/>
                  </a:cxn>
                  <a:cxn ang="0">
                    <a:pos x="4" y="7"/>
                  </a:cxn>
                  <a:cxn ang="0">
                    <a:pos x="0" y="8"/>
                  </a:cxn>
                </a:cxnLst>
                <a:rect l="0" t="0" r="r" b="b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5" name="Freeform 74"/>
              <p:cNvSpPr>
                <a:spLocks/>
              </p:cNvSpPr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12" y="7"/>
                  </a:cxn>
                  <a:cxn ang="0">
                    <a:pos x="19" y="11"/>
                  </a:cxn>
                  <a:cxn ang="0">
                    <a:pos x="27" y="16"/>
                  </a:cxn>
                  <a:cxn ang="0">
                    <a:pos x="32" y="20"/>
                  </a:cxn>
                  <a:cxn ang="0">
                    <a:pos x="38" y="25"/>
                  </a:cxn>
                  <a:cxn ang="0">
                    <a:pos x="40" y="28"/>
                  </a:cxn>
                  <a:cxn ang="0">
                    <a:pos x="39" y="30"/>
                  </a:cxn>
                  <a:cxn ang="0">
                    <a:pos x="36" y="30"/>
                  </a:cxn>
                  <a:cxn ang="0">
                    <a:pos x="31" y="28"/>
                  </a:cxn>
                  <a:cxn ang="0">
                    <a:pos x="26" y="25"/>
                  </a:cxn>
                  <a:cxn ang="0">
                    <a:pos x="20" y="19"/>
                  </a:cxn>
                  <a:cxn ang="0">
                    <a:pos x="13" y="13"/>
                  </a:cxn>
                  <a:cxn ang="0">
                    <a:pos x="8" y="8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6" name="Freeform 75"/>
              <p:cNvSpPr>
                <a:spLocks/>
              </p:cNvSpPr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4"/>
                  </a:cxn>
                  <a:cxn ang="0">
                    <a:pos x="11" y="30"/>
                  </a:cxn>
                  <a:cxn ang="0">
                    <a:pos x="11" y="45"/>
                  </a:cxn>
                  <a:cxn ang="0">
                    <a:pos x="5" y="51"/>
                  </a:cxn>
                  <a:cxn ang="0">
                    <a:pos x="0" y="46"/>
                  </a:cxn>
                  <a:cxn ang="0">
                    <a:pos x="2" y="31"/>
                  </a:cxn>
                  <a:cxn ang="0">
                    <a:pos x="4" y="14"/>
                  </a:cxn>
                  <a:cxn ang="0">
                    <a:pos x="6" y="0"/>
                  </a:cxn>
                </a:cxnLst>
                <a:rect l="0" t="0" r="r" b="b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7" name="Freeform 76"/>
              <p:cNvSpPr>
                <a:spLocks/>
              </p:cNvSpPr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8" y="12"/>
                  </a:cxn>
                  <a:cxn ang="0">
                    <a:pos x="15" y="29"/>
                  </a:cxn>
                  <a:cxn ang="0">
                    <a:pos x="10" y="44"/>
                  </a:cxn>
                  <a:cxn ang="0">
                    <a:pos x="2" y="50"/>
                  </a:cxn>
                  <a:cxn ang="0">
                    <a:pos x="0" y="44"/>
                  </a:cxn>
                  <a:cxn ang="0">
                    <a:pos x="6" y="29"/>
                  </a:cxn>
                  <a:cxn ang="0">
                    <a:pos x="13" y="12"/>
                  </a:cxn>
                  <a:cxn ang="0">
                    <a:pos x="19" y="0"/>
                  </a:cxn>
                </a:cxnLst>
                <a:rect l="0" t="0" r="r" b="b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8" name="Freeform 77"/>
              <p:cNvSpPr>
                <a:spLocks/>
              </p:cNvSpPr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10" y="21"/>
                  </a:cxn>
                  <a:cxn ang="0">
                    <a:pos x="10" y="37"/>
                  </a:cxn>
                  <a:cxn ang="0">
                    <a:pos x="4" y="47"/>
                  </a:cxn>
                  <a:cxn ang="0">
                    <a:pos x="0" y="44"/>
                  </a:cxn>
                  <a:cxn ang="0">
                    <a:pos x="0" y="30"/>
                  </a:cxn>
                  <a:cxn ang="0">
                    <a:pos x="2" y="13"/>
                  </a:cxn>
                  <a:cxn ang="0">
                    <a:pos x="2" y="0"/>
                  </a:cxn>
                </a:cxnLst>
                <a:rect l="0" t="0" r="r" b="b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9" name="Freeform 78"/>
              <p:cNvSpPr>
                <a:spLocks/>
              </p:cNvSpPr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0"/>
                  </a:cxn>
                  <a:cxn ang="0">
                    <a:pos x="9" y="26"/>
                  </a:cxn>
                  <a:cxn ang="0">
                    <a:pos x="11" y="42"/>
                  </a:cxn>
                  <a:cxn ang="0">
                    <a:pos x="8" y="51"/>
                  </a:cxn>
                  <a:cxn ang="0">
                    <a:pos x="5" y="47"/>
                  </a:cxn>
                  <a:cxn ang="0">
                    <a:pos x="2" y="34"/>
                  </a:cxn>
                  <a:cxn ang="0">
                    <a:pos x="2" y="15"/>
                  </a:cxn>
                  <a:cxn ang="0">
                    <a:pos x="0" y="0"/>
                  </a:cxn>
                </a:cxnLst>
                <a:rect l="0" t="0" r="r" b="b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0" name="Freeform 79"/>
              <p:cNvSpPr>
                <a:spLocks/>
              </p:cNvSpPr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1"/>
                  </a:cxn>
                  <a:cxn ang="0">
                    <a:pos x="11" y="28"/>
                  </a:cxn>
                  <a:cxn ang="0">
                    <a:pos x="14" y="44"/>
                  </a:cxn>
                  <a:cxn ang="0">
                    <a:pos x="11" y="51"/>
                  </a:cxn>
                  <a:cxn ang="0">
                    <a:pos x="6" y="45"/>
                  </a:cxn>
                  <a:cxn ang="0">
                    <a:pos x="4" y="30"/>
                  </a:cxn>
                  <a:cxn ang="0">
                    <a:pos x="2" y="14"/>
                  </a:cxn>
                  <a:cxn ang="0">
                    <a:pos x="0" y="0"/>
                  </a:cxn>
                </a:cxnLst>
                <a:rect l="0" t="0" r="r" b="b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1" name="Freeform 80"/>
              <p:cNvSpPr>
                <a:spLocks/>
              </p:cNvSpPr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5"/>
                  </a:cxn>
                  <a:cxn ang="0">
                    <a:pos x="15" y="33"/>
                  </a:cxn>
                  <a:cxn ang="0">
                    <a:pos x="17" y="49"/>
                  </a:cxn>
                  <a:cxn ang="0">
                    <a:pos x="13" y="57"/>
                  </a:cxn>
                  <a:cxn ang="0">
                    <a:pos x="6" y="50"/>
                  </a:cxn>
                  <a:cxn ang="0">
                    <a:pos x="4" y="33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2" name="Freeform 81"/>
              <p:cNvSpPr>
                <a:spLocks/>
              </p:cNvSpPr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4"/>
                  </a:cxn>
                  <a:cxn ang="0">
                    <a:pos x="17" y="35"/>
                  </a:cxn>
                  <a:cxn ang="0">
                    <a:pos x="22" y="54"/>
                  </a:cxn>
                  <a:cxn ang="0">
                    <a:pos x="19" y="60"/>
                  </a:cxn>
                  <a:cxn ang="0">
                    <a:pos x="11" y="51"/>
                  </a:cxn>
                  <a:cxn ang="0">
                    <a:pos x="7" y="32"/>
                  </a:cxn>
                  <a:cxn ang="0">
                    <a:pos x="2" y="13"/>
                  </a:cxn>
                  <a:cxn ang="0">
                    <a:pos x="0" y="0"/>
                  </a:cxn>
                </a:cxnLst>
                <a:rect l="0" t="0" r="r" b="b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3" name="Freeform 82"/>
              <p:cNvSpPr>
                <a:spLocks/>
              </p:cNvSpPr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"/>
                  </a:cxn>
                  <a:cxn ang="0">
                    <a:pos x="12" y="15"/>
                  </a:cxn>
                  <a:cxn ang="0">
                    <a:pos x="18" y="25"/>
                  </a:cxn>
                  <a:cxn ang="0">
                    <a:pos x="23" y="36"/>
                  </a:cxn>
                  <a:cxn ang="0">
                    <a:pos x="27" y="48"/>
                  </a:cxn>
                  <a:cxn ang="0">
                    <a:pos x="29" y="57"/>
                  </a:cxn>
                  <a:cxn ang="0">
                    <a:pos x="28" y="64"/>
                  </a:cxn>
                  <a:cxn ang="0">
                    <a:pos x="25" y="66"/>
                  </a:cxn>
                  <a:cxn ang="0">
                    <a:pos x="16" y="59"/>
                  </a:cxn>
                  <a:cxn ang="0">
                    <a:pos x="8" y="40"/>
                  </a:cxn>
                  <a:cxn ang="0">
                    <a:pos x="3" y="17"/>
                  </a:cxn>
                  <a:cxn ang="0">
                    <a:pos x="0" y="0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4" name="Freeform 83"/>
              <p:cNvSpPr>
                <a:spLocks/>
              </p:cNvSpPr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4"/>
                  </a:cxn>
                  <a:cxn ang="0">
                    <a:pos x="14" y="12"/>
                  </a:cxn>
                  <a:cxn ang="0">
                    <a:pos x="23" y="21"/>
                  </a:cxn>
                  <a:cxn ang="0">
                    <a:pos x="31" y="32"/>
                  </a:cxn>
                  <a:cxn ang="0">
                    <a:pos x="38" y="42"/>
                  </a:cxn>
                  <a:cxn ang="0">
                    <a:pos x="43" y="50"/>
                  </a:cxn>
                  <a:cxn ang="0">
                    <a:pos x="45" y="57"/>
                  </a:cxn>
                  <a:cxn ang="0">
                    <a:pos x="44" y="60"/>
                  </a:cxn>
                  <a:cxn ang="0">
                    <a:pos x="39" y="60"/>
                  </a:cxn>
                  <a:cxn ang="0">
                    <a:pos x="34" y="55"/>
                  </a:cxn>
                  <a:cxn ang="0">
                    <a:pos x="27" y="49"/>
                  </a:cxn>
                  <a:cxn ang="0">
                    <a:pos x="20" y="40"/>
                  </a:cxn>
                  <a:cxn ang="0">
                    <a:pos x="13" y="29"/>
                  </a:cxn>
                  <a:cxn ang="0">
                    <a:pos x="8" y="19"/>
                  </a:cxn>
                  <a:cxn ang="0">
                    <a:pos x="2" y="9"/>
                  </a:cxn>
                  <a:cxn ang="0">
                    <a:pos x="0" y="0"/>
                  </a:cxn>
                </a:cxnLst>
                <a:rect l="0" t="0" r="r" b="b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5" name="Freeform 84"/>
              <p:cNvSpPr>
                <a:spLocks/>
              </p:cNvSpPr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16" y="10"/>
                  </a:cxn>
                  <a:cxn ang="0">
                    <a:pos x="26" y="17"/>
                  </a:cxn>
                  <a:cxn ang="0">
                    <a:pos x="37" y="25"/>
                  </a:cxn>
                  <a:cxn ang="0">
                    <a:pos x="47" y="33"/>
                  </a:cxn>
                  <a:cxn ang="0">
                    <a:pos x="54" y="39"/>
                  </a:cxn>
                  <a:cxn ang="0">
                    <a:pos x="57" y="46"/>
                  </a:cxn>
                  <a:cxn ang="0">
                    <a:pos x="56" y="50"/>
                  </a:cxn>
                  <a:cxn ang="0">
                    <a:pos x="50" y="50"/>
                  </a:cxn>
                  <a:cxn ang="0">
                    <a:pos x="43" y="46"/>
                  </a:cxn>
                  <a:cxn ang="0">
                    <a:pos x="34" y="39"/>
                  </a:cxn>
                  <a:cxn ang="0">
                    <a:pos x="24" y="31"/>
                  </a:cxn>
                  <a:cxn ang="0">
                    <a:pos x="15" y="21"/>
                  </a:cxn>
                  <a:cxn ang="0">
                    <a:pos x="7" y="13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6" name="Freeform 85"/>
              <p:cNvSpPr>
                <a:spLocks/>
              </p:cNvSpPr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/>
                <a:ahLst/>
                <a:cxnLst>
                  <a:cxn ang="0">
                    <a:pos x="48" y="46"/>
                  </a:cxn>
                  <a:cxn ang="0">
                    <a:pos x="45" y="44"/>
                  </a:cxn>
                  <a:cxn ang="0">
                    <a:pos x="41" y="41"/>
                  </a:cxn>
                  <a:cxn ang="0">
                    <a:pos x="34" y="34"/>
                  </a:cxn>
                  <a:cxn ang="0">
                    <a:pos x="27" y="26"/>
                  </a:cxn>
                  <a:cxn ang="0">
                    <a:pos x="20" y="18"/>
                  </a:cxn>
                  <a:cxn ang="0">
                    <a:pos x="13" y="10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8" y="7"/>
                  </a:cxn>
                  <a:cxn ang="0">
                    <a:pos x="27" y="14"/>
                  </a:cxn>
                  <a:cxn ang="0">
                    <a:pos x="36" y="21"/>
                  </a:cxn>
                  <a:cxn ang="0">
                    <a:pos x="43" y="29"/>
                  </a:cxn>
                  <a:cxn ang="0">
                    <a:pos x="49" y="35"/>
                  </a:cxn>
                  <a:cxn ang="0">
                    <a:pos x="50" y="41"/>
                  </a:cxn>
                  <a:cxn ang="0">
                    <a:pos x="48" y="46"/>
                  </a:cxn>
                </a:cxnLst>
                <a:rect l="0" t="0" r="r" b="b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7" name="Freeform 86"/>
              <p:cNvSpPr>
                <a:spLocks/>
              </p:cNvSpPr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20" y="11"/>
                  </a:cxn>
                  <a:cxn ang="0">
                    <a:pos x="35" y="21"/>
                  </a:cxn>
                  <a:cxn ang="0">
                    <a:pos x="50" y="28"/>
                  </a:cxn>
                  <a:cxn ang="0">
                    <a:pos x="66" y="34"/>
                  </a:cxn>
                  <a:cxn ang="0">
                    <a:pos x="82" y="37"/>
                  </a:cxn>
                  <a:cxn ang="0">
                    <a:pos x="98" y="39"/>
                  </a:cxn>
                  <a:cxn ang="0">
                    <a:pos x="114" y="39"/>
                  </a:cxn>
                  <a:cxn ang="0">
                    <a:pos x="129" y="39"/>
                  </a:cxn>
                  <a:cxn ang="0">
                    <a:pos x="144" y="38"/>
                  </a:cxn>
                  <a:cxn ang="0">
                    <a:pos x="159" y="36"/>
                  </a:cxn>
                  <a:cxn ang="0">
                    <a:pos x="174" y="33"/>
                  </a:cxn>
                  <a:cxn ang="0">
                    <a:pos x="187" y="29"/>
                  </a:cxn>
                  <a:cxn ang="0">
                    <a:pos x="200" y="26"/>
                  </a:cxn>
                  <a:cxn ang="0">
                    <a:pos x="212" y="21"/>
                  </a:cxn>
                  <a:cxn ang="0">
                    <a:pos x="222" y="18"/>
                  </a:cxn>
                  <a:cxn ang="0">
                    <a:pos x="233" y="15"/>
                  </a:cxn>
                  <a:cxn ang="0">
                    <a:pos x="228" y="21"/>
                  </a:cxn>
                  <a:cxn ang="0">
                    <a:pos x="219" y="28"/>
                  </a:cxn>
                  <a:cxn ang="0">
                    <a:pos x="209" y="34"/>
                  </a:cxn>
                  <a:cxn ang="0">
                    <a:pos x="195" y="38"/>
                  </a:cxn>
                  <a:cxn ang="0">
                    <a:pos x="180" y="43"/>
                  </a:cxn>
                  <a:cxn ang="0">
                    <a:pos x="163" y="46"/>
                  </a:cxn>
                  <a:cxn ang="0">
                    <a:pos x="145" y="48"/>
                  </a:cxn>
                  <a:cxn ang="0">
                    <a:pos x="127" y="50"/>
                  </a:cxn>
                  <a:cxn ang="0">
                    <a:pos x="108" y="50"/>
                  </a:cxn>
                  <a:cxn ang="0">
                    <a:pos x="90" y="48"/>
                  </a:cxn>
                  <a:cxn ang="0">
                    <a:pos x="70" y="45"/>
                  </a:cxn>
                  <a:cxn ang="0">
                    <a:pos x="53" y="42"/>
                  </a:cxn>
                  <a:cxn ang="0">
                    <a:pos x="38" y="35"/>
                  </a:cxn>
                  <a:cxn ang="0">
                    <a:pos x="23" y="28"/>
                  </a:cxn>
                  <a:cxn ang="0">
                    <a:pos x="10" y="18"/>
                  </a:cxn>
                  <a:cxn ang="0">
                    <a:pos x="0" y="7"/>
                  </a:cxn>
                </a:cxnLst>
                <a:rect l="0" t="0" r="r" b="b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8" name="Freeform 87"/>
              <p:cNvSpPr>
                <a:spLocks/>
              </p:cNvSpPr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1" y="40"/>
                  </a:cxn>
                  <a:cxn ang="0">
                    <a:pos x="20" y="23"/>
                  </a:cxn>
                  <a:cxn ang="0">
                    <a:pos x="26" y="8"/>
                  </a:cxn>
                  <a:cxn ang="0">
                    <a:pos x="25" y="0"/>
                  </a:cxn>
                  <a:cxn ang="0">
                    <a:pos x="20" y="5"/>
                  </a:cxn>
                  <a:cxn ang="0">
                    <a:pos x="15" y="20"/>
                  </a:cxn>
                  <a:cxn ang="0">
                    <a:pos x="8" y="37"/>
                  </a:cxn>
                  <a:cxn ang="0">
                    <a:pos x="0" y="52"/>
                  </a:cxn>
                </a:cxnLst>
                <a:rect l="0" t="0" r="r" b="b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9" name="Freeform 88"/>
              <p:cNvSpPr>
                <a:spLocks/>
              </p:cNvSpPr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7"/>
                  </a:cxn>
                  <a:cxn ang="0">
                    <a:pos x="23" y="23"/>
                  </a:cxn>
                  <a:cxn ang="0">
                    <a:pos x="13" y="43"/>
                  </a:cxn>
                  <a:cxn ang="0">
                    <a:pos x="0" y="57"/>
                  </a:cxn>
                  <a:cxn ang="0">
                    <a:pos x="6" y="41"/>
                  </a:cxn>
                  <a:cxn ang="0">
                    <a:pos x="16" y="22"/>
                  </a:cxn>
                  <a:cxn ang="0">
                    <a:pos x="22" y="6"/>
                  </a:cxn>
                  <a:cxn ang="0">
                    <a:pos x="28" y="0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0" name="Freeform 89"/>
              <p:cNvSpPr>
                <a:spLocks/>
              </p:cNvSpPr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1" y="4"/>
                  </a:cxn>
                  <a:cxn ang="0">
                    <a:pos x="40" y="12"/>
                  </a:cxn>
                  <a:cxn ang="0">
                    <a:pos x="36" y="22"/>
                  </a:cxn>
                  <a:cxn ang="0">
                    <a:pos x="31" y="34"/>
                  </a:cxn>
                  <a:cxn ang="0">
                    <a:pos x="24" y="47"/>
                  </a:cxn>
                  <a:cxn ang="0">
                    <a:pos x="17" y="58"/>
                  </a:cxn>
                  <a:cxn ang="0">
                    <a:pos x="8" y="68"/>
                  </a:cxn>
                  <a:cxn ang="0">
                    <a:pos x="0" y="75"/>
                  </a:cxn>
                  <a:cxn ang="0">
                    <a:pos x="4" y="70"/>
                  </a:cxn>
                  <a:cxn ang="0">
                    <a:pos x="8" y="59"/>
                  </a:cxn>
                  <a:cxn ang="0">
                    <a:pos x="14" y="47"/>
                  </a:cxn>
                  <a:cxn ang="0">
                    <a:pos x="21" y="33"/>
                  </a:cxn>
                  <a:cxn ang="0">
                    <a:pos x="26" y="20"/>
                  </a:cxn>
                  <a:cxn ang="0">
                    <a:pos x="32" y="10"/>
                  </a:cxn>
                  <a:cxn ang="0">
                    <a:pos x="36" y="3"/>
                  </a:cxn>
                  <a:cxn ang="0">
                    <a:pos x="40" y="0"/>
                  </a:cxn>
                </a:cxnLst>
                <a:rect l="0" t="0" r="r" b="b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1" name="Freeform 90"/>
              <p:cNvSpPr>
                <a:spLocks/>
              </p:cNvSpPr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4"/>
                  </a:cxn>
                  <a:cxn ang="0">
                    <a:pos x="43" y="13"/>
                  </a:cxn>
                  <a:cxn ang="0">
                    <a:pos x="39" y="24"/>
                  </a:cxn>
                  <a:cxn ang="0">
                    <a:pos x="33" y="38"/>
                  </a:cxn>
                  <a:cxn ang="0">
                    <a:pos x="25" y="53"/>
                  </a:cxn>
                  <a:cxn ang="0">
                    <a:pos x="17" y="65"/>
                  </a:cxn>
                  <a:cxn ang="0">
                    <a:pos x="8" y="75"/>
                  </a:cxn>
                  <a:cxn ang="0">
                    <a:pos x="0" y="81"/>
                  </a:cxn>
                  <a:cxn ang="0">
                    <a:pos x="4" y="75"/>
                  </a:cxn>
                  <a:cxn ang="0">
                    <a:pos x="8" y="64"/>
                  </a:cxn>
                  <a:cxn ang="0">
                    <a:pos x="15" y="51"/>
                  </a:cxn>
                  <a:cxn ang="0">
                    <a:pos x="22" y="36"/>
                  </a:cxn>
                  <a:cxn ang="0">
                    <a:pos x="30" y="22"/>
                  </a:cxn>
                  <a:cxn ang="0">
                    <a:pos x="35" y="10"/>
                  </a:cxn>
                  <a:cxn ang="0">
                    <a:pos x="41" y="2"/>
                  </a:cxn>
                  <a:cxn ang="0">
                    <a:pos x="44" y="0"/>
                  </a:cxn>
                </a:cxnLst>
                <a:rect l="0" t="0" r="r" b="b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2" name="Freeform 91"/>
              <p:cNvSpPr>
                <a:spLocks/>
              </p:cNvSpPr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3"/>
                  </a:cxn>
                  <a:cxn ang="0">
                    <a:pos x="45" y="11"/>
                  </a:cxn>
                  <a:cxn ang="0">
                    <a:pos x="39" y="21"/>
                  </a:cxn>
                  <a:cxn ang="0">
                    <a:pos x="33" y="32"/>
                  </a:cxn>
                  <a:cxn ang="0">
                    <a:pos x="24" y="45"/>
                  </a:cxn>
                  <a:cxn ang="0">
                    <a:pos x="15" y="55"/>
                  </a:cxn>
                  <a:cxn ang="0">
                    <a:pos x="7" y="63"/>
                  </a:cxn>
                  <a:cxn ang="0">
                    <a:pos x="0" y="66"/>
                  </a:cxn>
                  <a:cxn ang="0">
                    <a:pos x="4" y="60"/>
                  </a:cxn>
                  <a:cxn ang="0">
                    <a:pos x="10" y="51"/>
                  </a:cxn>
                  <a:cxn ang="0">
                    <a:pos x="17" y="39"/>
                  </a:cxn>
                  <a:cxn ang="0">
                    <a:pos x="24" y="27"/>
                  </a:cxn>
                  <a:cxn ang="0">
                    <a:pos x="32" y="15"/>
                  </a:cxn>
                  <a:cxn ang="0">
                    <a:pos x="38" y="6"/>
                  </a:cxn>
                  <a:cxn ang="0">
                    <a:pos x="44" y="1"/>
                  </a:cxn>
                  <a:cxn ang="0">
                    <a:pos x="49" y="0"/>
                  </a:cxn>
                </a:cxnLst>
                <a:rect l="0" t="0" r="r" b="b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3" name="Freeform 92"/>
              <p:cNvSpPr>
                <a:spLocks/>
              </p:cNvSpPr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3" y="4"/>
                  </a:cxn>
                  <a:cxn ang="0">
                    <a:pos x="41" y="9"/>
                  </a:cxn>
                  <a:cxn ang="0">
                    <a:pos x="38" y="17"/>
                  </a:cxn>
                  <a:cxn ang="0">
                    <a:pos x="33" y="26"/>
                  </a:cxn>
                  <a:cxn ang="0">
                    <a:pos x="26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6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6" y="32"/>
                  </a:cxn>
                  <a:cxn ang="0">
                    <a:pos x="23" y="22"/>
                  </a:cxn>
                  <a:cxn ang="0">
                    <a:pos x="28" y="13"/>
                  </a:cxn>
                  <a:cxn ang="0">
                    <a:pos x="34" y="6"/>
                  </a:cxn>
                  <a:cxn ang="0">
                    <a:pos x="39" y="1"/>
                  </a:cxn>
                  <a:cxn ang="0">
                    <a:pos x="42" y="0"/>
                  </a:cxn>
                </a:cxnLst>
                <a:rect l="0" t="0" r="r" b="b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4" name="Freeform 93"/>
              <p:cNvSpPr>
                <a:spLocks/>
              </p:cNvSpPr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29" y="15"/>
                  </a:cxn>
                  <a:cxn ang="0">
                    <a:pos x="23" y="23"/>
                  </a:cxn>
                  <a:cxn ang="0">
                    <a:pos x="17" y="30"/>
                  </a:cxn>
                  <a:cxn ang="0">
                    <a:pos x="10" y="35"/>
                  </a:cxn>
                  <a:cxn ang="0">
                    <a:pos x="4" y="40"/>
                  </a:cxn>
                  <a:cxn ang="0">
                    <a:pos x="0" y="41"/>
                  </a:cxn>
                  <a:cxn ang="0">
                    <a:pos x="3" y="37"/>
                  </a:cxn>
                  <a:cxn ang="0">
                    <a:pos x="8" y="31"/>
                  </a:cxn>
                  <a:cxn ang="0">
                    <a:pos x="12" y="24"/>
                  </a:cxn>
                  <a:cxn ang="0">
                    <a:pos x="18" y="17"/>
                  </a:cxn>
                  <a:cxn ang="0">
                    <a:pos x="23" y="12"/>
                  </a:cxn>
                  <a:cxn ang="0">
                    <a:pos x="28" y="6"/>
                  </a:cxn>
                  <a:cxn ang="0">
                    <a:pos x="32" y="3"/>
                  </a:cxn>
                  <a:cxn ang="0">
                    <a:pos x="36" y="0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5" name="Freeform 94"/>
              <p:cNvSpPr>
                <a:spLocks/>
              </p:cNvSpPr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4" y="7"/>
                  </a:cxn>
                  <a:cxn ang="0">
                    <a:pos x="18" y="16"/>
                  </a:cxn>
                  <a:cxn ang="0">
                    <a:pos x="9" y="25"/>
                  </a:cxn>
                  <a:cxn ang="0">
                    <a:pos x="0" y="26"/>
                  </a:cxn>
                  <a:cxn ang="0">
                    <a:pos x="9" y="20"/>
                  </a:cxn>
                  <a:cxn ang="0">
                    <a:pos x="16" y="9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6" name="Freeform 95"/>
              <p:cNvSpPr>
                <a:spLocks/>
              </p:cNvSpPr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" y="25"/>
                  </a:cxn>
                  <a:cxn ang="0">
                    <a:pos x="11" y="13"/>
                  </a:cxn>
                  <a:cxn ang="0">
                    <a:pos x="19" y="3"/>
                  </a:cxn>
                  <a:cxn ang="0">
                    <a:pos x="26" y="0"/>
                  </a:cxn>
                  <a:cxn ang="0">
                    <a:pos x="27" y="4"/>
                  </a:cxn>
                  <a:cxn ang="0">
                    <a:pos x="26" y="7"/>
                  </a:cxn>
                  <a:cxn ang="0">
                    <a:pos x="23" y="12"/>
                  </a:cxn>
                  <a:cxn ang="0">
                    <a:pos x="18" y="17"/>
                  </a:cxn>
                  <a:cxn ang="0">
                    <a:pos x="13" y="22"/>
                  </a:cxn>
                  <a:cxn ang="0">
                    <a:pos x="8" y="27"/>
                  </a:cxn>
                  <a:cxn ang="0">
                    <a:pos x="3" y="31"/>
                  </a:cxn>
                  <a:cxn ang="0">
                    <a:pos x="0" y="33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7" name="Freeform 96"/>
              <p:cNvSpPr>
                <a:spLocks/>
              </p:cNvSpPr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7" y="3"/>
                  </a:cxn>
                  <a:cxn ang="0">
                    <a:pos x="11" y="5"/>
                  </a:cxn>
                  <a:cxn ang="0">
                    <a:pos x="17" y="9"/>
                  </a:cxn>
                  <a:cxn ang="0">
                    <a:pos x="23" y="11"/>
                  </a:cxn>
                  <a:cxn ang="0">
                    <a:pos x="28" y="13"/>
                  </a:cxn>
                  <a:cxn ang="0">
                    <a:pos x="33" y="13"/>
                  </a:cxn>
                  <a:cxn ang="0">
                    <a:pos x="35" y="12"/>
                  </a:cxn>
                  <a:cxn ang="0">
                    <a:pos x="35" y="10"/>
                  </a:cxn>
                  <a:cxn ang="0">
                    <a:pos x="33" y="6"/>
                  </a:cxn>
                  <a:cxn ang="0">
                    <a:pos x="28" y="5"/>
                  </a:cxn>
                  <a:cxn ang="0">
                    <a:pos x="23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8" name="Freeform 97"/>
              <p:cNvSpPr>
                <a:spLocks/>
              </p:cNvSpPr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1"/>
                  </a:cxn>
                  <a:cxn ang="0">
                    <a:pos x="8" y="11"/>
                  </a:cxn>
                  <a:cxn ang="0">
                    <a:pos x="13" y="10"/>
                  </a:cxn>
                  <a:cxn ang="0">
                    <a:pos x="21" y="10"/>
                  </a:cxn>
                  <a:cxn ang="0">
                    <a:pos x="27" y="9"/>
                  </a:cxn>
                  <a:cxn ang="0">
                    <a:pos x="34" y="8"/>
                  </a:cxn>
                  <a:cxn ang="0">
                    <a:pos x="37" y="7"/>
                  </a:cxn>
                  <a:cxn ang="0">
                    <a:pos x="38" y="3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28" y="1"/>
                  </a:cxn>
                  <a:cxn ang="0">
                    <a:pos x="22" y="3"/>
                  </a:cxn>
                  <a:cxn ang="0">
                    <a:pos x="16" y="5"/>
                  </a:cxn>
                  <a:cxn ang="0">
                    <a:pos x="9" y="8"/>
                  </a:cxn>
                  <a:cxn ang="0">
                    <a:pos x="3" y="10"/>
                  </a:cxn>
                  <a:cxn ang="0">
                    <a:pos x="0" y="11"/>
                  </a:cxn>
                </a:cxnLst>
                <a:rect l="0" t="0" r="r" b="b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9" name="Freeform 98"/>
              <p:cNvSpPr>
                <a:spLocks/>
              </p:cNvSpPr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11" y="6"/>
                  </a:cxn>
                  <a:cxn ang="0">
                    <a:pos x="17" y="9"/>
                  </a:cxn>
                  <a:cxn ang="0">
                    <a:pos x="23" y="14"/>
                  </a:cxn>
                  <a:cxn ang="0">
                    <a:pos x="29" y="18"/>
                  </a:cxn>
                  <a:cxn ang="0">
                    <a:pos x="34" y="22"/>
                  </a:cxn>
                  <a:cxn ang="0">
                    <a:pos x="36" y="25"/>
                  </a:cxn>
                  <a:cxn ang="0">
                    <a:pos x="36" y="27"/>
                  </a:cxn>
                  <a:cxn ang="0">
                    <a:pos x="32" y="29"/>
                  </a:cxn>
                  <a:cxn ang="0">
                    <a:pos x="28" y="26"/>
                  </a:cxn>
                  <a:cxn ang="0">
                    <a:pos x="23" y="23"/>
                  </a:cxn>
                  <a:cxn ang="0">
                    <a:pos x="18" y="17"/>
                  </a:cxn>
                  <a:cxn ang="0">
                    <a:pos x="12" y="13"/>
                  </a:cxn>
                  <a:cxn ang="0">
                    <a:pos x="6" y="7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0" name="Freeform 99"/>
              <p:cNvSpPr>
                <a:spLocks/>
              </p:cNvSpPr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2"/>
                  </a:cxn>
                  <a:cxn ang="0">
                    <a:pos x="9" y="28"/>
                  </a:cxn>
                  <a:cxn ang="0">
                    <a:pos x="8" y="43"/>
                  </a:cxn>
                  <a:cxn ang="0">
                    <a:pos x="4" y="50"/>
                  </a:cxn>
                  <a:cxn ang="0">
                    <a:pos x="0" y="45"/>
                  </a:cxn>
                  <a:cxn ang="0">
                    <a:pos x="1" y="30"/>
                  </a:cxn>
                  <a:cxn ang="0">
                    <a:pos x="4" y="13"/>
                  </a:cxn>
                  <a:cxn ang="0">
                    <a:pos x="6" y="0"/>
                  </a:cxn>
                </a:cxnLst>
                <a:rect l="0" t="0" r="r" b="b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1" name="Freeform 100"/>
              <p:cNvSpPr>
                <a:spLocks/>
              </p:cNvSpPr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11"/>
                  </a:cxn>
                  <a:cxn ang="0">
                    <a:pos x="13" y="28"/>
                  </a:cxn>
                  <a:cxn ang="0">
                    <a:pos x="10" y="43"/>
                  </a:cxn>
                  <a:cxn ang="0">
                    <a:pos x="3" y="50"/>
                  </a:cxn>
                  <a:cxn ang="0">
                    <a:pos x="0" y="43"/>
                  </a:cxn>
                  <a:cxn ang="0">
                    <a:pos x="4" y="28"/>
                  </a:cxn>
                  <a:cxn ang="0">
                    <a:pos x="10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2" name="Freeform 101"/>
              <p:cNvSpPr>
                <a:spLocks/>
              </p:cNvSpPr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7"/>
                  </a:cxn>
                  <a:cxn ang="0">
                    <a:pos x="8" y="22"/>
                  </a:cxn>
                  <a:cxn ang="0">
                    <a:pos x="9" y="38"/>
                  </a:cxn>
                  <a:cxn ang="0">
                    <a:pos x="5" y="48"/>
                  </a:cxn>
                  <a:cxn ang="0">
                    <a:pos x="0" y="45"/>
                  </a:cxn>
                  <a:cxn ang="0">
                    <a:pos x="0" y="31"/>
                  </a:cxn>
                  <a:cxn ang="0">
                    <a:pos x="1" y="14"/>
                  </a:cxn>
                  <a:cxn ang="0">
                    <a:pos x="1" y="0"/>
                  </a:cxn>
                </a:cxnLst>
                <a:rect l="0" t="0" r="r" b="b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3" name="Freeform 102"/>
              <p:cNvSpPr>
                <a:spLocks/>
              </p:cNvSpPr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4"/>
                  </a:cxn>
                  <a:cxn ang="0">
                    <a:pos x="16" y="31"/>
                  </a:cxn>
                  <a:cxn ang="0">
                    <a:pos x="19" y="46"/>
                  </a:cxn>
                  <a:cxn ang="0">
                    <a:pos x="16" y="54"/>
                  </a:cxn>
                  <a:cxn ang="0">
                    <a:pos x="9" y="49"/>
                  </a:cxn>
                  <a:cxn ang="0">
                    <a:pos x="5" y="3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4" name="Freeform 103"/>
              <p:cNvSpPr>
                <a:spLocks/>
              </p:cNvSpPr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3"/>
                  </a:cxn>
                  <a:cxn ang="0">
                    <a:pos x="16" y="34"/>
                  </a:cxn>
                  <a:cxn ang="0">
                    <a:pos x="21" y="52"/>
                  </a:cxn>
                  <a:cxn ang="0">
                    <a:pos x="19" y="60"/>
                  </a:cxn>
                  <a:cxn ang="0">
                    <a:pos x="11" y="51"/>
                  </a:cxn>
                  <a:cxn ang="0">
                    <a:pos x="7" y="32"/>
                  </a:cxn>
                  <a:cxn ang="0">
                    <a:pos x="2" y="12"/>
                  </a:cxn>
                  <a:cxn ang="0">
                    <a:pos x="0" y="0"/>
                  </a:cxn>
                </a:cxnLst>
                <a:rect l="0" t="0" r="r" b="b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5" name="Freeform 104"/>
              <p:cNvSpPr>
                <a:spLocks/>
              </p:cNvSpPr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3" y="13"/>
                  </a:cxn>
                  <a:cxn ang="0">
                    <a:pos x="19" y="22"/>
                  </a:cxn>
                  <a:cxn ang="0">
                    <a:pos x="26" y="32"/>
                  </a:cxn>
                  <a:cxn ang="0">
                    <a:pos x="32" y="43"/>
                  </a:cxn>
                  <a:cxn ang="0">
                    <a:pos x="35" y="52"/>
                  </a:cxn>
                  <a:cxn ang="0">
                    <a:pos x="36" y="58"/>
                  </a:cxn>
                  <a:cxn ang="0">
                    <a:pos x="35" y="62"/>
                  </a:cxn>
                  <a:cxn ang="0">
                    <a:pos x="32" y="61"/>
                  </a:cxn>
                  <a:cxn ang="0">
                    <a:pos x="27" y="55"/>
                  </a:cxn>
                  <a:cxn ang="0">
                    <a:pos x="23" y="46"/>
                  </a:cxn>
                  <a:cxn ang="0">
                    <a:pos x="18" y="35"/>
                  </a:cxn>
                  <a:cxn ang="0">
                    <a:pos x="14" y="23"/>
                  </a:cxn>
                  <a:cxn ang="0">
                    <a:pos x="9" y="12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6" name="Freeform 105"/>
              <p:cNvSpPr>
                <a:spLocks/>
              </p:cNvSpPr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3" y="12"/>
                  </a:cxn>
                  <a:cxn ang="0">
                    <a:pos x="19" y="21"/>
                  </a:cxn>
                  <a:cxn ang="0">
                    <a:pos x="27" y="30"/>
                  </a:cxn>
                  <a:cxn ang="0">
                    <a:pos x="34" y="40"/>
                  </a:cxn>
                  <a:cxn ang="0">
                    <a:pos x="40" y="48"/>
                  </a:cxn>
                  <a:cxn ang="0">
                    <a:pos x="41" y="55"/>
                  </a:cxn>
                  <a:cxn ang="0">
                    <a:pos x="40" y="58"/>
                  </a:cxn>
                  <a:cxn ang="0">
                    <a:pos x="35" y="57"/>
                  </a:cxn>
                  <a:cxn ang="0">
                    <a:pos x="31" y="51"/>
                  </a:cxn>
                  <a:cxn ang="0">
                    <a:pos x="25" y="44"/>
                  </a:cxn>
                  <a:cxn ang="0">
                    <a:pos x="19" y="32"/>
                  </a:cxn>
                  <a:cxn ang="0">
                    <a:pos x="14" y="22"/>
                  </a:cxn>
                  <a:cxn ang="0">
                    <a:pos x="8" y="12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7" name="Freeform 106"/>
              <p:cNvSpPr>
                <a:spLocks/>
              </p:cNvSpPr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1" y="11"/>
                  </a:cxn>
                  <a:cxn ang="0">
                    <a:pos x="17" y="20"/>
                  </a:cxn>
                  <a:cxn ang="0">
                    <a:pos x="24" y="29"/>
                  </a:cxn>
                  <a:cxn ang="0">
                    <a:pos x="31" y="37"/>
                  </a:cxn>
                  <a:cxn ang="0">
                    <a:pos x="36" y="45"/>
                  </a:cxn>
                  <a:cxn ang="0">
                    <a:pos x="37" y="51"/>
                  </a:cxn>
                  <a:cxn ang="0">
                    <a:pos x="34" y="53"/>
                  </a:cxn>
                  <a:cxn ang="0">
                    <a:pos x="30" y="52"/>
                  </a:cxn>
                  <a:cxn ang="0">
                    <a:pos x="24" y="46"/>
                  </a:cxn>
                  <a:cxn ang="0">
                    <a:pos x="20" y="40"/>
                  </a:cxn>
                  <a:cxn ang="0">
                    <a:pos x="14" y="29"/>
                  </a:cxn>
                  <a:cxn ang="0">
                    <a:pos x="9" y="20"/>
                  </a:cxn>
                  <a:cxn ang="0">
                    <a:pos x="6" y="11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8" name="Freeform 107"/>
              <p:cNvSpPr>
                <a:spLocks/>
              </p:cNvSpPr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4" y="4"/>
                  </a:cxn>
                  <a:cxn ang="0">
                    <a:pos x="43" y="14"/>
                  </a:cxn>
                  <a:cxn ang="0">
                    <a:pos x="38" y="25"/>
                  </a:cxn>
                  <a:cxn ang="0">
                    <a:pos x="32" y="38"/>
                  </a:cxn>
                  <a:cxn ang="0">
                    <a:pos x="25" y="53"/>
                  </a:cxn>
                  <a:cxn ang="0">
                    <a:pos x="17" y="66"/>
                  </a:cxn>
                  <a:cxn ang="0">
                    <a:pos x="8" y="76"/>
                  </a:cxn>
                  <a:cxn ang="0">
                    <a:pos x="0" y="81"/>
                  </a:cxn>
                  <a:cxn ang="0">
                    <a:pos x="2" y="76"/>
                  </a:cxn>
                  <a:cxn ang="0">
                    <a:pos x="8" y="64"/>
                  </a:cxn>
                  <a:cxn ang="0">
                    <a:pos x="13" y="51"/>
                  </a:cxn>
                  <a:cxn ang="0">
                    <a:pos x="20" y="36"/>
                  </a:cxn>
                  <a:cxn ang="0">
                    <a:pos x="28" y="23"/>
                  </a:cxn>
                  <a:cxn ang="0">
                    <a:pos x="34" y="10"/>
                  </a:cxn>
                  <a:cxn ang="0">
                    <a:pos x="39" y="2"/>
                  </a:cxn>
                  <a:cxn ang="0">
                    <a:pos x="43" y="0"/>
                  </a:cxn>
                </a:cxnLst>
                <a:rect l="0" t="0" r="r" b="b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9" name="Freeform 108"/>
              <p:cNvSpPr>
                <a:spLocks/>
              </p:cNvSpPr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0" y="4"/>
                  </a:cxn>
                  <a:cxn ang="0">
                    <a:pos x="38" y="9"/>
                  </a:cxn>
                  <a:cxn ang="0">
                    <a:pos x="36" y="18"/>
                  </a:cxn>
                  <a:cxn ang="0">
                    <a:pos x="30" y="29"/>
                  </a:cxn>
                  <a:cxn ang="0">
                    <a:pos x="24" y="40"/>
                  </a:cxn>
                  <a:cxn ang="0">
                    <a:pos x="17" y="50"/>
                  </a:cxn>
                  <a:cxn ang="0">
                    <a:pos x="10" y="59"/>
                  </a:cxn>
                  <a:cxn ang="0">
                    <a:pos x="0" y="65"/>
                  </a:cxn>
                  <a:cxn ang="0">
                    <a:pos x="5" y="58"/>
                  </a:cxn>
                  <a:cxn ang="0">
                    <a:pos x="11" y="48"/>
                  </a:cxn>
                  <a:cxn ang="0">
                    <a:pos x="16" y="38"/>
                  </a:cxn>
                  <a:cxn ang="0">
                    <a:pos x="22" y="26"/>
                  </a:cxn>
                  <a:cxn ang="0">
                    <a:pos x="28" y="16"/>
                  </a:cxn>
                  <a:cxn ang="0">
                    <a:pos x="32" y="7"/>
                  </a:cxn>
                  <a:cxn ang="0">
                    <a:pos x="37" y="1"/>
                  </a:cxn>
                  <a:cxn ang="0">
                    <a:pos x="39" y="0"/>
                  </a:cxn>
                </a:cxnLst>
                <a:rect l="0" t="0" r="r" b="b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0" name="Freeform 109"/>
              <p:cNvSpPr>
                <a:spLocks/>
              </p:cNvSpPr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3" y="12"/>
                  </a:cxn>
                  <a:cxn ang="0">
                    <a:pos x="19" y="21"/>
                  </a:cxn>
                  <a:cxn ang="0">
                    <a:pos x="27" y="30"/>
                  </a:cxn>
                  <a:cxn ang="0">
                    <a:pos x="34" y="39"/>
                  </a:cxn>
                  <a:cxn ang="0">
                    <a:pos x="40" y="47"/>
                  </a:cxn>
                  <a:cxn ang="0">
                    <a:pos x="41" y="54"/>
                  </a:cxn>
                  <a:cxn ang="0">
                    <a:pos x="40" y="57"/>
                  </a:cxn>
                  <a:cxn ang="0">
                    <a:pos x="35" y="56"/>
                  </a:cxn>
                  <a:cxn ang="0">
                    <a:pos x="31" y="51"/>
                  </a:cxn>
                  <a:cxn ang="0">
                    <a:pos x="25" y="42"/>
                  </a:cxn>
                  <a:cxn ang="0">
                    <a:pos x="18" y="32"/>
                  </a:cxn>
                  <a:cxn ang="0">
                    <a:pos x="13" y="21"/>
                  </a:cxn>
                  <a:cxn ang="0">
                    <a:pos x="8" y="12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1" name="Freeform 110"/>
              <p:cNvSpPr>
                <a:spLocks/>
              </p:cNvSpPr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7" y="10"/>
                  </a:cxn>
                  <a:cxn ang="0">
                    <a:pos x="29" y="18"/>
                  </a:cxn>
                  <a:cxn ang="0">
                    <a:pos x="43" y="24"/>
                  </a:cxn>
                  <a:cxn ang="0">
                    <a:pos x="56" y="29"/>
                  </a:cxn>
                  <a:cxn ang="0">
                    <a:pos x="70" y="32"/>
                  </a:cxn>
                  <a:cxn ang="0">
                    <a:pos x="83" y="33"/>
                  </a:cxn>
                  <a:cxn ang="0">
                    <a:pos x="96" y="33"/>
                  </a:cxn>
                  <a:cxn ang="0">
                    <a:pos x="109" y="33"/>
                  </a:cxn>
                  <a:cxn ang="0">
                    <a:pos x="122" y="32"/>
                  </a:cxn>
                  <a:cxn ang="0">
                    <a:pos x="134" y="30"/>
                  </a:cxn>
                  <a:cxn ang="0">
                    <a:pos x="147" y="27"/>
                  </a:cxn>
                  <a:cxn ang="0">
                    <a:pos x="158" y="24"/>
                  </a:cxn>
                  <a:cxn ang="0">
                    <a:pos x="169" y="21"/>
                  </a:cxn>
                  <a:cxn ang="0">
                    <a:pos x="180" y="17"/>
                  </a:cxn>
                  <a:cxn ang="0">
                    <a:pos x="189" y="15"/>
                  </a:cxn>
                  <a:cxn ang="0">
                    <a:pos x="198" y="12"/>
                  </a:cxn>
                  <a:cxn ang="0">
                    <a:pos x="193" y="17"/>
                  </a:cxn>
                  <a:cxn ang="0">
                    <a:pos x="186" y="23"/>
                  </a:cxn>
                  <a:cxn ang="0">
                    <a:pos x="177" y="27"/>
                  </a:cxn>
                  <a:cxn ang="0">
                    <a:pos x="166" y="32"/>
                  </a:cxn>
                  <a:cxn ang="0">
                    <a:pos x="152" y="37"/>
                  </a:cxn>
                  <a:cxn ang="0">
                    <a:pos x="139" y="39"/>
                  </a:cxn>
                  <a:cxn ang="0">
                    <a:pos x="123" y="41"/>
                  </a:cxn>
                  <a:cxn ang="0">
                    <a:pos x="107" y="42"/>
                  </a:cxn>
                  <a:cxn ang="0">
                    <a:pos x="91" y="42"/>
                  </a:cxn>
                  <a:cxn ang="0">
                    <a:pos x="75" y="41"/>
                  </a:cxn>
                  <a:cxn ang="0">
                    <a:pos x="60" y="38"/>
                  </a:cxn>
                  <a:cxn ang="0">
                    <a:pos x="45" y="34"/>
                  </a:cxn>
                  <a:cxn ang="0">
                    <a:pos x="31" y="30"/>
                  </a:cxn>
                  <a:cxn ang="0">
                    <a:pos x="19" y="23"/>
                  </a:cxn>
                  <a:cxn ang="0">
                    <a:pos x="9" y="15"/>
                  </a:cxn>
                  <a:cxn ang="0">
                    <a:pos x="0" y="5"/>
                  </a:cxn>
                </a:cxnLst>
                <a:rect l="0" t="0" r="r" b="b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2" name="Freeform 111"/>
              <p:cNvSpPr>
                <a:spLocks/>
              </p:cNvSpPr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9" y="33"/>
                  </a:cxn>
                  <a:cxn ang="0">
                    <a:pos x="17" y="19"/>
                  </a:cxn>
                  <a:cxn ang="0">
                    <a:pos x="21" y="7"/>
                  </a:cxn>
                  <a:cxn ang="0">
                    <a:pos x="20" y="0"/>
                  </a:cxn>
                  <a:cxn ang="0">
                    <a:pos x="16" y="4"/>
                  </a:cxn>
                  <a:cxn ang="0">
                    <a:pos x="12" y="16"/>
                  </a:cxn>
                  <a:cxn ang="0">
                    <a:pos x="7" y="31"/>
                  </a:cxn>
                  <a:cxn ang="0">
                    <a:pos x="0" y="44"/>
                  </a:cxn>
                </a:cxnLst>
                <a:rect l="0" t="0" r="r" b="b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3" name="Freeform 112"/>
              <p:cNvSpPr>
                <a:spLocks/>
              </p:cNvSpPr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5" y="7"/>
                  </a:cxn>
                  <a:cxn ang="0">
                    <a:pos x="20" y="21"/>
                  </a:cxn>
                  <a:cxn ang="0">
                    <a:pos x="12" y="37"/>
                  </a:cxn>
                  <a:cxn ang="0">
                    <a:pos x="0" y="49"/>
                  </a:cxn>
                  <a:cxn ang="0">
                    <a:pos x="5" y="35"/>
                  </a:cxn>
                  <a:cxn ang="0">
                    <a:pos x="13" y="20"/>
                  </a:cxn>
                  <a:cxn ang="0">
                    <a:pos x="19" y="6"/>
                  </a:cxn>
                  <a:cxn ang="0">
                    <a:pos x="24" y="0"/>
                  </a:cxn>
                </a:cxnLst>
                <a:rect l="0" t="0" r="r" b="b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4" name="Freeform 113"/>
              <p:cNvSpPr>
                <a:spLocks/>
              </p:cNvSpPr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5" y="4"/>
                  </a:cxn>
                  <a:cxn ang="0">
                    <a:pos x="34" y="9"/>
                  </a:cxn>
                  <a:cxn ang="0">
                    <a:pos x="31" y="18"/>
                  </a:cxn>
                  <a:cxn ang="0">
                    <a:pos x="26" y="29"/>
                  </a:cxn>
                  <a:cxn ang="0">
                    <a:pos x="20" y="39"/>
                  </a:cxn>
                  <a:cxn ang="0">
                    <a:pos x="15" y="49"/>
                  </a:cxn>
                  <a:cxn ang="0">
                    <a:pos x="7" y="58"/>
                  </a:cxn>
                  <a:cxn ang="0">
                    <a:pos x="0" y="64"/>
                  </a:cxn>
                  <a:cxn ang="0">
                    <a:pos x="3" y="58"/>
                  </a:cxn>
                  <a:cxn ang="0">
                    <a:pos x="7" y="50"/>
                  </a:cxn>
                  <a:cxn ang="0">
                    <a:pos x="13" y="39"/>
                  </a:cxn>
                  <a:cxn ang="0">
                    <a:pos x="17" y="28"/>
                  </a:cxn>
                  <a:cxn ang="0">
                    <a:pos x="22" y="17"/>
                  </a:cxn>
                  <a:cxn ang="0">
                    <a:pos x="27" y="7"/>
                  </a:cxn>
                  <a:cxn ang="0">
                    <a:pos x="31" y="1"/>
                  </a:cxn>
                  <a:cxn ang="0">
                    <a:pos x="34" y="0"/>
                  </a:cxn>
                </a:cxnLst>
                <a:rect l="0" t="0" r="r" b="b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5" name="Freeform 114"/>
              <p:cNvSpPr>
                <a:spLocks/>
              </p:cNvSpPr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3"/>
                  </a:cxn>
                  <a:cxn ang="0">
                    <a:pos x="36" y="11"/>
                  </a:cxn>
                  <a:cxn ang="0">
                    <a:pos x="33" y="21"/>
                  </a:cxn>
                  <a:cxn ang="0">
                    <a:pos x="27" y="32"/>
                  </a:cxn>
                  <a:cxn ang="0">
                    <a:pos x="21" y="44"/>
                  </a:cxn>
                  <a:cxn ang="0">
                    <a:pos x="13" y="55"/>
                  </a:cxn>
                  <a:cxn ang="0">
                    <a:pos x="7" y="63"/>
                  </a:cxn>
                  <a:cxn ang="0">
                    <a:pos x="0" y="69"/>
                  </a:cxn>
                  <a:cxn ang="0">
                    <a:pos x="2" y="63"/>
                  </a:cxn>
                  <a:cxn ang="0">
                    <a:pos x="7" y="54"/>
                  </a:cxn>
                  <a:cxn ang="0">
                    <a:pos x="12" y="43"/>
                  </a:cxn>
                  <a:cxn ang="0">
                    <a:pos x="18" y="30"/>
                  </a:cxn>
                  <a:cxn ang="0">
                    <a:pos x="25" y="19"/>
                  </a:cxn>
                  <a:cxn ang="0">
                    <a:pos x="30" y="9"/>
                  </a:cxn>
                  <a:cxn ang="0">
                    <a:pos x="35" y="2"/>
                  </a:cxn>
                  <a:cxn ang="0">
                    <a:pos x="37" y="0"/>
                  </a:cxn>
                </a:cxnLst>
                <a:rect l="0" t="0" r="r" b="b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6" name="Freeform 115"/>
              <p:cNvSpPr>
                <a:spLocks/>
              </p:cNvSpPr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3"/>
                  </a:cxn>
                  <a:cxn ang="0">
                    <a:pos x="40" y="10"/>
                  </a:cxn>
                  <a:cxn ang="0">
                    <a:pos x="34" y="19"/>
                  </a:cxn>
                  <a:cxn ang="0">
                    <a:pos x="28" y="29"/>
                  </a:cxn>
                  <a:cxn ang="0">
                    <a:pos x="20" y="39"/>
                  </a:cxn>
                  <a:cxn ang="0">
                    <a:pos x="12" y="47"/>
                  </a:cxn>
                  <a:cxn ang="0">
                    <a:pos x="6" y="54"/>
                  </a:cxn>
                  <a:cxn ang="0">
                    <a:pos x="0" y="57"/>
                  </a:cxn>
                  <a:cxn ang="0">
                    <a:pos x="3" y="51"/>
                  </a:cxn>
                  <a:cxn ang="0">
                    <a:pos x="9" y="44"/>
                  </a:cxn>
                  <a:cxn ang="0">
                    <a:pos x="15" y="34"/>
                  </a:cxn>
                  <a:cxn ang="0">
                    <a:pos x="21" y="23"/>
                  </a:cxn>
                  <a:cxn ang="0">
                    <a:pos x="28" y="14"/>
                  </a:cxn>
                  <a:cxn ang="0">
                    <a:pos x="34" y="6"/>
                  </a:cxn>
                  <a:cxn ang="0">
                    <a:pos x="38" y="2"/>
                  </a:cxn>
                  <a:cxn ang="0">
                    <a:pos x="42" y="0"/>
                  </a:cxn>
                </a:cxnLst>
                <a:rect l="0" t="0" r="r" b="b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7" name="Freeform 116"/>
              <p:cNvSpPr>
                <a:spLocks/>
              </p:cNvSpPr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6" y="2"/>
                  </a:cxn>
                  <a:cxn ang="0">
                    <a:pos x="34" y="8"/>
                  </a:cxn>
                  <a:cxn ang="0">
                    <a:pos x="32" y="15"/>
                  </a:cxn>
                  <a:cxn ang="0">
                    <a:pos x="27" y="23"/>
                  </a:cxn>
                  <a:cxn ang="0">
                    <a:pos x="21" y="30"/>
                  </a:cxn>
                  <a:cxn ang="0">
                    <a:pos x="15" y="38"/>
                  </a:cxn>
                  <a:cxn ang="0">
                    <a:pos x="8" y="44"/>
                  </a:cxn>
                  <a:cxn ang="0">
                    <a:pos x="0" y="47"/>
                  </a:cxn>
                  <a:cxn ang="0">
                    <a:pos x="3" y="42"/>
                  </a:cxn>
                  <a:cxn ang="0">
                    <a:pos x="8" y="35"/>
                  </a:cxn>
                  <a:cxn ang="0">
                    <a:pos x="13" y="27"/>
                  </a:cxn>
                  <a:cxn ang="0">
                    <a:pos x="19" y="18"/>
                  </a:cxn>
                  <a:cxn ang="0">
                    <a:pos x="24" y="11"/>
                  </a:cxn>
                  <a:cxn ang="0">
                    <a:pos x="28" y="4"/>
                  </a:cxn>
                  <a:cxn ang="0">
                    <a:pos x="33" y="1"/>
                  </a:cxn>
                  <a:cxn ang="0">
                    <a:pos x="35" y="0"/>
                  </a:cxn>
                </a:cxnLst>
                <a:rect l="0" t="0" r="r" b="b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8" name="Freeform 117"/>
              <p:cNvSpPr>
                <a:spLocks/>
              </p:cNvSpPr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1" y="2"/>
                  </a:cxn>
                  <a:cxn ang="0">
                    <a:pos x="29" y="7"/>
                  </a:cxn>
                  <a:cxn ang="0">
                    <a:pos x="26" y="12"/>
                  </a:cxn>
                  <a:cxn ang="0">
                    <a:pos x="20" y="19"/>
                  </a:cxn>
                  <a:cxn ang="0">
                    <a:pos x="14" y="25"/>
                  </a:cxn>
                  <a:cxn ang="0">
                    <a:pos x="9" y="31"/>
                  </a:cxn>
                  <a:cxn ang="0">
                    <a:pos x="3" y="33"/>
                  </a:cxn>
                  <a:cxn ang="0">
                    <a:pos x="0" y="34"/>
                  </a:cxn>
                  <a:cxn ang="0">
                    <a:pos x="6" y="26"/>
                  </a:cxn>
                  <a:cxn ang="0">
                    <a:pos x="15" y="15"/>
                  </a:cxn>
                  <a:cxn ang="0">
                    <a:pos x="24" y="5"/>
                  </a:cxn>
                  <a:cxn ang="0">
                    <a:pos x="30" y="0"/>
                  </a:cxn>
                </a:cxnLst>
                <a:rect l="0" t="0" r="r" b="b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9" name="Freeform 118"/>
              <p:cNvSpPr>
                <a:spLocks/>
              </p:cNvSpPr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5"/>
                  </a:cxn>
                  <a:cxn ang="0">
                    <a:pos x="15" y="13"/>
                  </a:cxn>
                  <a:cxn ang="0">
                    <a:pos x="8" y="20"/>
                  </a:cxn>
                  <a:cxn ang="0">
                    <a:pos x="0" y="21"/>
                  </a:cxn>
                  <a:cxn ang="0">
                    <a:pos x="7" y="17"/>
                  </a:cxn>
                  <a:cxn ang="0">
                    <a:pos x="13" y="8"/>
                  </a:cxn>
                  <a:cxn ang="0">
                    <a:pos x="17" y="0"/>
                  </a:cxn>
                  <a:cxn ang="0">
                    <a:pos x="21" y="0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0" name="Freeform 119"/>
              <p:cNvSpPr>
                <a:spLocks/>
              </p:cNvSpPr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4" y="23"/>
                  </a:cxn>
                  <a:cxn ang="0">
                    <a:pos x="11" y="11"/>
                  </a:cxn>
                  <a:cxn ang="0">
                    <a:pos x="17" y="2"/>
                  </a:cxn>
                  <a:cxn ang="0">
                    <a:pos x="23" y="0"/>
                  </a:cxn>
                  <a:cxn ang="0">
                    <a:pos x="23" y="7"/>
                  </a:cxn>
                  <a:cxn ang="0">
                    <a:pos x="16" y="15"/>
                  </a:cxn>
                  <a:cxn ang="0">
                    <a:pos x="7" y="24"/>
                  </a:cxn>
                  <a:cxn ang="0">
                    <a:pos x="0" y="29"/>
                  </a:cxn>
                </a:cxnLst>
                <a:rect l="0" t="0" r="r" b="b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1" name="Freeform 120"/>
              <p:cNvSpPr>
                <a:spLocks/>
              </p:cNvSpPr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15" y="7"/>
                  </a:cxn>
                  <a:cxn ang="0">
                    <a:pos x="25" y="11"/>
                  </a:cxn>
                  <a:cxn ang="0">
                    <a:pos x="31" y="10"/>
                  </a:cxn>
                  <a:cxn ang="0">
                    <a:pos x="31" y="7"/>
                  </a:cxn>
                  <a:cxn ang="0">
                    <a:pos x="29" y="5"/>
                  </a:cxn>
                  <a:cxn ang="0">
                    <a:pos x="24" y="4"/>
                  </a:cxn>
                  <a:cxn ang="0">
                    <a:pos x="20" y="3"/>
                  </a:cxn>
                  <a:cxn ang="0">
                    <a:pos x="14" y="2"/>
                  </a:cxn>
                  <a:cxn ang="0">
                    <a:pos x="8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2" name="Freeform 121"/>
              <p:cNvSpPr>
                <a:spLocks/>
              </p:cNvSpPr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0"/>
                  </a:cxn>
                  <a:cxn ang="0">
                    <a:pos x="7" y="9"/>
                  </a:cxn>
                  <a:cxn ang="0">
                    <a:pos x="12" y="9"/>
                  </a:cxn>
                  <a:cxn ang="0">
                    <a:pos x="18" y="9"/>
                  </a:cxn>
                  <a:cxn ang="0">
                    <a:pos x="24" y="8"/>
                  </a:cxn>
                  <a:cxn ang="0">
                    <a:pos x="28" y="7"/>
                  </a:cxn>
                  <a:cxn ang="0">
                    <a:pos x="32" y="4"/>
                  </a:cxn>
                  <a:cxn ang="0">
                    <a:pos x="33" y="2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8" y="7"/>
                  </a:cxn>
                  <a:cxn ang="0">
                    <a:pos x="0" y="10"/>
                  </a:cxn>
                </a:cxnLst>
                <a:rect l="0" t="0" r="r" b="b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3" name="Freeform 122"/>
              <p:cNvSpPr>
                <a:spLocks/>
              </p:cNvSpPr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9" y="5"/>
                  </a:cxn>
                  <a:cxn ang="0">
                    <a:pos x="15" y="8"/>
                  </a:cxn>
                  <a:cxn ang="0">
                    <a:pos x="22" y="11"/>
                  </a:cxn>
                  <a:cxn ang="0">
                    <a:pos x="26" y="16"/>
                  </a:cxn>
                  <a:cxn ang="0">
                    <a:pos x="30" y="19"/>
                  </a:cxn>
                  <a:cxn ang="0">
                    <a:pos x="32" y="22"/>
                  </a:cxn>
                  <a:cxn ang="0">
                    <a:pos x="32" y="24"/>
                  </a:cxn>
                  <a:cxn ang="0">
                    <a:pos x="26" y="23"/>
                  </a:cxn>
                  <a:cxn ang="0">
                    <a:pos x="16" y="15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4" name="Freeform 123"/>
              <p:cNvSpPr>
                <a:spLocks/>
              </p:cNvSpPr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0"/>
                  </a:cxn>
                  <a:cxn ang="0">
                    <a:pos x="9" y="25"/>
                  </a:cxn>
                  <a:cxn ang="0">
                    <a:pos x="8" y="36"/>
                  </a:cxn>
                  <a:cxn ang="0">
                    <a:pos x="4" y="43"/>
                  </a:cxn>
                  <a:cxn ang="0">
                    <a:pos x="0" y="38"/>
                  </a:cxn>
                  <a:cxn ang="0">
                    <a:pos x="1" y="26"/>
                  </a:cxn>
                  <a:cxn ang="0">
                    <a:pos x="5" y="11"/>
                  </a:cxn>
                  <a:cxn ang="0">
                    <a:pos x="6" y="0"/>
                  </a:cxn>
                </a:cxnLst>
                <a:rect l="0" t="0" r="r" b="b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5" name="Freeform 124"/>
              <p:cNvSpPr>
                <a:spLocks/>
              </p:cNvSpPr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0"/>
                  </a:cxn>
                  <a:cxn ang="0">
                    <a:pos x="11" y="24"/>
                  </a:cxn>
                  <a:cxn ang="0">
                    <a:pos x="8" y="36"/>
                  </a:cxn>
                  <a:cxn ang="0">
                    <a:pos x="2" y="42"/>
                  </a:cxn>
                  <a:cxn ang="0">
                    <a:pos x="0" y="36"/>
                  </a:cxn>
                  <a:cxn ang="0">
                    <a:pos x="4" y="24"/>
                  </a:cxn>
                  <a:cxn ang="0">
                    <a:pos x="9" y="9"/>
                  </a:cxn>
                  <a:cxn ang="0">
                    <a:pos x="13" y="0"/>
                  </a:cxn>
                </a:cxnLst>
                <a:rect l="0" t="0" r="r" b="b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6" name="Freeform 125"/>
              <p:cNvSpPr>
                <a:spLocks/>
              </p:cNvSpPr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6"/>
                  </a:cxn>
                  <a:cxn ang="0">
                    <a:pos x="8" y="18"/>
                  </a:cxn>
                  <a:cxn ang="0">
                    <a:pos x="8" y="32"/>
                  </a:cxn>
                  <a:cxn ang="0">
                    <a:pos x="4" y="40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2" y="12"/>
                  </a:cxn>
                  <a:cxn ang="0">
                    <a:pos x="2" y="0"/>
                  </a:cxn>
                </a:cxnLst>
                <a:rect l="0" t="0" r="r" b="b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7" name="Freeform 126"/>
              <p:cNvSpPr>
                <a:spLocks/>
              </p:cNvSpPr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4" y="26"/>
                  </a:cxn>
                  <a:cxn ang="0">
                    <a:pos x="16" y="39"/>
                  </a:cxn>
                  <a:cxn ang="0">
                    <a:pos x="14" y="46"/>
                  </a:cxn>
                  <a:cxn ang="0">
                    <a:pos x="8" y="42"/>
                  </a:cxn>
                  <a:cxn ang="0">
                    <a:pos x="4" y="27"/>
                  </a:cxn>
                  <a:cxn ang="0">
                    <a:pos x="2" y="11"/>
                  </a:cxn>
                  <a:cxn ang="0">
                    <a:pos x="0" y="0"/>
                  </a:cxn>
                </a:cxnLst>
                <a:rect l="0" t="0" r="r" b="b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8" name="Freeform 127"/>
              <p:cNvSpPr>
                <a:spLocks/>
              </p:cNvSpPr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1"/>
                  </a:cxn>
                  <a:cxn ang="0">
                    <a:pos x="14" y="28"/>
                  </a:cxn>
                  <a:cxn ang="0">
                    <a:pos x="19" y="44"/>
                  </a:cxn>
                  <a:cxn ang="0">
                    <a:pos x="16" y="49"/>
                  </a:cxn>
                  <a:cxn ang="0">
                    <a:pos x="11" y="43"/>
                  </a:cxn>
                  <a:cxn ang="0">
                    <a:pos x="6" y="27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9" name="Freeform 128"/>
              <p:cNvSpPr>
                <a:spLocks/>
              </p:cNvSpPr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1" y="12"/>
                  </a:cxn>
                  <a:cxn ang="0">
                    <a:pos x="17" y="20"/>
                  </a:cxn>
                  <a:cxn ang="0">
                    <a:pos x="23" y="29"/>
                  </a:cxn>
                  <a:cxn ang="0">
                    <a:pos x="27" y="37"/>
                  </a:cxn>
                  <a:cxn ang="0">
                    <a:pos x="31" y="44"/>
                  </a:cxn>
                  <a:cxn ang="0">
                    <a:pos x="32" y="50"/>
                  </a:cxn>
                  <a:cxn ang="0">
                    <a:pos x="31" y="54"/>
                  </a:cxn>
                  <a:cxn ang="0">
                    <a:pos x="24" y="47"/>
                  </a:cxn>
                  <a:cxn ang="0">
                    <a:pos x="16" y="30"/>
                  </a:cxn>
                  <a:cxn ang="0">
                    <a:pos x="8" y="10"/>
                  </a:cxn>
                  <a:cxn ang="0">
                    <a:pos x="0" y="0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0" name="Freeform 129"/>
              <p:cNvSpPr>
                <a:spLocks/>
              </p:cNvSpPr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11"/>
                  </a:cxn>
                  <a:cxn ang="0">
                    <a:pos x="17" y="17"/>
                  </a:cxn>
                  <a:cxn ang="0">
                    <a:pos x="24" y="25"/>
                  </a:cxn>
                  <a:cxn ang="0">
                    <a:pos x="29" y="33"/>
                  </a:cxn>
                  <a:cxn ang="0">
                    <a:pos x="34" y="40"/>
                  </a:cxn>
                  <a:cxn ang="0">
                    <a:pos x="36" y="46"/>
                  </a:cxn>
                  <a:cxn ang="0">
                    <a:pos x="35" y="49"/>
                  </a:cxn>
                  <a:cxn ang="0">
                    <a:pos x="32" y="48"/>
                  </a:cxn>
                  <a:cxn ang="0">
                    <a:pos x="27" y="43"/>
                  </a:cxn>
                  <a:cxn ang="0">
                    <a:pos x="22" y="37"/>
                  </a:cxn>
                  <a:cxn ang="0">
                    <a:pos x="17" y="28"/>
                  </a:cxn>
                  <a:cxn ang="0">
                    <a:pos x="11" y="18"/>
                  </a:cxn>
                  <a:cxn ang="0">
                    <a:pos x="7" y="11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1" name="Freeform 130"/>
              <p:cNvSpPr>
                <a:spLocks/>
              </p:cNvSpPr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9" y="9"/>
                  </a:cxn>
                  <a:cxn ang="0">
                    <a:pos x="14" y="16"/>
                  </a:cxn>
                  <a:cxn ang="0">
                    <a:pos x="21" y="23"/>
                  </a:cxn>
                  <a:cxn ang="0">
                    <a:pos x="26" y="30"/>
                  </a:cxn>
                  <a:cxn ang="0">
                    <a:pos x="29" y="37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0" y="38"/>
                  </a:cxn>
                  <a:cxn ang="0">
                    <a:pos x="12" y="25"/>
                  </a:cxn>
                  <a:cxn ang="0">
                    <a:pos x="4" y="9"/>
                  </a:cxn>
                  <a:cxn ang="0">
                    <a:pos x="0" y="0"/>
                  </a:cxn>
                </a:cxnLst>
                <a:rect l="0" t="0" r="r" b="b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2" name="Freeform 131"/>
              <p:cNvSpPr>
                <a:spLocks/>
              </p:cNvSpPr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8" y="4"/>
                  </a:cxn>
                  <a:cxn ang="0">
                    <a:pos x="37" y="11"/>
                  </a:cxn>
                  <a:cxn ang="0">
                    <a:pos x="33" y="22"/>
                  </a:cxn>
                  <a:cxn ang="0">
                    <a:pos x="28" y="34"/>
                  </a:cxn>
                  <a:cxn ang="0">
                    <a:pos x="21" y="45"/>
                  </a:cxn>
                  <a:cxn ang="0">
                    <a:pos x="15" y="56"/>
                  </a:cxn>
                  <a:cxn ang="0">
                    <a:pos x="7" y="64"/>
                  </a:cxn>
                  <a:cxn ang="0">
                    <a:pos x="0" y="70"/>
                  </a:cxn>
                  <a:cxn ang="0">
                    <a:pos x="2" y="64"/>
                  </a:cxn>
                  <a:cxn ang="0">
                    <a:pos x="7" y="55"/>
                  </a:cxn>
                  <a:cxn ang="0">
                    <a:pos x="12" y="44"/>
                  </a:cxn>
                  <a:cxn ang="0">
                    <a:pos x="18" y="32"/>
                  </a:cxn>
                  <a:cxn ang="0">
                    <a:pos x="25" y="19"/>
                  </a:cxn>
                  <a:cxn ang="0">
                    <a:pos x="31" y="9"/>
                  </a:cxn>
                  <a:cxn ang="0">
                    <a:pos x="35" y="2"/>
                  </a:cxn>
                  <a:cxn ang="0">
                    <a:pos x="37" y="0"/>
                  </a:cxn>
                </a:cxnLst>
                <a:rect l="0" t="0" r="r" b="b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3" name="Freeform 132"/>
              <p:cNvSpPr>
                <a:spLocks/>
              </p:cNvSpPr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2"/>
                  </a:cxn>
                  <a:cxn ang="0">
                    <a:pos x="32" y="8"/>
                  </a:cxn>
                  <a:cxn ang="0">
                    <a:pos x="30" y="16"/>
                  </a:cxn>
                  <a:cxn ang="0">
                    <a:pos x="25" y="24"/>
                  </a:cxn>
                  <a:cxn ang="0">
                    <a:pos x="19" y="34"/>
                  </a:cxn>
                  <a:cxn ang="0">
                    <a:pos x="14" y="42"/>
                  </a:cxn>
                  <a:cxn ang="0">
                    <a:pos x="7" y="50"/>
                  </a:cxn>
                  <a:cxn ang="0">
                    <a:pos x="0" y="54"/>
                  </a:cxn>
                  <a:cxn ang="0">
                    <a:pos x="8" y="41"/>
                  </a:cxn>
                  <a:cxn ang="0">
                    <a:pos x="18" y="22"/>
                  </a:cxn>
                  <a:cxn ang="0">
                    <a:pos x="27" y="6"/>
                  </a:cxn>
                  <a:cxn ang="0">
                    <a:pos x="33" y="0"/>
                  </a:cxn>
                </a:cxnLst>
                <a:rect l="0" t="0" r="r" b="b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4" name="Freeform 133"/>
              <p:cNvSpPr>
                <a:spLocks/>
              </p:cNvSpPr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10" y="10"/>
                  </a:cxn>
                  <a:cxn ang="0">
                    <a:pos x="15" y="17"/>
                  </a:cxn>
                  <a:cxn ang="0">
                    <a:pos x="22" y="25"/>
                  </a:cxn>
                  <a:cxn ang="0">
                    <a:pos x="28" y="33"/>
                  </a:cxn>
                  <a:cxn ang="0">
                    <a:pos x="32" y="40"/>
                  </a:cxn>
                  <a:cxn ang="0">
                    <a:pos x="35" y="44"/>
                  </a:cxn>
                  <a:cxn ang="0">
                    <a:pos x="34" y="48"/>
                  </a:cxn>
                  <a:cxn ang="0">
                    <a:pos x="30" y="48"/>
                  </a:cxn>
                  <a:cxn ang="0">
                    <a:pos x="26" y="43"/>
                  </a:cxn>
                  <a:cxn ang="0">
                    <a:pos x="20" y="36"/>
                  </a:cxn>
                  <a:cxn ang="0">
                    <a:pos x="15" y="27"/>
                  </a:cxn>
                  <a:cxn ang="0">
                    <a:pos x="11" y="18"/>
                  </a:cxn>
                  <a:cxn ang="0">
                    <a:pos x="6" y="10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5" name="Freeform 134"/>
              <p:cNvSpPr>
                <a:spLocks/>
              </p:cNvSpPr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9" y="5"/>
                  </a:cxn>
                  <a:cxn ang="0">
                    <a:pos x="20" y="6"/>
                  </a:cxn>
                  <a:cxn ang="0">
                    <a:pos x="11" y="41"/>
                  </a:cxn>
                  <a:cxn ang="0">
                    <a:pos x="10" y="75"/>
                  </a:cxn>
                  <a:cxn ang="0">
                    <a:pos x="16" y="107"/>
                  </a:cxn>
                  <a:cxn ang="0">
                    <a:pos x="27" y="135"/>
                  </a:cxn>
                  <a:cxn ang="0">
                    <a:pos x="41" y="162"/>
                  </a:cxn>
                  <a:cxn ang="0">
                    <a:pos x="57" y="186"/>
                  </a:cxn>
                  <a:cxn ang="0">
                    <a:pos x="73" y="207"/>
                  </a:cxn>
                  <a:cxn ang="0">
                    <a:pos x="86" y="224"/>
                  </a:cxn>
                  <a:cxn ang="0">
                    <a:pos x="69" y="215"/>
                  </a:cxn>
                  <a:cxn ang="0">
                    <a:pos x="51" y="195"/>
                  </a:cxn>
                  <a:cxn ang="0">
                    <a:pos x="33" y="168"/>
                  </a:cxn>
                  <a:cxn ang="0">
                    <a:pos x="17" y="134"/>
                  </a:cxn>
                  <a:cxn ang="0">
                    <a:pos x="6" y="99"/>
                  </a:cxn>
                  <a:cxn ang="0">
                    <a:pos x="0" y="62"/>
                  </a:cxn>
                  <a:cxn ang="0">
                    <a:pos x="3" y="28"/>
                  </a:cxn>
                  <a:cxn ang="0">
                    <a:pos x="16" y="0"/>
                  </a:cxn>
                </a:cxnLst>
                <a:rect l="0" t="0" r="r" b="b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6" name="Freeform 135"/>
              <p:cNvSpPr>
                <a:spLocks/>
              </p:cNvSpPr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/>
                <a:ahLst/>
                <a:cxnLst>
                  <a:cxn ang="0">
                    <a:pos x="75" y="13"/>
                  </a:cxn>
                  <a:cxn ang="0">
                    <a:pos x="73" y="14"/>
                  </a:cxn>
                  <a:cxn ang="0">
                    <a:pos x="66" y="15"/>
                  </a:cxn>
                  <a:cxn ang="0">
                    <a:pos x="57" y="15"/>
                  </a:cxn>
                  <a:cxn ang="0">
                    <a:pos x="44" y="14"/>
                  </a:cxn>
                  <a:cxn ang="0">
                    <a:pos x="32" y="13"/>
                  </a:cxn>
                  <a:cxn ang="0">
                    <a:pos x="19" y="1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9" y="3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6" y="8"/>
                  </a:cxn>
                  <a:cxn ang="0">
                    <a:pos x="66" y="10"/>
                  </a:cxn>
                  <a:cxn ang="0">
                    <a:pos x="73" y="11"/>
                  </a:cxn>
                  <a:cxn ang="0">
                    <a:pos x="75" y="13"/>
                  </a:cxn>
                </a:cxnLst>
                <a:rect l="0" t="0" r="r" b="b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7" name="Freeform 136"/>
              <p:cNvSpPr>
                <a:spLocks/>
              </p:cNvSpPr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/>
                <a:ahLst/>
                <a:cxnLst>
                  <a:cxn ang="0">
                    <a:pos x="89" y="19"/>
                  </a:cxn>
                  <a:cxn ang="0">
                    <a:pos x="86" y="22"/>
                  </a:cxn>
                  <a:cxn ang="0">
                    <a:pos x="78" y="23"/>
                  </a:cxn>
                  <a:cxn ang="0">
                    <a:pos x="65" y="22"/>
                  </a:cxn>
                  <a:cxn ang="0">
                    <a:pos x="52" y="19"/>
                  </a:cxn>
                  <a:cxn ang="0">
                    <a:pos x="37" y="16"/>
                  </a:cxn>
                  <a:cxn ang="0">
                    <a:pos x="22" y="12"/>
                  </a:cxn>
                  <a:cxn ang="0">
                    <a:pos x="10" y="7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8" y="8"/>
                  </a:cxn>
                  <a:cxn ang="0">
                    <a:pos x="64" y="12"/>
                  </a:cxn>
                  <a:cxn ang="0">
                    <a:pos x="77" y="14"/>
                  </a:cxn>
                  <a:cxn ang="0">
                    <a:pos x="86" y="16"/>
                  </a:cxn>
                  <a:cxn ang="0">
                    <a:pos x="89" y="19"/>
                  </a:cxn>
                </a:cxnLst>
                <a:rect l="0" t="0" r="r" b="b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8" name="Freeform 137"/>
              <p:cNvSpPr>
                <a:spLocks/>
              </p:cNvSpPr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89" y="15"/>
                  </a:cxn>
                  <a:cxn ang="0">
                    <a:pos x="80" y="17"/>
                  </a:cxn>
                  <a:cxn ang="0">
                    <a:pos x="68" y="17"/>
                  </a:cxn>
                  <a:cxn ang="0">
                    <a:pos x="52" y="16"/>
                  </a:cxn>
                  <a:cxn ang="0">
                    <a:pos x="36" y="14"/>
                  </a:cxn>
                  <a:cxn ang="0">
                    <a:pos x="21" y="11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9" y="2"/>
                  </a:cxn>
                  <a:cxn ang="0">
                    <a:pos x="34" y="4"/>
                  </a:cxn>
                  <a:cxn ang="0">
                    <a:pos x="51" y="5"/>
                  </a:cxn>
                  <a:cxn ang="0">
                    <a:pos x="67" y="7"/>
                  </a:cxn>
                  <a:cxn ang="0">
                    <a:pos x="80" y="8"/>
                  </a:cxn>
                  <a:cxn ang="0">
                    <a:pos x="90" y="11"/>
                  </a:cxn>
                  <a:cxn ang="0">
                    <a:pos x="94" y="13"/>
                  </a:cxn>
                </a:cxnLst>
                <a:rect l="0" t="0" r="r" b="b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9" name="Freeform 138"/>
              <p:cNvSpPr>
                <a:spLocks/>
              </p:cNvSpPr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/>
                <a:ahLst/>
                <a:cxnLst>
                  <a:cxn ang="0">
                    <a:pos x="83" y="10"/>
                  </a:cxn>
                  <a:cxn ang="0">
                    <a:pos x="81" y="11"/>
                  </a:cxn>
                  <a:cxn ang="0">
                    <a:pos x="72" y="13"/>
                  </a:cxn>
                  <a:cxn ang="0">
                    <a:pos x="60" y="13"/>
                  </a:cxn>
                  <a:cxn ang="0">
                    <a:pos x="45" y="11"/>
                  </a:cxn>
                  <a:cxn ang="0">
                    <a:pos x="31" y="10"/>
                  </a:cxn>
                  <a:cxn ang="0">
                    <a:pos x="17" y="8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9" y="1"/>
                  </a:cxn>
                  <a:cxn ang="0">
                    <a:pos x="33" y="1"/>
                  </a:cxn>
                  <a:cxn ang="0">
                    <a:pos x="47" y="2"/>
                  </a:cxn>
                  <a:cxn ang="0">
                    <a:pos x="61" y="3"/>
                  </a:cxn>
                  <a:cxn ang="0">
                    <a:pos x="73" y="5"/>
                  </a:cxn>
                  <a:cxn ang="0">
                    <a:pos x="81" y="7"/>
                  </a:cxn>
                  <a:cxn ang="0">
                    <a:pos x="83" y="10"/>
                  </a:cxn>
                </a:cxnLst>
                <a:rect l="0" t="0" r="r" b="b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0" name="Freeform 139"/>
              <p:cNvSpPr>
                <a:spLocks/>
              </p:cNvSpPr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69" y="5"/>
                  </a:cxn>
                  <a:cxn ang="0">
                    <a:pos x="63" y="9"/>
                  </a:cxn>
                  <a:cxn ang="0">
                    <a:pos x="54" y="10"/>
                  </a:cxn>
                  <a:cxn ang="0">
                    <a:pos x="43" y="11"/>
                  </a:cxn>
                  <a:cxn ang="0">
                    <a:pos x="31" y="11"/>
                  </a:cxn>
                  <a:cxn ang="0">
                    <a:pos x="20" y="9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17" y="1"/>
                  </a:cxn>
                  <a:cxn ang="0">
                    <a:pos x="30" y="1"/>
                  </a:cxn>
                  <a:cxn ang="0">
                    <a:pos x="41" y="0"/>
                  </a:cxn>
                  <a:cxn ang="0">
                    <a:pos x="52" y="0"/>
                  </a:cxn>
                  <a:cxn ang="0">
                    <a:pos x="63" y="0"/>
                  </a:cxn>
                  <a:cxn ang="0">
                    <a:pos x="69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1" name="Freeform 140"/>
              <p:cNvSpPr>
                <a:spLocks/>
              </p:cNvSpPr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33" y="4"/>
                  </a:cxn>
                  <a:cxn ang="0">
                    <a:pos x="30" y="7"/>
                  </a:cxn>
                  <a:cxn ang="0">
                    <a:pos x="25" y="9"/>
                  </a:cxn>
                  <a:cxn ang="0">
                    <a:pos x="20" y="11"/>
                  </a:cxn>
                  <a:cxn ang="0">
                    <a:pos x="14" y="13"/>
                  </a:cxn>
                  <a:cxn ang="0">
                    <a:pos x="8" y="13"/>
                  </a:cxn>
                  <a:cxn ang="0">
                    <a:pos x="4" y="12"/>
                  </a:cxn>
                  <a:cxn ang="0">
                    <a:pos x="0" y="10"/>
                  </a:cxn>
                  <a:cxn ang="0">
                    <a:pos x="5" y="11"/>
                  </a:cxn>
                  <a:cxn ang="0">
                    <a:pos x="11" y="10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6" y="2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4" y="2"/>
                  </a:cxn>
                </a:cxnLst>
                <a:rect l="0" t="0" r="r" b="b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2" name="Freeform 141"/>
              <p:cNvSpPr>
                <a:spLocks/>
              </p:cNvSpPr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61" y="15"/>
                  </a:cxn>
                  <a:cxn ang="0">
                    <a:pos x="57" y="16"/>
                  </a:cxn>
                  <a:cxn ang="0">
                    <a:pos x="49" y="16"/>
                  </a:cxn>
                  <a:cxn ang="0">
                    <a:pos x="39" y="15"/>
                  </a:cxn>
                  <a:cxn ang="0">
                    <a:pos x="28" y="14"/>
                  </a:cxn>
                  <a:cxn ang="0">
                    <a:pos x="18" y="10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7" y="4"/>
                  </a:cxn>
                  <a:cxn ang="0">
                    <a:pos x="27" y="6"/>
                  </a:cxn>
                  <a:cxn ang="0">
                    <a:pos x="39" y="7"/>
                  </a:cxn>
                  <a:cxn ang="0">
                    <a:pos x="48" y="8"/>
                  </a:cxn>
                  <a:cxn ang="0">
                    <a:pos x="56" y="10"/>
                  </a:cxn>
                  <a:cxn ang="0">
                    <a:pos x="61" y="11"/>
                  </a:cxn>
                  <a:cxn ang="0">
                    <a:pos x="63" y="14"/>
                  </a:cxn>
                </a:cxnLst>
                <a:rect l="0" t="0" r="r" b="b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3" name="Freeform 142"/>
              <p:cNvSpPr>
                <a:spLocks/>
              </p:cNvSpPr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/>
                <a:ahLst/>
                <a:cxnLst>
                  <a:cxn ang="0">
                    <a:pos x="90" y="12"/>
                  </a:cxn>
                  <a:cxn ang="0">
                    <a:pos x="87" y="14"/>
                  </a:cxn>
                  <a:cxn ang="0">
                    <a:pos x="78" y="17"/>
                  </a:cxn>
                  <a:cxn ang="0">
                    <a:pos x="65" y="17"/>
                  </a:cxn>
                  <a:cxn ang="0">
                    <a:pos x="51" y="15"/>
                  </a:cxn>
                  <a:cxn ang="0">
                    <a:pos x="35" y="13"/>
                  </a:cxn>
                  <a:cxn ang="0">
                    <a:pos x="20" y="10"/>
                  </a:cxn>
                  <a:cxn ang="0">
                    <a:pos x="8" y="5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2"/>
                  </a:cxn>
                  <a:cxn ang="0">
                    <a:pos x="48" y="4"/>
                  </a:cxn>
                  <a:cxn ang="0">
                    <a:pos x="64" y="5"/>
                  </a:cxn>
                  <a:cxn ang="0">
                    <a:pos x="78" y="8"/>
                  </a:cxn>
                  <a:cxn ang="0">
                    <a:pos x="87" y="10"/>
                  </a:cxn>
                  <a:cxn ang="0">
                    <a:pos x="90" y="12"/>
                  </a:cxn>
                </a:cxnLst>
                <a:rect l="0" t="0" r="r" b="b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4" name="Freeform 143"/>
              <p:cNvSpPr>
                <a:spLocks/>
              </p:cNvSpPr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78" y="5"/>
                  </a:cxn>
                  <a:cxn ang="0">
                    <a:pos x="71" y="8"/>
                  </a:cxn>
                  <a:cxn ang="0">
                    <a:pos x="60" y="10"/>
                  </a:cxn>
                  <a:cxn ang="0">
                    <a:pos x="47" y="10"/>
                  </a:cxn>
                  <a:cxn ang="0">
                    <a:pos x="34" y="10"/>
                  </a:cxn>
                  <a:cxn ang="0">
                    <a:pos x="20" y="9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8" y="1"/>
                  </a:cxn>
                  <a:cxn ang="0">
                    <a:pos x="19" y="1"/>
                  </a:cxn>
                  <a:cxn ang="0">
                    <a:pos x="31" y="1"/>
                  </a:cxn>
                  <a:cxn ang="0">
                    <a:pos x="46" y="0"/>
                  </a:cxn>
                  <a:cxn ang="0">
                    <a:pos x="60" y="0"/>
                  </a:cxn>
                  <a:cxn ang="0">
                    <a:pos x="71" y="0"/>
                  </a:cxn>
                  <a:cxn ang="0">
                    <a:pos x="78" y="1"/>
                  </a:cxn>
                  <a:cxn ang="0">
                    <a:pos x="81" y="3"/>
                  </a:cxn>
                </a:cxnLst>
                <a:rect l="0" t="0" r="r" b="b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5" name="Freeform 144"/>
              <p:cNvSpPr>
                <a:spLocks/>
              </p:cNvSpPr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/>
                <a:ahLst/>
                <a:cxnLst>
                  <a:cxn ang="0">
                    <a:pos x="67" y="6"/>
                  </a:cxn>
                  <a:cxn ang="0">
                    <a:pos x="65" y="8"/>
                  </a:cxn>
                  <a:cxn ang="0">
                    <a:pos x="57" y="9"/>
                  </a:cxn>
                  <a:cxn ang="0">
                    <a:pos x="47" y="9"/>
                  </a:cxn>
                  <a:cxn ang="0">
                    <a:pos x="36" y="9"/>
                  </a:cxn>
                  <a:cxn ang="0">
                    <a:pos x="23" y="8"/>
                  </a:cxn>
                  <a:cxn ang="0">
                    <a:pos x="13" y="6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7" y="1"/>
                  </a:cxn>
                  <a:cxn ang="0">
                    <a:pos x="57" y="2"/>
                  </a:cxn>
                  <a:cxn ang="0">
                    <a:pos x="64" y="3"/>
                  </a:cxn>
                  <a:cxn ang="0">
                    <a:pos x="67" y="6"/>
                  </a:cxn>
                </a:cxnLst>
                <a:rect l="0" t="0" r="r" b="b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6" name="Freeform 145"/>
              <p:cNvSpPr>
                <a:spLocks/>
              </p:cNvSpPr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1" y="5"/>
                  </a:cxn>
                  <a:cxn ang="0">
                    <a:pos x="36" y="7"/>
                  </a:cxn>
                  <a:cxn ang="0">
                    <a:pos x="30" y="8"/>
                  </a:cxn>
                  <a:cxn ang="0">
                    <a:pos x="24" y="11"/>
                  </a:cxn>
                  <a:cxn ang="0">
                    <a:pos x="16" y="11"/>
                  </a:cxn>
                  <a:cxn ang="0">
                    <a:pos x="9" y="11"/>
                  </a:cxn>
                  <a:cxn ang="0">
                    <a:pos x="3" y="9"/>
                  </a:cxn>
                  <a:cxn ang="0">
                    <a:pos x="0" y="6"/>
                  </a:cxn>
                  <a:cxn ang="0">
                    <a:pos x="5" y="7"/>
                  </a:cxn>
                  <a:cxn ang="0">
                    <a:pos x="11" y="7"/>
                  </a:cxn>
                  <a:cxn ang="0">
                    <a:pos x="19" y="5"/>
                  </a:cxn>
                  <a:cxn ang="0">
                    <a:pos x="26" y="3"/>
                  </a:cxn>
                  <a:cxn ang="0">
                    <a:pos x="31" y="1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42" y="3"/>
                  </a:cxn>
                </a:cxnLst>
                <a:rect l="0" t="0" r="r" b="b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7" name="Freeform 146"/>
              <p:cNvSpPr>
                <a:spLocks/>
              </p:cNvSpPr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9" y="1"/>
                  </a:cxn>
                  <a:cxn ang="0">
                    <a:pos x="15" y="3"/>
                  </a:cxn>
                  <a:cxn ang="0">
                    <a:pos x="23" y="4"/>
                  </a:cxn>
                  <a:cxn ang="0">
                    <a:pos x="30" y="6"/>
                  </a:cxn>
                  <a:cxn ang="0">
                    <a:pos x="36" y="7"/>
                  </a:cxn>
                  <a:cxn ang="0">
                    <a:pos x="39" y="10"/>
                  </a:cxn>
                  <a:cxn ang="0">
                    <a:pos x="40" y="14"/>
                  </a:cxn>
                  <a:cxn ang="0">
                    <a:pos x="38" y="16"/>
                  </a:cxn>
                  <a:cxn ang="0">
                    <a:pos x="34" y="16"/>
                  </a:cxn>
                  <a:cxn ang="0">
                    <a:pos x="27" y="15"/>
                  </a:cxn>
                  <a:cxn ang="0">
                    <a:pos x="21" y="12"/>
                  </a:cxn>
                  <a:cxn ang="0">
                    <a:pos x="14" y="8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8" name="Freeform 147"/>
              <p:cNvSpPr>
                <a:spLocks/>
              </p:cNvSpPr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7"/>
                  </a:cxn>
                  <a:cxn ang="0">
                    <a:pos x="0" y="20"/>
                  </a:cxn>
                  <a:cxn ang="0">
                    <a:pos x="0" y="33"/>
                  </a:cxn>
                  <a:cxn ang="0">
                    <a:pos x="5" y="38"/>
                  </a:cxn>
                  <a:cxn ang="0">
                    <a:pos x="8" y="34"/>
                  </a:cxn>
                  <a:cxn ang="0">
                    <a:pos x="7" y="23"/>
                  </a:cxn>
                  <a:cxn ang="0">
                    <a:pos x="4" y="9"/>
                  </a:cxn>
                  <a:cxn ang="0">
                    <a:pos x="1" y="0"/>
                  </a:cxn>
                </a:cxnLst>
                <a:rect l="0" t="0" r="r" b="b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9" name="Freeform 148"/>
              <p:cNvSpPr>
                <a:spLocks/>
              </p:cNvSpPr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7"/>
                  </a:cxn>
                  <a:cxn ang="0">
                    <a:pos x="10" y="20"/>
                  </a:cxn>
                  <a:cxn ang="0">
                    <a:pos x="16" y="30"/>
                  </a:cxn>
                  <a:cxn ang="0">
                    <a:pos x="23" y="33"/>
                  </a:cxn>
                  <a:cxn ang="0">
                    <a:pos x="24" y="27"/>
                  </a:cxn>
                  <a:cxn ang="0">
                    <a:pos x="17" y="17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0" name="Freeform 149"/>
              <p:cNvSpPr>
                <a:spLocks/>
              </p:cNvSpPr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46" y="5"/>
                  </a:cxn>
                  <a:cxn ang="0">
                    <a:pos x="39" y="8"/>
                  </a:cxn>
                  <a:cxn ang="0">
                    <a:pos x="31" y="10"/>
                  </a:cxn>
                  <a:cxn ang="0">
                    <a:pos x="23" y="11"/>
                  </a:cxn>
                  <a:cxn ang="0">
                    <a:pos x="14" y="11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9" y="1"/>
                  </a:cxn>
                  <a:cxn ang="0">
                    <a:pos x="38" y="1"/>
                  </a:cxn>
                  <a:cxn ang="0">
                    <a:pos x="46" y="2"/>
                  </a:cxn>
                  <a:cxn ang="0">
                    <a:pos x="51" y="2"/>
                  </a:cxn>
                </a:cxnLst>
                <a:rect l="0" t="0" r="r" b="b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1" name="Freeform 150"/>
              <p:cNvSpPr>
                <a:spLocks/>
              </p:cNvSpPr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44" y="21"/>
                  </a:cxn>
                  <a:cxn ang="0">
                    <a:pos x="36" y="19"/>
                  </a:cxn>
                  <a:cxn ang="0">
                    <a:pos x="28" y="17"/>
                  </a:cxn>
                  <a:cxn ang="0">
                    <a:pos x="20" y="15"/>
                  </a:cxn>
                  <a:cxn ang="0">
                    <a:pos x="12" y="13"/>
                  </a:cxn>
                  <a:cxn ang="0">
                    <a:pos x="5" y="9"/>
                  </a:cxn>
                  <a:cxn ang="0">
                    <a:pos x="1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3" y="2"/>
                  </a:cxn>
                  <a:cxn ang="0">
                    <a:pos x="22" y="6"/>
                  </a:cxn>
                  <a:cxn ang="0">
                    <a:pos x="30" y="10"/>
                  </a:cxn>
                  <a:cxn ang="0">
                    <a:pos x="38" y="15"/>
                  </a:cxn>
                  <a:cxn ang="0">
                    <a:pos x="45" y="18"/>
                  </a:cxn>
                  <a:cxn ang="0">
                    <a:pos x="48" y="21"/>
                  </a:cxn>
                </a:cxnLst>
                <a:rect l="0" t="0" r="r" b="b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2" name="Freeform 151"/>
              <p:cNvSpPr>
                <a:spLocks/>
              </p:cNvSpPr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4" y="3"/>
                  </a:cxn>
                  <a:cxn ang="0">
                    <a:pos x="40" y="7"/>
                  </a:cxn>
                  <a:cxn ang="0">
                    <a:pos x="33" y="9"/>
                  </a:cxn>
                  <a:cxn ang="0">
                    <a:pos x="25" y="11"/>
                  </a:cxn>
                  <a:cxn ang="0">
                    <a:pos x="17" y="11"/>
                  </a:cxn>
                  <a:cxn ang="0">
                    <a:pos x="10" y="11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6" y="1"/>
                  </a:cxn>
                  <a:cxn ang="0">
                    <a:pos x="25" y="1"/>
                  </a:cxn>
                  <a:cxn ang="0">
                    <a:pos x="33" y="1"/>
                  </a:cxn>
                  <a:cxn ang="0">
                    <a:pos x="41" y="1"/>
                  </a:cxn>
                  <a:cxn ang="0">
                    <a:pos x="47" y="0"/>
                  </a:cxn>
                </a:cxnLst>
                <a:rect l="0" t="0" r="r" b="b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3" name="Freeform 152"/>
              <p:cNvSpPr>
                <a:spLocks/>
              </p:cNvSpPr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4"/>
                  </a:cxn>
                  <a:cxn ang="0">
                    <a:pos x="41" y="8"/>
                  </a:cxn>
                  <a:cxn ang="0">
                    <a:pos x="34" y="11"/>
                  </a:cxn>
                  <a:cxn ang="0">
                    <a:pos x="25" y="13"/>
                  </a:cxn>
                  <a:cxn ang="0">
                    <a:pos x="17" y="15"/>
                  </a:cxn>
                  <a:cxn ang="0">
                    <a:pos x="9" y="16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3" y="9"/>
                  </a:cxn>
                  <a:cxn ang="0">
                    <a:pos x="9" y="7"/>
                  </a:cxn>
                  <a:cxn ang="0">
                    <a:pos x="16" y="6"/>
                  </a:cxn>
                  <a:cxn ang="0">
                    <a:pos x="25" y="6"/>
                  </a:cxn>
                  <a:cxn ang="0">
                    <a:pos x="34" y="3"/>
                  </a:cxn>
                  <a:cxn ang="0">
                    <a:pos x="42" y="2"/>
                  </a:cxn>
                  <a:cxn ang="0">
                    <a:pos x="50" y="0"/>
                  </a:cxn>
                </a:cxnLst>
                <a:rect l="0" t="0" r="r" b="b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4" name="Freeform 153"/>
              <p:cNvSpPr>
                <a:spLocks/>
              </p:cNvSpPr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4" y="4"/>
                  </a:cxn>
                  <a:cxn ang="0">
                    <a:pos x="38" y="10"/>
                  </a:cxn>
                  <a:cxn ang="0">
                    <a:pos x="31" y="13"/>
                  </a:cxn>
                  <a:cxn ang="0">
                    <a:pos x="23" y="17"/>
                  </a:cxn>
                  <a:cxn ang="0">
                    <a:pos x="15" y="19"/>
                  </a:cxn>
                  <a:cxn ang="0">
                    <a:pos x="8" y="20"/>
                  </a:cxn>
                  <a:cxn ang="0">
                    <a:pos x="3" y="20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5" y="12"/>
                  </a:cxn>
                  <a:cxn ang="0">
                    <a:pos x="10" y="10"/>
                  </a:cxn>
                  <a:cxn ang="0">
                    <a:pos x="18" y="9"/>
                  </a:cxn>
                  <a:cxn ang="0">
                    <a:pos x="26" y="6"/>
                  </a:cxn>
                  <a:cxn ang="0">
                    <a:pos x="34" y="4"/>
                  </a:cxn>
                  <a:cxn ang="0">
                    <a:pos x="42" y="2"/>
                  </a:cxn>
                  <a:cxn ang="0">
                    <a:pos x="48" y="0"/>
                  </a:cxn>
                </a:cxnLst>
                <a:rect l="0" t="0" r="r" b="b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5" name="Freeform 154"/>
              <p:cNvSpPr>
                <a:spLocks/>
              </p:cNvSpPr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4" y="4"/>
                  </a:cxn>
                  <a:cxn ang="0">
                    <a:pos x="38" y="10"/>
                  </a:cxn>
                  <a:cxn ang="0">
                    <a:pos x="30" y="17"/>
                  </a:cxn>
                  <a:cxn ang="0">
                    <a:pos x="22" y="22"/>
                  </a:cxn>
                  <a:cxn ang="0">
                    <a:pos x="14" y="27"/>
                  </a:cxn>
                  <a:cxn ang="0">
                    <a:pos x="9" y="29"/>
                  </a:cxn>
                  <a:cxn ang="0">
                    <a:pos x="3" y="30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4" y="20"/>
                  </a:cxn>
                  <a:cxn ang="0">
                    <a:pos x="10" y="17"/>
                  </a:cxn>
                  <a:cxn ang="0">
                    <a:pos x="19" y="12"/>
                  </a:cxn>
                  <a:cxn ang="0">
                    <a:pos x="28" y="9"/>
                  </a:cxn>
                  <a:cxn ang="0">
                    <a:pos x="37" y="5"/>
                  </a:cxn>
                  <a:cxn ang="0">
                    <a:pos x="44" y="2"/>
                  </a:cxn>
                  <a:cxn ang="0">
                    <a:pos x="49" y="0"/>
                  </a:cxn>
                </a:cxnLst>
                <a:rect l="0" t="0" r="r" b="b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6" name="Freeform 155"/>
              <p:cNvSpPr>
                <a:spLocks/>
              </p:cNvSpPr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4" y="5"/>
                  </a:cxn>
                  <a:cxn ang="0">
                    <a:pos x="38" y="11"/>
                  </a:cxn>
                  <a:cxn ang="0">
                    <a:pos x="30" y="19"/>
                  </a:cxn>
                  <a:cxn ang="0">
                    <a:pos x="22" y="27"/>
                  </a:cxn>
                  <a:cxn ang="0">
                    <a:pos x="14" y="34"/>
                  </a:cxn>
                  <a:cxn ang="0">
                    <a:pos x="8" y="40"/>
                  </a:cxn>
                  <a:cxn ang="0">
                    <a:pos x="2" y="42"/>
                  </a:cxn>
                  <a:cxn ang="0">
                    <a:pos x="0" y="40"/>
                  </a:cxn>
                  <a:cxn ang="0">
                    <a:pos x="1" y="35"/>
                  </a:cxn>
                  <a:cxn ang="0">
                    <a:pos x="5" y="30"/>
                  </a:cxn>
                  <a:cxn ang="0">
                    <a:pos x="12" y="24"/>
                  </a:cxn>
                  <a:cxn ang="0">
                    <a:pos x="21" y="18"/>
                  </a:cxn>
                  <a:cxn ang="0">
                    <a:pos x="29" y="13"/>
                  </a:cxn>
                  <a:cxn ang="0">
                    <a:pos x="38" y="7"/>
                  </a:cxn>
                  <a:cxn ang="0">
                    <a:pos x="45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7" name="Freeform 156"/>
              <p:cNvSpPr>
                <a:spLocks/>
              </p:cNvSpPr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7" y="6"/>
                  </a:cxn>
                  <a:cxn ang="0">
                    <a:pos x="41" y="13"/>
                  </a:cxn>
                  <a:cxn ang="0">
                    <a:pos x="33" y="23"/>
                  </a:cxn>
                  <a:cxn ang="0">
                    <a:pos x="25" y="32"/>
                  </a:cxn>
                  <a:cxn ang="0">
                    <a:pos x="17" y="40"/>
                  </a:cxn>
                  <a:cxn ang="0">
                    <a:pos x="11" y="45"/>
                  </a:cxn>
                  <a:cxn ang="0">
                    <a:pos x="4" y="47"/>
                  </a:cxn>
                  <a:cxn ang="0">
                    <a:pos x="0" y="45"/>
                  </a:cxn>
                  <a:cxn ang="0">
                    <a:pos x="0" y="41"/>
                  </a:cxn>
                  <a:cxn ang="0">
                    <a:pos x="4" y="35"/>
                  </a:cxn>
                  <a:cxn ang="0">
                    <a:pos x="12" y="29"/>
                  </a:cxn>
                  <a:cxn ang="0">
                    <a:pos x="21" y="23"/>
                  </a:cxn>
                  <a:cxn ang="0">
                    <a:pos x="30" y="17"/>
                  </a:cxn>
                  <a:cxn ang="0">
                    <a:pos x="39" y="10"/>
                  </a:cxn>
                  <a:cxn ang="0">
                    <a:pos x="46" y="4"/>
                  </a:cxn>
                  <a:cxn ang="0">
                    <a:pos x="50" y="0"/>
                  </a:cxn>
                </a:cxnLst>
                <a:rect l="0" t="0" r="r" b="b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8" name="Freeform 157"/>
              <p:cNvSpPr>
                <a:spLocks/>
              </p:cNvSpPr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5" y="7"/>
                  </a:cxn>
                  <a:cxn ang="0">
                    <a:pos x="41" y="16"/>
                  </a:cxn>
                  <a:cxn ang="0">
                    <a:pos x="35" y="25"/>
                  </a:cxn>
                  <a:cxn ang="0">
                    <a:pos x="29" y="34"/>
                  </a:cxn>
                  <a:cxn ang="0">
                    <a:pos x="23" y="42"/>
                  </a:cxn>
                  <a:cxn ang="0">
                    <a:pos x="16" y="49"/>
                  </a:cxn>
                  <a:cxn ang="0">
                    <a:pos x="8" y="53"/>
                  </a:cxn>
                  <a:cxn ang="0">
                    <a:pos x="1" y="54"/>
                  </a:cxn>
                  <a:cxn ang="0">
                    <a:pos x="0" y="52"/>
                  </a:cxn>
                  <a:cxn ang="0">
                    <a:pos x="2" y="46"/>
                  </a:cxn>
                  <a:cxn ang="0">
                    <a:pos x="9" y="39"/>
                  </a:cxn>
                  <a:cxn ang="0">
                    <a:pos x="17" y="29"/>
                  </a:cxn>
                  <a:cxn ang="0">
                    <a:pos x="26" y="20"/>
                  </a:cxn>
                  <a:cxn ang="0">
                    <a:pos x="35" y="11"/>
                  </a:cxn>
                  <a:cxn ang="0">
                    <a:pos x="43" y="5"/>
                  </a:cxn>
                  <a:cxn ang="0">
                    <a:pos x="48" y="0"/>
                  </a:cxn>
                </a:cxnLst>
                <a:rect l="0" t="0" r="r" b="b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9" name="Freeform 158"/>
              <p:cNvSpPr>
                <a:spLocks/>
              </p:cNvSpPr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" y="51"/>
                  </a:cxn>
                  <a:cxn ang="0">
                    <a:pos x="6" y="32"/>
                  </a:cxn>
                  <a:cxn ang="0">
                    <a:pos x="14" y="13"/>
                  </a:cxn>
                  <a:cxn ang="0">
                    <a:pos x="20" y="0"/>
                  </a:cxn>
                  <a:cxn ang="0">
                    <a:pos x="21" y="18"/>
                  </a:cxn>
                  <a:cxn ang="0">
                    <a:pos x="17" y="39"/>
                  </a:cxn>
                  <a:cxn ang="0">
                    <a:pos x="10" y="55"/>
                  </a:cxn>
                  <a:cxn ang="0">
                    <a:pos x="0" y="60"/>
                  </a:cxn>
                </a:cxnLst>
                <a:rect l="0" t="0" r="r" b="b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0" name="Freeform 159"/>
              <p:cNvSpPr>
                <a:spLocks/>
              </p:cNvSpPr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1" y="49"/>
                  </a:cxn>
                  <a:cxn ang="0">
                    <a:pos x="8" y="31"/>
                  </a:cxn>
                  <a:cxn ang="0">
                    <a:pos x="15" y="12"/>
                  </a:cxn>
                  <a:cxn ang="0">
                    <a:pos x="20" y="0"/>
                  </a:cxn>
                  <a:cxn ang="0">
                    <a:pos x="21" y="18"/>
                  </a:cxn>
                  <a:cxn ang="0">
                    <a:pos x="17" y="38"/>
                  </a:cxn>
                  <a:cxn ang="0">
                    <a:pos x="10" y="54"/>
                  </a:cxn>
                  <a:cxn ang="0">
                    <a:pos x="0" y="58"/>
                  </a:cxn>
                </a:cxnLst>
                <a:rect l="0" t="0" r="r" b="b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1" name="Freeform 160"/>
              <p:cNvSpPr>
                <a:spLocks/>
              </p:cNvSpPr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2" y="43"/>
                  </a:cxn>
                  <a:cxn ang="0">
                    <a:pos x="37" y="85"/>
                  </a:cxn>
                  <a:cxn ang="0">
                    <a:pos x="48" y="126"/>
                  </a:cxn>
                  <a:cxn ang="0">
                    <a:pos x="53" y="164"/>
                  </a:cxn>
                  <a:cxn ang="0">
                    <a:pos x="56" y="201"/>
                  </a:cxn>
                  <a:cxn ang="0">
                    <a:pos x="57" y="235"/>
                  </a:cxn>
                  <a:cxn ang="0">
                    <a:pos x="57" y="265"/>
                  </a:cxn>
                  <a:cxn ang="0">
                    <a:pos x="56" y="293"/>
                  </a:cxn>
                  <a:cxn ang="0">
                    <a:pos x="60" y="272"/>
                  </a:cxn>
                  <a:cxn ang="0">
                    <a:pos x="64" y="241"/>
                  </a:cxn>
                  <a:cxn ang="0">
                    <a:pos x="64" y="202"/>
                  </a:cxn>
                  <a:cxn ang="0">
                    <a:pos x="61" y="159"/>
                  </a:cxn>
                  <a:cxn ang="0">
                    <a:pos x="54" y="114"/>
                  </a:cxn>
                  <a:cxn ang="0">
                    <a:pos x="44" y="71"/>
                  </a:cxn>
                  <a:cxn ang="0">
                    <a:pos x="30" y="34"/>
                  </a:cxn>
                  <a:cxn ang="0">
                    <a:pos x="9" y="3"/>
                  </a:cxn>
                </a:cxnLst>
                <a:rect l="0" t="0" r="r" b="b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2" name="Freeform 161"/>
              <p:cNvSpPr>
                <a:spLocks/>
              </p:cNvSpPr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2" y="43"/>
                  </a:cxn>
                  <a:cxn ang="0">
                    <a:pos x="7" y="42"/>
                  </a:cxn>
                  <a:cxn ang="0">
                    <a:pos x="14" y="39"/>
                  </a:cxn>
                  <a:cxn ang="0">
                    <a:pos x="21" y="34"/>
                  </a:cxn>
                  <a:cxn ang="0">
                    <a:pos x="28" y="27"/>
                  </a:cxn>
                  <a:cxn ang="0">
                    <a:pos x="36" y="20"/>
                  </a:cxn>
                  <a:cxn ang="0">
                    <a:pos x="41" y="10"/>
                  </a:cxn>
                  <a:cxn ang="0">
                    <a:pos x="44" y="0"/>
                  </a:cxn>
                  <a:cxn ang="0">
                    <a:pos x="40" y="6"/>
                  </a:cxn>
                  <a:cxn ang="0">
                    <a:pos x="33" y="12"/>
                  </a:cxn>
                  <a:cxn ang="0">
                    <a:pos x="26" y="17"/>
                  </a:cxn>
                  <a:cxn ang="0">
                    <a:pos x="18" y="23"/>
                  </a:cxn>
                  <a:cxn ang="0">
                    <a:pos x="10" y="30"/>
                  </a:cxn>
                  <a:cxn ang="0">
                    <a:pos x="4" y="34"/>
                  </a:cxn>
                  <a:cxn ang="0">
                    <a:pos x="1" y="39"/>
                  </a:cxn>
                  <a:cxn ang="0">
                    <a:pos x="0" y="42"/>
                  </a:cxn>
                </a:cxnLst>
                <a:rect l="0" t="0" r="r" b="b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3" name="Freeform 162"/>
              <p:cNvSpPr>
                <a:spLocks/>
              </p:cNvSpPr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" y="55"/>
                  </a:cxn>
                  <a:cxn ang="0">
                    <a:pos x="9" y="53"/>
                  </a:cxn>
                  <a:cxn ang="0">
                    <a:pos x="16" y="48"/>
                  </a:cxn>
                  <a:cxn ang="0">
                    <a:pos x="25" y="41"/>
                  </a:cxn>
                  <a:cxn ang="0">
                    <a:pos x="33" y="32"/>
                  </a:cxn>
                  <a:cxn ang="0">
                    <a:pos x="41" y="22"/>
                  </a:cxn>
                  <a:cxn ang="0">
                    <a:pos x="48" y="12"/>
                  </a:cxn>
                  <a:cxn ang="0">
                    <a:pos x="51" y="0"/>
                  </a:cxn>
                  <a:cxn ang="0">
                    <a:pos x="48" y="5"/>
                  </a:cxn>
                  <a:cxn ang="0">
                    <a:pos x="40" y="10"/>
                  </a:cxn>
                  <a:cxn ang="0">
                    <a:pos x="32" y="18"/>
                  </a:cxn>
                  <a:cxn ang="0">
                    <a:pos x="23" y="26"/>
                  </a:cxn>
                  <a:cxn ang="0">
                    <a:pos x="14" y="34"/>
                  </a:cxn>
                  <a:cxn ang="0">
                    <a:pos x="6" y="42"/>
                  </a:cxn>
                  <a:cxn ang="0">
                    <a:pos x="2" y="49"/>
                  </a:cxn>
                  <a:cxn ang="0">
                    <a:pos x="0" y="53"/>
                  </a:cxn>
                </a:cxnLst>
                <a:rect l="0" t="0" r="r" b="b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4" name="Freeform 163"/>
              <p:cNvSpPr>
                <a:spLocks/>
              </p:cNvSpPr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" y="48"/>
                  </a:cxn>
                  <a:cxn ang="0">
                    <a:pos x="12" y="47"/>
                  </a:cxn>
                  <a:cxn ang="0">
                    <a:pos x="19" y="42"/>
                  </a:cxn>
                  <a:cxn ang="0">
                    <a:pos x="30" y="36"/>
                  </a:cxn>
                  <a:cxn ang="0">
                    <a:pos x="39" y="28"/>
                  </a:cxn>
                  <a:cxn ang="0">
                    <a:pos x="48" y="19"/>
                  </a:cxn>
                  <a:cxn ang="0">
                    <a:pos x="53" y="9"/>
                  </a:cxn>
                  <a:cxn ang="0">
                    <a:pos x="57" y="0"/>
                  </a:cxn>
                  <a:cxn ang="0">
                    <a:pos x="52" y="2"/>
                  </a:cxn>
                  <a:cxn ang="0">
                    <a:pos x="46" y="8"/>
                  </a:cxn>
                  <a:cxn ang="0">
                    <a:pos x="35" y="14"/>
                  </a:cxn>
                  <a:cxn ang="0">
                    <a:pos x="25" y="22"/>
                  </a:cxn>
                  <a:cxn ang="0">
                    <a:pos x="16" y="28"/>
                  </a:cxn>
                  <a:cxn ang="0">
                    <a:pos x="7" y="36"/>
                  </a:cxn>
                  <a:cxn ang="0">
                    <a:pos x="1" y="42"/>
                  </a:cxn>
                  <a:cxn ang="0">
                    <a:pos x="0" y="45"/>
                  </a:cxn>
                </a:cxnLst>
                <a:rect l="0" t="0" r="r" b="b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5" name="Freeform 164"/>
              <p:cNvSpPr>
                <a:spLocks/>
              </p:cNvSpPr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" y="41"/>
                  </a:cxn>
                  <a:cxn ang="0">
                    <a:pos x="9" y="40"/>
                  </a:cxn>
                  <a:cxn ang="0">
                    <a:pos x="17" y="35"/>
                  </a:cxn>
                  <a:cxn ang="0">
                    <a:pos x="26" y="30"/>
                  </a:cxn>
                  <a:cxn ang="0">
                    <a:pos x="35" y="23"/>
                  </a:cxn>
                  <a:cxn ang="0">
                    <a:pos x="43" y="16"/>
                  </a:cxn>
                  <a:cxn ang="0">
                    <a:pos x="50" y="8"/>
                  </a:cxn>
                  <a:cxn ang="0">
                    <a:pos x="52" y="0"/>
                  </a:cxn>
                  <a:cxn ang="0">
                    <a:pos x="48" y="4"/>
                  </a:cxn>
                  <a:cxn ang="0">
                    <a:pos x="40" y="8"/>
                  </a:cxn>
                  <a:cxn ang="0">
                    <a:pos x="31" y="13"/>
                  </a:cxn>
                  <a:cxn ang="0">
                    <a:pos x="22" y="18"/>
                  </a:cxn>
                  <a:cxn ang="0">
                    <a:pos x="13" y="24"/>
                  </a:cxn>
                  <a:cxn ang="0">
                    <a:pos x="5" y="30"/>
                  </a:cxn>
                  <a:cxn ang="0">
                    <a:pos x="1" y="35"/>
                  </a:cxn>
                  <a:cxn ang="0">
                    <a:pos x="0" y="40"/>
                  </a:cxn>
                </a:cxnLst>
                <a:rect l="0" t="0" r="r" b="b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6" name="Freeform 165"/>
              <p:cNvSpPr>
                <a:spLocks/>
              </p:cNvSpPr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" y="28"/>
                  </a:cxn>
                  <a:cxn ang="0">
                    <a:pos x="8" y="29"/>
                  </a:cxn>
                  <a:cxn ang="0">
                    <a:pos x="15" y="28"/>
                  </a:cxn>
                  <a:cxn ang="0">
                    <a:pos x="22" y="26"/>
                  </a:cxn>
                  <a:cxn ang="0">
                    <a:pos x="30" y="21"/>
                  </a:cxn>
                  <a:cxn ang="0">
                    <a:pos x="38" y="16"/>
                  </a:cxn>
                  <a:cxn ang="0">
                    <a:pos x="44" y="9"/>
                  </a:cxn>
                  <a:cxn ang="0">
                    <a:pos x="47" y="0"/>
                  </a:cxn>
                  <a:cxn ang="0">
                    <a:pos x="43" y="2"/>
                  </a:cxn>
                  <a:cxn ang="0">
                    <a:pos x="36" y="6"/>
                  </a:cxn>
                  <a:cxn ang="0">
                    <a:pos x="27" y="9"/>
                  </a:cxn>
                  <a:cxn ang="0">
                    <a:pos x="19" y="12"/>
                  </a:cxn>
                  <a:cxn ang="0">
                    <a:pos x="11" y="16"/>
                  </a:cxn>
                  <a:cxn ang="0">
                    <a:pos x="4" y="19"/>
                  </a:cxn>
                  <a:cxn ang="0">
                    <a:pos x="1" y="23"/>
                  </a:cxn>
                  <a:cxn ang="0">
                    <a:pos x="0" y="26"/>
                  </a:cxn>
                </a:cxnLst>
                <a:rect l="0" t="0" r="r" b="b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7" name="Freeform 166"/>
              <p:cNvSpPr>
                <a:spLocks/>
              </p:cNvSpPr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2"/>
                  </a:cxn>
                  <a:cxn ang="0">
                    <a:pos x="7" y="22"/>
                  </a:cxn>
                  <a:cxn ang="0">
                    <a:pos x="12" y="20"/>
                  </a:cxn>
                  <a:cxn ang="0">
                    <a:pos x="19" y="18"/>
                  </a:cxn>
                  <a:cxn ang="0">
                    <a:pos x="26" y="13"/>
                  </a:cxn>
                  <a:cxn ang="0">
                    <a:pos x="31" y="9"/>
                  </a:cxn>
                  <a:cxn ang="0">
                    <a:pos x="35" y="4"/>
                  </a:cxn>
                  <a:cxn ang="0">
                    <a:pos x="36" y="0"/>
                  </a:cxn>
                  <a:cxn ang="0">
                    <a:pos x="33" y="2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6" y="9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1" y="17"/>
                  </a:cxn>
                  <a:cxn ang="0">
                    <a:pos x="0" y="20"/>
                  </a:cxn>
                </a:cxnLst>
                <a:rect l="0" t="0" r="r" b="b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8" name="Freeform 167"/>
              <p:cNvSpPr>
                <a:spLocks/>
              </p:cNvSpPr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8" y="17"/>
                  </a:cxn>
                  <a:cxn ang="0">
                    <a:pos x="17" y="15"/>
                  </a:cxn>
                  <a:cxn ang="0">
                    <a:pos x="24" y="8"/>
                  </a:cxn>
                  <a:cxn ang="0">
                    <a:pos x="23" y="0"/>
                  </a:cxn>
                  <a:cxn ang="0">
                    <a:pos x="19" y="7"/>
                  </a:cxn>
                  <a:cxn ang="0">
                    <a:pos x="9" y="9"/>
                  </a:cxn>
                  <a:cxn ang="0">
                    <a:pos x="0" y="12"/>
                  </a:cxn>
                  <a:cxn ang="0">
                    <a:pos x="2" y="16"/>
                  </a:cxn>
                </a:cxnLst>
                <a:rect l="0" t="0" r="r" b="b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9" name="Freeform 168"/>
              <p:cNvSpPr>
                <a:spLocks/>
              </p:cNvSpPr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" y="49"/>
                  </a:cxn>
                  <a:cxn ang="0">
                    <a:pos x="9" y="47"/>
                  </a:cxn>
                  <a:cxn ang="0">
                    <a:pos x="16" y="43"/>
                  </a:cxn>
                  <a:cxn ang="0">
                    <a:pos x="23" y="37"/>
                  </a:cxn>
                  <a:cxn ang="0">
                    <a:pos x="31" y="30"/>
                  </a:cxn>
                  <a:cxn ang="0">
                    <a:pos x="38" y="21"/>
                  </a:cxn>
                  <a:cxn ang="0">
                    <a:pos x="44" y="10"/>
                  </a:cxn>
                  <a:cxn ang="0">
                    <a:pos x="47" y="0"/>
                  </a:cxn>
                  <a:cxn ang="0">
                    <a:pos x="44" y="4"/>
                  </a:cxn>
                  <a:cxn ang="0">
                    <a:pos x="37" y="9"/>
                  </a:cxn>
                  <a:cxn ang="0">
                    <a:pos x="29" y="16"/>
                  </a:cxn>
                  <a:cxn ang="0">
                    <a:pos x="20" y="23"/>
                  </a:cxn>
                  <a:cxn ang="0">
                    <a:pos x="12" y="30"/>
                  </a:cxn>
                  <a:cxn ang="0">
                    <a:pos x="5" y="36"/>
                  </a:cxn>
                  <a:cxn ang="0">
                    <a:pos x="1" y="42"/>
                  </a:cxn>
                  <a:cxn ang="0">
                    <a:pos x="0" y="47"/>
                  </a:cxn>
                </a:cxnLst>
                <a:rect l="0" t="0" r="r" b="b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0" name="Freeform 169"/>
              <p:cNvSpPr>
                <a:spLocks/>
              </p:cNvSpPr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2" y="38"/>
                  </a:cxn>
                  <a:cxn ang="0">
                    <a:pos x="5" y="38"/>
                  </a:cxn>
                  <a:cxn ang="0">
                    <a:pos x="11" y="35"/>
                  </a:cxn>
                  <a:cxn ang="0">
                    <a:pos x="18" y="32"/>
                  </a:cxn>
                  <a:cxn ang="0">
                    <a:pos x="24" y="26"/>
                  </a:cxn>
                  <a:cxn ang="0">
                    <a:pos x="29" y="18"/>
                  </a:cxn>
                  <a:cxn ang="0">
                    <a:pos x="35" y="11"/>
                  </a:cxn>
                  <a:cxn ang="0">
                    <a:pos x="37" y="0"/>
                  </a:cxn>
                  <a:cxn ang="0">
                    <a:pos x="33" y="5"/>
                  </a:cxn>
                  <a:cxn ang="0">
                    <a:pos x="27" y="11"/>
                  </a:cxn>
                  <a:cxn ang="0">
                    <a:pos x="20" y="15"/>
                  </a:cxn>
                  <a:cxn ang="0">
                    <a:pos x="13" y="21"/>
                  </a:cxn>
                  <a:cxn ang="0">
                    <a:pos x="8" y="25"/>
                  </a:cxn>
                  <a:cxn ang="0">
                    <a:pos x="3" y="30"/>
                  </a:cxn>
                  <a:cxn ang="0">
                    <a:pos x="0" y="34"/>
                  </a:cxn>
                  <a:cxn ang="0">
                    <a:pos x="0" y="37"/>
                  </a:cxn>
                </a:cxnLst>
                <a:rect l="0" t="0" r="r" b="b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1" name="Freeform 170"/>
              <p:cNvSpPr>
                <a:spLocks/>
              </p:cNvSpPr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" y="41"/>
                  </a:cxn>
                  <a:cxn ang="0">
                    <a:pos x="9" y="38"/>
                  </a:cxn>
                  <a:cxn ang="0">
                    <a:pos x="17" y="35"/>
                  </a:cxn>
                  <a:cxn ang="0">
                    <a:pos x="26" y="29"/>
                  </a:cxn>
                  <a:cxn ang="0">
                    <a:pos x="35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52" y="0"/>
                  </a:cxn>
                  <a:cxn ang="0">
                    <a:pos x="47" y="3"/>
                  </a:cxn>
                  <a:cxn ang="0">
                    <a:pos x="39" y="7"/>
                  </a:cxn>
                  <a:cxn ang="0">
                    <a:pos x="30" y="12"/>
                  </a:cxn>
                  <a:cxn ang="0">
                    <a:pos x="21" y="18"/>
                  </a:cxn>
                  <a:cxn ang="0">
                    <a:pos x="12" y="24"/>
                  </a:cxn>
                  <a:cxn ang="0">
                    <a:pos x="4" y="29"/>
                  </a:cxn>
                  <a:cxn ang="0">
                    <a:pos x="1" y="35"/>
                  </a:cxn>
                  <a:cxn ang="0">
                    <a:pos x="0" y="39"/>
                  </a:cxn>
                </a:cxnLst>
                <a:rect l="0" t="0" r="r" b="b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2" name="Freeform 171"/>
              <p:cNvSpPr>
                <a:spLocks/>
              </p:cNvSpPr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31"/>
                  </a:cxn>
                  <a:cxn ang="0">
                    <a:pos x="8" y="30"/>
                  </a:cxn>
                  <a:cxn ang="0">
                    <a:pos x="16" y="26"/>
                  </a:cxn>
                  <a:cxn ang="0">
                    <a:pos x="24" y="22"/>
                  </a:cxn>
                  <a:cxn ang="0">
                    <a:pos x="31" y="16"/>
                  </a:cxn>
                  <a:cxn ang="0">
                    <a:pos x="38" y="10"/>
                  </a:cxn>
                  <a:cxn ang="0">
                    <a:pos x="42" y="5"/>
                  </a:cxn>
                  <a:cxn ang="0">
                    <a:pos x="43" y="0"/>
                  </a:cxn>
                  <a:cxn ang="0">
                    <a:pos x="40" y="2"/>
                  </a:cxn>
                  <a:cxn ang="0">
                    <a:pos x="34" y="6"/>
                  </a:cxn>
                  <a:cxn ang="0">
                    <a:pos x="28" y="9"/>
                  </a:cxn>
                  <a:cxn ang="0">
                    <a:pos x="20" y="13"/>
                  </a:cxn>
                  <a:cxn ang="0">
                    <a:pos x="13" y="17"/>
                  </a:cxn>
                  <a:cxn ang="0">
                    <a:pos x="7" y="22"/>
                  </a:cxn>
                  <a:cxn ang="0">
                    <a:pos x="3" y="25"/>
                  </a:cxn>
                  <a:cxn ang="0">
                    <a:pos x="0" y="28"/>
                  </a:cxn>
                </a:cxnLst>
                <a:rect l="0" t="0" r="r" b="b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3" name="Freeform 172"/>
              <p:cNvSpPr>
                <a:spLocks/>
              </p:cNvSpPr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9"/>
                  </a:cxn>
                  <a:cxn ang="0">
                    <a:pos x="6" y="25"/>
                  </a:cxn>
                  <a:cxn ang="0">
                    <a:pos x="7" y="38"/>
                  </a:cxn>
                  <a:cxn ang="0">
                    <a:pos x="4" y="44"/>
                  </a:cxn>
                  <a:cxn ang="0">
                    <a:pos x="0" y="38"/>
                  </a:cxn>
                  <a:cxn ang="0">
                    <a:pos x="0" y="25"/>
                  </a:cxn>
                  <a:cxn ang="0">
                    <a:pos x="3" y="10"/>
                  </a:cxn>
                  <a:cxn ang="0">
                    <a:pos x="4" y="0"/>
                  </a:cxn>
                </a:cxnLst>
                <a:rect l="0" t="0" r="r" b="b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4" name="Freeform 173"/>
              <p:cNvSpPr>
                <a:spLocks/>
              </p:cNvSpPr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9" y="17"/>
                  </a:cxn>
                  <a:cxn ang="0">
                    <a:pos x="16" y="28"/>
                  </a:cxn>
                  <a:cxn ang="0">
                    <a:pos x="24" y="39"/>
                  </a:cxn>
                  <a:cxn ang="0">
                    <a:pos x="32" y="49"/>
                  </a:cxn>
                  <a:cxn ang="0">
                    <a:pos x="39" y="57"/>
                  </a:cxn>
                  <a:cxn ang="0">
                    <a:pos x="46" y="62"/>
                  </a:cxn>
                  <a:cxn ang="0">
                    <a:pos x="49" y="61"/>
                  </a:cxn>
                  <a:cxn ang="0">
                    <a:pos x="49" y="56"/>
                  </a:cxn>
                  <a:cxn ang="0">
                    <a:pos x="46" y="48"/>
                  </a:cxn>
                  <a:cxn ang="0">
                    <a:pos x="39" y="40"/>
                  </a:cxn>
                  <a:cxn ang="0">
                    <a:pos x="30" y="31"/>
                  </a:cxn>
                  <a:cxn ang="0">
                    <a:pos x="21" y="22"/>
                  </a:cxn>
                  <a:cxn ang="0">
                    <a:pos x="12" y="13"/>
                  </a:cxn>
                  <a:cxn ang="0">
                    <a:pos x="5" y="5"/>
                  </a:cxn>
                  <a:cxn ang="0">
                    <a:pos x="0" y="0"/>
                  </a:cxn>
                </a:cxnLst>
                <a:rect l="0" t="0" r="r" b="b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5" name="Freeform 174"/>
              <p:cNvSpPr>
                <a:spLocks/>
              </p:cNvSpPr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11" y="17"/>
                  </a:cxn>
                  <a:cxn ang="0">
                    <a:pos x="19" y="27"/>
                  </a:cxn>
                  <a:cxn ang="0">
                    <a:pos x="28" y="37"/>
                  </a:cxn>
                  <a:cxn ang="0">
                    <a:pos x="36" y="47"/>
                  </a:cxn>
                  <a:cxn ang="0">
                    <a:pos x="44" y="53"/>
                  </a:cxn>
                  <a:cxn ang="0">
                    <a:pos x="50" y="57"/>
                  </a:cxn>
                  <a:cxn ang="0">
                    <a:pos x="52" y="56"/>
                  </a:cxn>
                  <a:cxn ang="0">
                    <a:pos x="51" y="50"/>
                  </a:cxn>
                  <a:cxn ang="0">
                    <a:pos x="45" y="43"/>
                  </a:cxn>
                  <a:cxn ang="0">
                    <a:pos x="38" y="35"/>
                  </a:cxn>
                  <a:cxn ang="0">
                    <a:pos x="28" y="26"/>
                  </a:cxn>
                  <a:cxn ang="0">
                    <a:pos x="19" y="18"/>
                  </a:cxn>
                  <a:cxn ang="0">
                    <a:pos x="10" y="1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6" name="Freeform 175"/>
              <p:cNvSpPr>
                <a:spLocks/>
              </p:cNvSpPr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3" y="17"/>
                  </a:cxn>
                  <a:cxn ang="0">
                    <a:pos x="22" y="26"/>
                  </a:cxn>
                  <a:cxn ang="0">
                    <a:pos x="31" y="35"/>
                  </a:cxn>
                  <a:cxn ang="0">
                    <a:pos x="39" y="43"/>
                  </a:cxn>
                  <a:cxn ang="0">
                    <a:pos x="47" y="48"/>
                  </a:cxn>
                  <a:cxn ang="0">
                    <a:pos x="52" y="50"/>
                  </a:cxn>
                  <a:cxn ang="0">
                    <a:pos x="55" y="49"/>
                  </a:cxn>
                  <a:cxn ang="0">
                    <a:pos x="53" y="44"/>
                  </a:cxn>
                  <a:cxn ang="0">
                    <a:pos x="48" y="39"/>
                  </a:cxn>
                  <a:cxn ang="0">
                    <a:pos x="40" y="32"/>
                  </a:cxn>
                  <a:cxn ang="0">
                    <a:pos x="31" y="25"/>
                  </a:cxn>
                  <a:cxn ang="0">
                    <a:pos x="21" y="18"/>
                  </a:cxn>
                  <a:cxn ang="0">
                    <a:pos x="11" y="12"/>
                  </a:cxn>
                  <a:cxn ang="0">
                    <a:pos x="5" y="6"/>
                  </a:cxn>
                  <a:cxn ang="0">
                    <a:pos x="0" y="0"/>
                  </a:cxn>
                </a:cxnLst>
                <a:rect l="0" t="0" r="r" b="b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7" name="Freeform 176"/>
              <p:cNvSpPr>
                <a:spLocks/>
              </p:cNvSpPr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1" y="13"/>
                  </a:cxn>
                  <a:cxn ang="0">
                    <a:pos x="20" y="21"/>
                  </a:cxn>
                  <a:cxn ang="0">
                    <a:pos x="29" y="27"/>
                  </a:cxn>
                  <a:cxn ang="0">
                    <a:pos x="37" y="34"/>
                  </a:cxn>
                  <a:cxn ang="0">
                    <a:pos x="45" y="38"/>
                  </a:cxn>
                  <a:cxn ang="0">
                    <a:pos x="49" y="39"/>
                  </a:cxn>
                  <a:cxn ang="0">
                    <a:pos x="52" y="35"/>
                  </a:cxn>
                  <a:cxn ang="0">
                    <a:pos x="49" y="30"/>
                  </a:cxn>
                  <a:cxn ang="0">
                    <a:pos x="45" y="25"/>
                  </a:cxn>
                  <a:cxn ang="0">
                    <a:pos x="38" y="21"/>
                  </a:cxn>
                  <a:cxn ang="0">
                    <a:pos x="29" y="16"/>
                  </a:cxn>
                  <a:cxn ang="0">
                    <a:pos x="20" y="12"/>
                  </a:cxn>
                  <a:cxn ang="0">
                    <a:pos x="12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8" name="Freeform 177"/>
              <p:cNvSpPr>
                <a:spLocks/>
              </p:cNvSpPr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3" y="11"/>
                  </a:cxn>
                  <a:cxn ang="0">
                    <a:pos x="22" y="18"/>
                  </a:cxn>
                  <a:cxn ang="0">
                    <a:pos x="31" y="25"/>
                  </a:cxn>
                  <a:cxn ang="0">
                    <a:pos x="39" y="31"/>
                  </a:cxn>
                  <a:cxn ang="0">
                    <a:pos x="46" y="34"/>
                  </a:cxn>
                  <a:cxn ang="0">
                    <a:pos x="50" y="35"/>
                  </a:cxn>
                  <a:cxn ang="0">
                    <a:pos x="51" y="32"/>
                  </a:cxn>
                  <a:cxn ang="0">
                    <a:pos x="49" y="26"/>
                  </a:cxn>
                  <a:cxn ang="0">
                    <a:pos x="43" y="21"/>
                  </a:cxn>
                  <a:cxn ang="0">
                    <a:pos x="35" y="17"/>
                  </a:cxn>
                  <a:cxn ang="0">
                    <a:pos x="27" y="12"/>
                  </a:cxn>
                  <a:cxn ang="0">
                    <a:pos x="18" y="9"/>
                  </a:cxn>
                  <a:cxn ang="0">
                    <a:pos x="10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9" name="Freeform 178"/>
              <p:cNvSpPr>
                <a:spLocks/>
              </p:cNvSpPr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2" y="8"/>
                  </a:cxn>
                  <a:cxn ang="0">
                    <a:pos x="19" y="12"/>
                  </a:cxn>
                  <a:cxn ang="0">
                    <a:pos x="27" y="16"/>
                  </a:cxn>
                  <a:cxn ang="0">
                    <a:pos x="34" y="18"/>
                  </a:cxn>
                  <a:cxn ang="0">
                    <a:pos x="39" y="18"/>
                  </a:cxn>
                  <a:cxn ang="0">
                    <a:pos x="43" y="17"/>
                  </a:cxn>
                  <a:cxn ang="0">
                    <a:pos x="44" y="13"/>
                  </a:cxn>
                  <a:cxn ang="0">
                    <a:pos x="42" y="9"/>
                  </a:cxn>
                  <a:cxn ang="0">
                    <a:pos x="38" y="6"/>
                  </a:cxn>
                  <a:cxn ang="0">
                    <a:pos x="33" y="4"/>
                  </a:cxn>
                  <a:cxn ang="0">
                    <a:pos x="26" y="3"/>
                  </a:cxn>
                  <a:cxn ang="0">
                    <a:pos x="18" y="3"/>
                  </a:cxn>
                  <a:cxn ang="0">
                    <a:pos x="11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0" name="Freeform 179"/>
              <p:cNvSpPr>
                <a:spLocks/>
              </p:cNvSpPr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9" y="3"/>
                  </a:cxn>
                  <a:cxn ang="0">
                    <a:pos x="16" y="5"/>
                  </a:cxn>
                  <a:cxn ang="0">
                    <a:pos x="23" y="7"/>
                  </a:cxn>
                  <a:cxn ang="0">
                    <a:pos x="30" y="9"/>
                  </a:cxn>
                  <a:cxn ang="0">
                    <a:pos x="34" y="9"/>
                  </a:cxn>
                  <a:cxn ang="0">
                    <a:pos x="38" y="7"/>
                  </a:cxn>
                  <a:cxn ang="0">
                    <a:pos x="39" y="4"/>
                  </a:cxn>
                  <a:cxn ang="0">
                    <a:pos x="36" y="1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10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1" name="Freeform 180"/>
              <p:cNvSpPr>
                <a:spLocks/>
              </p:cNvSpPr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8"/>
                  </a:cxn>
                  <a:cxn ang="0">
                    <a:pos x="9" y="9"/>
                  </a:cxn>
                  <a:cxn ang="0">
                    <a:pos x="15" y="10"/>
                  </a:cxn>
                  <a:cxn ang="0">
                    <a:pos x="22" y="11"/>
                  </a:cxn>
                  <a:cxn ang="0">
                    <a:pos x="28" y="10"/>
                  </a:cxn>
                  <a:cxn ang="0">
                    <a:pos x="33" y="9"/>
                  </a:cxn>
                  <a:cxn ang="0">
                    <a:pos x="37" y="6"/>
                  </a:cxn>
                  <a:cxn ang="0">
                    <a:pos x="39" y="3"/>
                  </a:cxn>
                  <a:cxn ang="0">
                    <a:pos x="38" y="1"/>
                  </a:cxn>
                  <a:cxn ang="0">
                    <a:pos x="35" y="0"/>
                  </a:cxn>
                  <a:cxn ang="0">
                    <a:pos x="31" y="0"/>
                  </a:cxn>
                  <a:cxn ang="0">
                    <a:pos x="25" y="1"/>
                  </a:cxn>
                  <a:cxn ang="0">
                    <a:pos x="18" y="2"/>
                  </a:cxn>
                  <a:cxn ang="0">
                    <a:pos x="13" y="4"/>
                  </a:cxn>
                  <a:cxn ang="0">
                    <a:pos x="6" y="5"/>
                  </a:cxn>
                  <a:cxn ang="0">
                    <a:pos x="0" y="5"/>
                  </a:cxn>
                </a:cxnLst>
                <a:rect l="0" t="0" r="r" b="b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2" name="Freeform 181"/>
              <p:cNvSpPr>
                <a:spLocks/>
              </p:cNvSpPr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9" y="5"/>
                  </a:cxn>
                  <a:cxn ang="0">
                    <a:pos x="15" y="8"/>
                  </a:cxn>
                  <a:cxn ang="0">
                    <a:pos x="22" y="10"/>
                  </a:cxn>
                  <a:cxn ang="0">
                    <a:pos x="27" y="11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34" y="1"/>
                  </a:cxn>
                  <a:cxn ang="0">
                    <a:pos x="26" y="0"/>
                  </a:cxn>
                  <a:cxn ang="0">
                    <a:pos x="18" y="1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0" y="2"/>
                  </a:cxn>
                </a:cxnLst>
                <a:rect l="0" t="0" r="r" b="b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3" name="Freeform 182"/>
              <p:cNvSpPr>
                <a:spLocks/>
              </p:cNvSpPr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/>
                <a:ahLst/>
                <a:cxnLst>
                  <a:cxn ang="0">
                    <a:pos x="40" y="63"/>
                  </a:cxn>
                  <a:cxn ang="0">
                    <a:pos x="39" y="59"/>
                  </a:cxn>
                  <a:cxn ang="0">
                    <a:pos x="34" y="54"/>
                  </a:cxn>
                  <a:cxn ang="0">
                    <a:pos x="28" y="46"/>
                  </a:cxn>
                  <a:cxn ang="0">
                    <a:pos x="22" y="37"/>
                  </a:cxn>
                  <a:cxn ang="0">
                    <a:pos x="14" y="28"/>
                  </a:cxn>
                  <a:cxn ang="0">
                    <a:pos x="7" y="17"/>
                  </a:cxn>
                  <a:cxn ang="0">
                    <a:pos x="2" y="8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7" y="22"/>
                  </a:cxn>
                  <a:cxn ang="0">
                    <a:pos x="14" y="34"/>
                  </a:cxn>
                  <a:cxn ang="0">
                    <a:pos x="19" y="46"/>
                  </a:cxn>
                  <a:cxn ang="0">
                    <a:pos x="26" y="55"/>
                  </a:cxn>
                  <a:cxn ang="0">
                    <a:pos x="32" y="62"/>
                  </a:cxn>
                  <a:cxn ang="0">
                    <a:pos x="36" y="65"/>
                  </a:cxn>
                  <a:cxn ang="0">
                    <a:pos x="40" y="63"/>
                  </a:cxn>
                </a:cxnLst>
                <a:rect l="0" t="0" r="r" b="b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4" name="Freeform 183"/>
              <p:cNvSpPr>
                <a:spLocks/>
              </p:cNvSpPr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4"/>
                  </a:cxn>
                  <a:cxn ang="0">
                    <a:pos x="13" y="30"/>
                  </a:cxn>
                  <a:cxn ang="0">
                    <a:pos x="20" y="44"/>
                  </a:cxn>
                  <a:cxn ang="0">
                    <a:pos x="25" y="46"/>
                  </a:cxn>
                  <a:cxn ang="0">
                    <a:pos x="22" y="37"/>
                  </a:cxn>
                  <a:cxn ang="0">
                    <a:pos x="16" y="23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5" name="Freeform 184"/>
              <p:cNvSpPr>
                <a:spLocks/>
              </p:cNvSpPr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1" y="0"/>
                  </a:cxn>
                  <a:cxn ang="0">
                    <a:pos x="64" y="0"/>
                  </a:cxn>
                  <a:cxn ang="0">
                    <a:pos x="66" y="1"/>
                  </a:cxn>
                  <a:cxn ang="0">
                    <a:pos x="68" y="1"/>
                  </a:cxn>
                  <a:cxn ang="0">
                    <a:pos x="42" y="32"/>
                  </a:cxn>
                  <a:cxn ang="0">
                    <a:pos x="25" y="65"/>
                  </a:cxn>
                  <a:cxn ang="0">
                    <a:pos x="14" y="99"/>
                  </a:cxn>
                  <a:cxn ang="0">
                    <a:pos x="9" y="133"/>
                  </a:cxn>
                  <a:cxn ang="0">
                    <a:pos x="8" y="165"/>
                  </a:cxn>
                  <a:cxn ang="0">
                    <a:pos x="10" y="196"/>
                  </a:cxn>
                  <a:cxn ang="0">
                    <a:pos x="15" y="223"/>
                  </a:cxn>
                  <a:cxn ang="0">
                    <a:pos x="18" y="247"/>
                  </a:cxn>
                  <a:cxn ang="0">
                    <a:pos x="9" y="228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2" y="126"/>
                  </a:cxn>
                  <a:cxn ang="0">
                    <a:pos x="9" y="87"/>
                  </a:cxn>
                  <a:cxn ang="0">
                    <a:pos x="21" y="51"/>
                  </a:cxn>
                  <a:cxn ang="0">
                    <a:pos x="36" y="22"/>
                  </a:cxn>
                  <a:cxn ang="0">
                    <a:pos x="59" y="0"/>
                  </a:cxn>
                </a:cxnLst>
                <a:rect l="0" t="0" r="r" b="b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6" name="Freeform 185"/>
              <p:cNvSpPr>
                <a:spLocks/>
              </p:cNvSpPr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8" y="20"/>
                  </a:cxn>
                  <a:cxn ang="0">
                    <a:pos x="26" y="25"/>
                  </a:cxn>
                  <a:cxn ang="0">
                    <a:pos x="34" y="30"/>
                  </a:cxn>
                  <a:cxn ang="0">
                    <a:pos x="41" y="32"/>
                  </a:cxn>
                  <a:cxn ang="0">
                    <a:pos x="47" y="33"/>
                  </a:cxn>
                  <a:cxn ang="0">
                    <a:pos x="49" y="32"/>
                  </a:cxn>
                  <a:cxn ang="0">
                    <a:pos x="49" y="30"/>
                  </a:cxn>
                  <a:cxn ang="0">
                    <a:pos x="44" y="26"/>
                  </a:cxn>
                  <a:cxn ang="0">
                    <a:pos x="39" y="23"/>
                  </a:cxn>
                  <a:cxn ang="0">
                    <a:pos x="32" y="20"/>
                  </a:cxn>
                  <a:cxn ang="0">
                    <a:pos x="23" y="15"/>
                  </a:cxn>
                  <a:cxn ang="0">
                    <a:pos x="15" y="11"/>
                  </a:cxn>
                  <a:cxn ang="0">
                    <a:pos x="7" y="6"/>
                  </a:cxn>
                  <a:cxn ang="0">
                    <a:pos x="0" y="0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7" name="Freeform 186"/>
              <p:cNvSpPr>
                <a:spLocks/>
              </p:cNvSpPr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/>
                <a:ahLst/>
                <a:cxnLst>
                  <a:cxn ang="0">
                    <a:pos x="58" y="48"/>
                  </a:cxn>
                  <a:cxn ang="0">
                    <a:pos x="54" y="48"/>
                  </a:cxn>
                  <a:cxn ang="0">
                    <a:pos x="49" y="46"/>
                  </a:cxn>
                  <a:cxn ang="0">
                    <a:pos x="41" y="41"/>
                  </a:cxn>
                  <a:cxn ang="0">
                    <a:pos x="30" y="36"/>
                  </a:cxn>
                  <a:cxn ang="0">
                    <a:pos x="20" y="28"/>
                  </a:cxn>
                  <a:cxn ang="0">
                    <a:pos x="11" y="19"/>
                  </a:cxn>
                  <a:cxn ang="0">
                    <a:pos x="4" y="10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5" y="12"/>
                  </a:cxn>
                  <a:cxn ang="0">
                    <a:pos x="25" y="20"/>
                  </a:cxn>
                  <a:cxn ang="0">
                    <a:pos x="35" y="27"/>
                  </a:cxn>
                  <a:cxn ang="0">
                    <a:pos x="44" y="34"/>
                  </a:cxn>
                  <a:cxn ang="0">
                    <a:pos x="52" y="40"/>
                  </a:cxn>
                  <a:cxn ang="0">
                    <a:pos x="56" y="45"/>
                  </a:cxn>
                  <a:cxn ang="0">
                    <a:pos x="58" y="48"/>
                  </a:cxn>
                </a:cxnLst>
                <a:rect l="0" t="0" r="r" b="b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8" name="Freeform 187"/>
              <p:cNvSpPr>
                <a:spLocks/>
              </p:cNvSpPr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/>
                <a:ahLst/>
                <a:cxnLst>
                  <a:cxn ang="0">
                    <a:pos x="69" y="62"/>
                  </a:cxn>
                  <a:cxn ang="0">
                    <a:pos x="65" y="64"/>
                  </a:cxn>
                  <a:cxn ang="0">
                    <a:pos x="57" y="60"/>
                  </a:cxn>
                  <a:cxn ang="0">
                    <a:pos x="47" y="53"/>
                  </a:cxn>
                  <a:cxn ang="0">
                    <a:pos x="36" y="44"/>
                  </a:cxn>
                  <a:cxn ang="0">
                    <a:pos x="25" y="33"/>
                  </a:cxn>
                  <a:cxn ang="0">
                    <a:pos x="13" y="22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14" y="13"/>
                  </a:cxn>
                  <a:cxn ang="0">
                    <a:pos x="26" y="22"/>
                  </a:cxn>
                  <a:cxn ang="0">
                    <a:pos x="39" y="32"/>
                  </a:cxn>
                  <a:cxn ang="0">
                    <a:pos x="51" y="42"/>
                  </a:cxn>
                  <a:cxn ang="0">
                    <a:pos x="61" y="51"/>
                  </a:cxn>
                  <a:cxn ang="0">
                    <a:pos x="68" y="58"/>
                  </a:cxn>
                  <a:cxn ang="0">
                    <a:pos x="69" y="62"/>
                  </a:cxn>
                </a:cxnLst>
                <a:rect l="0" t="0" r="r" b="b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9" name="Freeform 188"/>
              <p:cNvSpPr>
                <a:spLocks/>
              </p:cNvSpPr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/>
                <a:ahLst/>
                <a:cxnLst>
                  <a:cxn ang="0">
                    <a:pos x="75" y="57"/>
                  </a:cxn>
                  <a:cxn ang="0">
                    <a:pos x="70" y="58"/>
                  </a:cxn>
                  <a:cxn ang="0">
                    <a:pos x="61" y="54"/>
                  </a:cxn>
                  <a:cxn ang="0">
                    <a:pos x="50" y="49"/>
                  </a:cxn>
                  <a:cxn ang="0">
                    <a:pos x="38" y="40"/>
                  </a:cxn>
                  <a:cxn ang="0">
                    <a:pos x="25" y="29"/>
                  </a:cxn>
                  <a:cxn ang="0">
                    <a:pos x="14" y="19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6" y="10"/>
                  </a:cxn>
                  <a:cxn ang="0">
                    <a:pos x="29" y="18"/>
                  </a:cxn>
                  <a:cxn ang="0">
                    <a:pos x="42" y="28"/>
                  </a:cxn>
                  <a:cxn ang="0">
                    <a:pos x="55" y="37"/>
                  </a:cxn>
                  <a:cxn ang="0">
                    <a:pos x="66" y="46"/>
                  </a:cxn>
                  <a:cxn ang="0">
                    <a:pos x="73" y="53"/>
                  </a:cxn>
                  <a:cxn ang="0">
                    <a:pos x="75" y="57"/>
                  </a:cxn>
                </a:cxnLst>
                <a:rect l="0" t="0" r="r" b="b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0" name="Freeform 189"/>
              <p:cNvSpPr>
                <a:spLocks/>
              </p:cNvSpPr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/>
                <a:ahLst/>
                <a:cxnLst>
                  <a:cxn ang="0">
                    <a:pos x="68" y="50"/>
                  </a:cxn>
                  <a:cxn ang="0">
                    <a:pos x="65" y="50"/>
                  </a:cxn>
                  <a:cxn ang="0">
                    <a:pos x="57" y="46"/>
                  </a:cxn>
                  <a:cxn ang="0">
                    <a:pos x="47" y="41"/>
                  </a:cxn>
                  <a:cxn ang="0">
                    <a:pos x="34" y="33"/>
                  </a:cxn>
                  <a:cxn ang="0">
                    <a:pos x="22" y="25"/>
                  </a:cxn>
                  <a:cxn ang="0">
                    <a:pos x="12" y="16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7" y="4"/>
                  </a:cxn>
                  <a:cxn ang="0">
                    <a:pos x="16" y="10"/>
                  </a:cxn>
                  <a:cxn ang="0">
                    <a:pos x="29" y="17"/>
                  </a:cxn>
                  <a:cxn ang="0">
                    <a:pos x="41" y="24"/>
                  </a:cxn>
                  <a:cxn ang="0">
                    <a:pos x="52" y="32"/>
                  </a:cxn>
                  <a:cxn ang="0">
                    <a:pos x="61" y="38"/>
                  </a:cxn>
                  <a:cxn ang="0">
                    <a:pos x="67" y="45"/>
                  </a:cxn>
                  <a:cxn ang="0">
                    <a:pos x="68" y="50"/>
                  </a:cxn>
                </a:cxnLst>
                <a:rect l="0" t="0" r="r" b="b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1" name="Freeform 190"/>
              <p:cNvSpPr>
                <a:spLocks/>
              </p:cNvSpPr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/>
                <a:ahLst/>
                <a:cxnLst>
                  <a:cxn ang="0">
                    <a:pos x="58" y="40"/>
                  </a:cxn>
                  <a:cxn ang="0">
                    <a:pos x="55" y="42"/>
                  </a:cxn>
                  <a:cxn ang="0">
                    <a:pos x="48" y="40"/>
                  </a:cxn>
                  <a:cxn ang="0">
                    <a:pos x="40" y="37"/>
                  </a:cxn>
                  <a:cxn ang="0">
                    <a:pos x="30" y="31"/>
                  </a:cxn>
                  <a:cxn ang="0">
                    <a:pos x="21" y="26"/>
                  </a:cxn>
                  <a:cxn ang="0">
                    <a:pos x="12" y="18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5" y="9"/>
                  </a:cxn>
                  <a:cxn ang="0">
                    <a:pos x="25" y="16"/>
                  </a:cxn>
                  <a:cxn ang="0">
                    <a:pos x="35" y="21"/>
                  </a:cxn>
                  <a:cxn ang="0">
                    <a:pos x="45" y="28"/>
                  </a:cxn>
                  <a:cxn ang="0">
                    <a:pos x="52" y="33"/>
                  </a:cxn>
                  <a:cxn ang="0">
                    <a:pos x="57" y="37"/>
                  </a:cxn>
                  <a:cxn ang="0">
                    <a:pos x="58" y="40"/>
                  </a:cxn>
                </a:cxnLst>
                <a:rect l="0" t="0" r="r" b="b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2" name="Freeform 191"/>
              <p:cNvSpPr>
                <a:spLocks/>
              </p:cNvSpPr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32" y="10"/>
                  </a:cxn>
                  <a:cxn ang="0">
                    <a:pos x="28" y="11"/>
                  </a:cxn>
                  <a:cxn ang="0">
                    <a:pos x="23" y="11"/>
                  </a:cxn>
                  <a:cxn ang="0">
                    <a:pos x="16" y="11"/>
                  </a:cxn>
                  <a:cxn ang="0">
                    <a:pos x="11" y="10"/>
                  </a:cxn>
                  <a:cxn ang="0">
                    <a:pos x="5" y="8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5"/>
                  </a:cxn>
                  <a:cxn ang="0">
                    <a:pos x="16" y="5"/>
                  </a:cxn>
                  <a:cxn ang="0">
                    <a:pos x="23" y="5"/>
                  </a:cxn>
                  <a:cxn ang="0">
                    <a:pos x="29" y="5"/>
                  </a:cxn>
                  <a:cxn ang="0">
                    <a:pos x="32" y="5"/>
                  </a:cxn>
                  <a:cxn ang="0">
                    <a:pos x="34" y="6"/>
                  </a:cxn>
                  <a:cxn ang="0">
                    <a:pos x="34" y="8"/>
                  </a:cxn>
                </a:cxnLst>
                <a:rect l="0" t="0" r="r" b="b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3" name="Freeform 192"/>
              <p:cNvSpPr>
                <a:spLocks/>
              </p:cNvSpPr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/>
                <a:ahLst/>
                <a:cxnLst>
                  <a:cxn ang="0">
                    <a:pos x="65" y="54"/>
                  </a:cxn>
                  <a:cxn ang="0">
                    <a:pos x="62" y="55"/>
                  </a:cxn>
                  <a:cxn ang="0">
                    <a:pos x="55" y="52"/>
                  </a:cxn>
                  <a:cxn ang="0">
                    <a:pos x="45" y="47"/>
                  </a:cxn>
                  <a:cxn ang="0">
                    <a:pos x="34" y="39"/>
                  </a:cxn>
                  <a:cxn ang="0">
                    <a:pos x="23" y="30"/>
                  </a:cxn>
                  <a:cxn ang="0">
                    <a:pos x="14" y="20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4" y="10"/>
                  </a:cxn>
                  <a:cxn ang="0">
                    <a:pos x="25" y="18"/>
                  </a:cxn>
                  <a:cxn ang="0">
                    <a:pos x="37" y="27"/>
                  </a:cxn>
                  <a:cxn ang="0">
                    <a:pos x="48" y="36"/>
                  </a:cxn>
                  <a:cxn ang="0">
                    <a:pos x="57" y="44"/>
                  </a:cxn>
                  <a:cxn ang="0">
                    <a:pos x="64" y="49"/>
                  </a:cxn>
                  <a:cxn ang="0">
                    <a:pos x="65" y="54"/>
                  </a:cxn>
                </a:cxnLst>
                <a:rect l="0" t="0" r="r" b="b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4" name="Freeform 193"/>
              <p:cNvSpPr>
                <a:spLocks/>
              </p:cNvSpPr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69" y="55"/>
                  </a:cxn>
                  <a:cxn ang="0">
                    <a:pos x="60" y="52"/>
                  </a:cxn>
                  <a:cxn ang="0">
                    <a:pos x="50" y="46"/>
                  </a:cxn>
                  <a:cxn ang="0">
                    <a:pos x="37" y="38"/>
                  </a:cxn>
                  <a:cxn ang="0">
                    <a:pos x="24" y="29"/>
                  </a:cxn>
                  <a:cxn ang="0">
                    <a:pos x="13" y="19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6" y="9"/>
                  </a:cxn>
                  <a:cxn ang="0">
                    <a:pos x="27" y="18"/>
                  </a:cxn>
                  <a:cxn ang="0">
                    <a:pos x="41" y="27"/>
                  </a:cxn>
                  <a:cxn ang="0">
                    <a:pos x="54" y="36"/>
                  </a:cxn>
                  <a:cxn ang="0">
                    <a:pos x="64" y="44"/>
                  </a:cxn>
                  <a:cxn ang="0">
                    <a:pos x="71" y="51"/>
                  </a:cxn>
                  <a:cxn ang="0">
                    <a:pos x="73" y="54"/>
                  </a:cxn>
                </a:cxnLst>
                <a:rect l="0" t="0" r="r" b="b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5" name="Freeform 194"/>
              <p:cNvSpPr>
                <a:spLocks/>
              </p:cNvSpPr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/>
                <a:ahLst/>
                <a:cxnLst>
                  <a:cxn ang="0">
                    <a:pos x="71" y="40"/>
                  </a:cxn>
                  <a:cxn ang="0">
                    <a:pos x="67" y="42"/>
                  </a:cxn>
                  <a:cxn ang="0">
                    <a:pos x="59" y="40"/>
                  </a:cxn>
                  <a:cxn ang="0">
                    <a:pos x="49" y="37"/>
                  </a:cxn>
                  <a:cxn ang="0">
                    <a:pos x="38" y="31"/>
                  </a:cxn>
                  <a:cxn ang="0">
                    <a:pos x="25" y="25"/>
                  </a:cxn>
                  <a:cxn ang="0">
                    <a:pos x="14" y="18"/>
                  </a:cxn>
                  <a:cxn ang="0">
                    <a:pos x="6" y="9"/>
                  </a:cxn>
                  <a:cxn ang="0">
                    <a:pos x="0" y="0"/>
                  </a:cxn>
                  <a:cxn ang="0">
                    <a:pos x="7" y="4"/>
                  </a:cxn>
                  <a:cxn ang="0">
                    <a:pos x="17" y="9"/>
                  </a:cxn>
                  <a:cxn ang="0">
                    <a:pos x="30" y="14"/>
                  </a:cxn>
                  <a:cxn ang="0">
                    <a:pos x="42" y="21"/>
                  </a:cxn>
                  <a:cxn ang="0">
                    <a:pos x="54" y="27"/>
                  </a:cxn>
                  <a:cxn ang="0">
                    <a:pos x="64" y="33"/>
                  </a:cxn>
                  <a:cxn ang="0">
                    <a:pos x="69" y="37"/>
                  </a:cxn>
                  <a:cxn ang="0">
                    <a:pos x="71" y="40"/>
                  </a:cxn>
                </a:cxnLst>
                <a:rect l="0" t="0" r="r" b="b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6" name="Freeform 195"/>
              <p:cNvSpPr>
                <a:spLocks/>
              </p:cNvSpPr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/>
                <a:ahLst/>
                <a:cxnLst>
                  <a:cxn ang="0">
                    <a:pos x="53" y="42"/>
                  </a:cxn>
                  <a:cxn ang="0">
                    <a:pos x="49" y="43"/>
                  </a:cxn>
                  <a:cxn ang="0">
                    <a:pos x="42" y="40"/>
                  </a:cxn>
                  <a:cxn ang="0">
                    <a:pos x="34" y="34"/>
                  </a:cxn>
                  <a:cxn ang="0">
                    <a:pos x="25" y="27"/>
                  </a:cxn>
                  <a:cxn ang="0">
                    <a:pos x="15" y="19"/>
                  </a:cxn>
                  <a:cxn ang="0">
                    <a:pos x="7" y="11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13" y="8"/>
                  </a:cxn>
                  <a:cxn ang="0">
                    <a:pos x="22" y="14"/>
                  </a:cxn>
                  <a:cxn ang="0">
                    <a:pos x="30" y="20"/>
                  </a:cxn>
                  <a:cxn ang="0">
                    <a:pos x="39" y="27"/>
                  </a:cxn>
                  <a:cxn ang="0">
                    <a:pos x="46" y="33"/>
                  </a:cxn>
                  <a:cxn ang="0">
                    <a:pos x="50" y="39"/>
                  </a:cxn>
                  <a:cxn ang="0">
                    <a:pos x="53" y="42"/>
                  </a:cxn>
                </a:cxnLst>
                <a:rect l="0" t="0" r="r" b="b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7" name="Freeform 196"/>
              <p:cNvSpPr>
                <a:spLocks/>
              </p:cNvSpPr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6" y="16"/>
                  </a:cxn>
                  <a:cxn ang="0">
                    <a:pos x="32" y="17"/>
                  </a:cxn>
                  <a:cxn ang="0">
                    <a:pos x="26" y="16"/>
                  </a:cxn>
                  <a:cxn ang="0">
                    <a:pos x="19" y="15"/>
                  </a:cxn>
                  <a:cxn ang="0">
                    <a:pos x="13" y="13"/>
                  </a:cxn>
                  <a:cxn ang="0">
                    <a:pos x="7" y="9"/>
                  </a:cxn>
                  <a:cxn ang="0">
                    <a:pos x="3" y="5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8" y="7"/>
                  </a:cxn>
                  <a:cxn ang="0">
                    <a:pos x="25" y="8"/>
                  </a:cxn>
                  <a:cxn ang="0">
                    <a:pos x="32" y="9"/>
                  </a:cxn>
                  <a:cxn ang="0">
                    <a:pos x="36" y="11"/>
                  </a:cxn>
                  <a:cxn ang="0">
                    <a:pos x="39" y="13"/>
                  </a:cxn>
                  <a:cxn ang="0">
                    <a:pos x="39" y="15"/>
                  </a:cxn>
                </a:cxnLst>
                <a:rect l="0" t="0" r="r" b="b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8" name="Freeform 197"/>
              <p:cNvSpPr>
                <a:spLocks/>
              </p:cNvSpPr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2"/>
                  </a:cxn>
                  <a:cxn ang="0">
                    <a:pos x="8" y="5"/>
                  </a:cxn>
                  <a:cxn ang="0">
                    <a:pos x="13" y="10"/>
                  </a:cxn>
                  <a:cxn ang="0">
                    <a:pos x="19" y="14"/>
                  </a:cxn>
                  <a:cxn ang="0">
                    <a:pos x="25" y="20"/>
                  </a:cxn>
                  <a:cxn ang="0">
                    <a:pos x="28" y="25"/>
                  </a:cxn>
                  <a:cxn ang="0">
                    <a:pos x="30" y="29"/>
                  </a:cxn>
                  <a:cxn ang="0">
                    <a:pos x="29" y="32"/>
                  </a:cxn>
                  <a:cxn ang="0">
                    <a:pos x="22" y="31"/>
                  </a:cxn>
                  <a:cxn ang="0">
                    <a:pos x="13" y="21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9" name="Freeform 198"/>
              <p:cNvSpPr>
                <a:spLocks/>
              </p:cNvSpPr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1"/>
                  </a:cxn>
                  <a:cxn ang="0">
                    <a:pos x="7" y="36"/>
                  </a:cxn>
                  <a:cxn ang="0">
                    <a:pos x="7" y="24"/>
                  </a:cxn>
                  <a:cxn ang="0">
                    <a:pos x="4" y="11"/>
                  </a:cxn>
                  <a:cxn ang="0">
                    <a:pos x="2" y="0"/>
                  </a:cxn>
                </a:cxnLst>
                <a:rect l="0" t="0" r="r" b="b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0" name="Freeform 199"/>
              <p:cNvSpPr>
                <a:spLocks/>
              </p:cNvSpPr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5" y="12"/>
                  </a:cxn>
                  <a:cxn ang="0">
                    <a:pos x="15" y="25"/>
                  </a:cxn>
                  <a:cxn ang="0">
                    <a:pos x="6" y="37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2" y="30"/>
                  </a:cxn>
                  <a:cxn ang="0">
                    <a:pos x="7" y="25"/>
                  </a:cxn>
                  <a:cxn ang="0">
                    <a:pos x="12" y="19"/>
                  </a:cxn>
                  <a:cxn ang="0">
                    <a:pos x="19" y="13"/>
                  </a:cxn>
                  <a:cxn ang="0">
                    <a:pos x="25" y="8"/>
                  </a:cxn>
                  <a:cxn ang="0">
                    <a:pos x="29" y="4"/>
                  </a:cxn>
                  <a:cxn ang="0">
                    <a:pos x="33" y="0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1" name="Freeform 200"/>
              <p:cNvSpPr>
                <a:spLocks/>
              </p:cNvSpPr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45" y="10"/>
                  </a:cxn>
                  <a:cxn ang="0">
                    <a:pos x="37" y="12"/>
                  </a:cxn>
                  <a:cxn ang="0">
                    <a:pos x="29" y="12"/>
                  </a:cxn>
                  <a:cxn ang="0">
                    <a:pos x="21" y="12"/>
                  </a:cxn>
                  <a:cxn ang="0">
                    <a:pos x="13" y="12"/>
                  </a:cxn>
                  <a:cxn ang="0">
                    <a:pos x="7" y="10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2" y="1"/>
                  </a:cxn>
                  <a:cxn ang="0">
                    <a:pos x="20" y="2"/>
                  </a:cxn>
                  <a:cxn ang="0">
                    <a:pos x="28" y="5"/>
                  </a:cxn>
                  <a:cxn ang="0">
                    <a:pos x="37" y="7"/>
                  </a:cxn>
                  <a:cxn ang="0">
                    <a:pos x="45" y="8"/>
                  </a:cxn>
                  <a:cxn ang="0">
                    <a:pos x="51" y="9"/>
                  </a:cxn>
                </a:cxnLst>
                <a:rect l="0" t="0" r="r" b="b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2" name="Freeform 201"/>
              <p:cNvSpPr>
                <a:spLocks/>
              </p:cNvSpPr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/>
                <a:ahLst/>
                <a:cxnLst>
                  <a:cxn ang="0">
                    <a:pos x="48" y="21"/>
                  </a:cxn>
                  <a:cxn ang="0">
                    <a:pos x="43" y="21"/>
                  </a:cxn>
                  <a:cxn ang="0">
                    <a:pos x="36" y="20"/>
                  </a:cxn>
                  <a:cxn ang="0">
                    <a:pos x="28" y="18"/>
                  </a:cxn>
                  <a:cxn ang="0">
                    <a:pos x="20" y="16"/>
                  </a:cxn>
                  <a:cxn ang="0">
                    <a:pos x="14" y="12"/>
                  </a:cxn>
                  <a:cxn ang="0">
                    <a:pos x="7" y="9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22" y="6"/>
                  </a:cxn>
                  <a:cxn ang="0">
                    <a:pos x="30" y="11"/>
                  </a:cxn>
                  <a:cxn ang="0">
                    <a:pos x="37" y="16"/>
                  </a:cxn>
                  <a:cxn ang="0">
                    <a:pos x="44" y="19"/>
                  </a:cxn>
                  <a:cxn ang="0">
                    <a:pos x="48" y="21"/>
                  </a:cxn>
                </a:cxnLst>
                <a:rect l="0" t="0" r="r" b="b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3" name="Freeform 202"/>
              <p:cNvSpPr>
                <a:spLocks/>
              </p:cNvSpPr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5" y="6"/>
                  </a:cxn>
                  <a:cxn ang="0">
                    <a:pos x="41" y="9"/>
                  </a:cxn>
                  <a:cxn ang="0">
                    <a:pos x="33" y="10"/>
                  </a:cxn>
                  <a:cxn ang="0">
                    <a:pos x="25" y="11"/>
                  </a:cxn>
                  <a:cxn ang="0">
                    <a:pos x="17" y="11"/>
                  </a:cxn>
                  <a:cxn ang="0">
                    <a:pos x="9" y="10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6" y="2"/>
                  </a:cxn>
                  <a:cxn ang="0">
                    <a:pos x="34" y="3"/>
                  </a:cxn>
                  <a:cxn ang="0">
                    <a:pos x="42" y="4"/>
                  </a:cxn>
                  <a:cxn ang="0">
                    <a:pos x="47" y="4"/>
                  </a:cxn>
                </a:cxnLst>
                <a:rect l="0" t="0" r="r" b="b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4" name="Freeform 203"/>
              <p:cNvSpPr>
                <a:spLocks/>
              </p:cNvSpPr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2"/>
                  </a:cxn>
                  <a:cxn ang="0">
                    <a:pos x="41" y="3"/>
                  </a:cxn>
                  <a:cxn ang="0">
                    <a:pos x="33" y="6"/>
                  </a:cxn>
                  <a:cxn ang="0">
                    <a:pos x="24" y="7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6" y="0"/>
                  </a:cxn>
                  <a:cxn ang="0">
                    <a:pos x="35" y="1"/>
                  </a:cxn>
                  <a:cxn ang="0">
                    <a:pos x="43" y="1"/>
                  </a:cxn>
                  <a:cxn ang="0">
                    <a:pos x="51" y="0"/>
                  </a:cxn>
                </a:cxnLst>
                <a:rect l="0" t="0" r="r" b="b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5" name="Freeform 204"/>
              <p:cNvSpPr>
                <a:spLocks/>
              </p:cNvSpPr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7" y="1"/>
                  </a:cxn>
                  <a:cxn ang="0">
                    <a:pos x="40" y="3"/>
                  </a:cxn>
                  <a:cxn ang="0">
                    <a:pos x="31" y="7"/>
                  </a:cxn>
                  <a:cxn ang="0">
                    <a:pos x="23" y="9"/>
                  </a:cxn>
                  <a:cxn ang="0">
                    <a:pos x="14" y="10"/>
                  </a:cxn>
                  <a:cxn ang="0">
                    <a:pos x="7" y="11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6" y="3"/>
                  </a:cxn>
                  <a:cxn ang="0">
                    <a:pos x="13" y="2"/>
                  </a:cxn>
                  <a:cxn ang="0">
                    <a:pos x="21" y="1"/>
                  </a:cxn>
                  <a:cxn ang="0">
                    <a:pos x="29" y="1"/>
                  </a:cxn>
                  <a:cxn ang="0">
                    <a:pos x="36" y="1"/>
                  </a:cxn>
                  <a:cxn ang="0">
                    <a:pos x="44" y="1"/>
                  </a:cxn>
                  <a:cxn ang="0">
                    <a:pos x="51" y="0"/>
                  </a:cxn>
                </a:cxnLst>
                <a:rect l="0" t="0" r="r" b="b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6" name="Freeform 205"/>
              <p:cNvSpPr>
                <a:spLocks/>
              </p:cNvSpPr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0" y="4"/>
                  </a:cxn>
                  <a:cxn ang="0">
                    <a:pos x="42" y="7"/>
                  </a:cxn>
                  <a:cxn ang="0">
                    <a:pos x="33" y="9"/>
                  </a:cxn>
                  <a:cxn ang="0">
                    <a:pos x="24" y="13"/>
                  </a:cxn>
                  <a:cxn ang="0">
                    <a:pos x="15" y="14"/>
                  </a:cxn>
                  <a:cxn ang="0">
                    <a:pos x="7" y="14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2"/>
                  </a:cxn>
                  <a:cxn ang="0">
                    <a:pos x="15" y="1"/>
                  </a:cxn>
                  <a:cxn ang="0">
                    <a:pos x="24" y="0"/>
                  </a:cxn>
                  <a:cxn ang="0">
                    <a:pos x="34" y="1"/>
                  </a:cxn>
                  <a:cxn ang="0">
                    <a:pos x="43" y="1"/>
                  </a:cxn>
                  <a:cxn ang="0">
                    <a:pos x="51" y="1"/>
                  </a:cxn>
                  <a:cxn ang="0">
                    <a:pos x="57" y="0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7" name="Freeform 206"/>
              <p:cNvSpPr>
                <a:spLocks/>
              </p:cNvSpPr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7" y="2"/>
                  </a:cxn>
                  <a:cxn ang="0">
                    <a:pos x="48" y="6"/>
                  </a:cxn>
                  <a:cxn ang="0">
                    <a:pos x="36" y="11"/>
                  </a:cxn>
                  <a:cxn ang="0">
                    <a:pos x="26" y="14"/>
                  </a:cxn>
                  <a:cxn ang="0">
                    <a:pos x="15" y="18"/>
                  </a:cxn>
                  <a:cxn ang="0">
                    <a:pos x="7" y="19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3" y="11"/>
                  </a:cxn>
                  <a:cxn ang="0">
                    <a:pos x="9" y="9"/>
                  </a:cxn>
                  <a:cxn ang="0">
                    <a:pos x="18" y="6"/>
                  </a:cxn>
                  <a:cxn ang="0">
                    <a:pos x="29" y="4"/>
                  </a:cxn>
                  <a:cxn ang="0">
                    <a:pos x="40" y="3"/>
                  </a:cxn>
                  <a:cxn ang="0">
                    <a:pos x="50" y="2"/>
                  </a:cxn>
                  <a:cxn ang="0">
                    <a:pos x="58" y="1"/>
                  </a:cxn>
                  <a:cxn ang="0">
                    <a:pos x="62" y="0"/>
                  </a:cxn>
                </a:cxnLst>
                <a:rect l="0" t="0" r="r" b="b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8" name="Freeform 207"/>
              <p:cNvSpPr>
                <a:spLocks/>
              </p:cNvSpPr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1" y="6"/>
                  </a:cxn>
                  <a:cxn ang="0">
                    <a:pos x="52" y="13"/>
                  </a:cxn>
                  <a:cxn ang="0">
                    <a:pos x="41" y="17"/>
                  </a:cxn>
                  <a:cxn ang="0">
                    <a:pos x="30" y="22"/>
                  </a:cxn>
                  <a:cxn ang="0">
                    <a:pos x="18" y="25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0" y="22"/>
                  </a:cxn>
                  <a:cxn ang="0">
                    <a:pos x="1" y="17"/>
                  </a:cxn>
                  <a:cxn ang="0">
                    <a:pos x="8" y="13"/>
                  </a:cxn>
                  <a:cxn ang="0">
                    <a:pos x="16" y="10"/>
                  </a:cxn>
                  <a:cxn ang="0">
                    <a:pos x="27" y="7"/>
                  </a:cxn>
                  <a:cxn ang="0">
                    <a:pos x="39" y="5"/>
                  </a:cxn>
                  <a:cxn ang="0">
                    <a:pos x="50" y="3"/>
                  </a:cxn>
                  <a:cxn ang="0">
                    <a:pos x="60" y="2"/>
                  </a:cxn>
                  <a:cxn ang="0">
                    <a:pos x="67" y="0"/>
                  </a:cxn>
                </a:cxnLst>
                <a:rect l="0" t="0" r="r" b="b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29" name="Freeform 208"/>
            <p:cNvSpPr>
              <a:spLocks/>
            </p:cNvSpPr>
            <p:nvPr/>
          </p:nvSpPr>
          <p:spPr bwMode="auto">
            <a:xfrm>
              <a:off x="168" y="1150"/>
              <a:ext cx="63" cy="41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58" y="6"/>
                </a:cxn>
                <a:cxn ang="0">
                  <a:pos x="50" y="13"/>
                </a:cxn>
                <a:cxn ang="0">
                  <a:pos x="39" y="21"/>
                </a:cxn>
                <a:cxn ang="0">
                  <a:pos x="29" y="29"/>
                </a:cxn>
                <a:cxn ang="0">
                  <a:pos x="19" y="35"/>
                </a:cxn>
                <a:cxn ang="0">
                  <a:pos x="10" y="39"/>
                </a:cxn>
                <a:cxn ang="0">
                  <a:pos x="3" y="41"/>
                </a:cxn>
                <a:cxn ang="0">
                  <a:pos x="0" y="39"/>
                </a:cxn>
                <a:cxn ang="0">
                  <a:pos x="1" y="35"/>
                </a:cxn>
                <a:cxn ang="0">
                  <a:pos x="5" y="29"/>
                </a:cxn>
                <a:cxn ang="0">
                  <a:pos x="12" y="23"/>
                </a:cxn>
                <a:cxn ang="0">
                  <a:pos x="22" y="17"/>
                </a:cxn>
                <a:cxn ang="0">
                  <a:pos x="33" y="11"/>
                </a:cxn>
                <a:cxn ang="0">
                  <a:pos x="44" y="5"/>
                </a:cxn>
                <a:cxn ang="0">
                  <a:pos x="54" y="2"/>
                </a:cxn>
                <a:cxn ang="0">
                  <a:pos x="63" y="0"/>
                </a:cxn>
              </a:cxnLst>
              <a:rect l="0" t="0" r="r" b="b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" name="Freeform 209"/>
            <p:cNvSpPr>
              <a:spLocks/>
            </p:cNvSpPr>
            <p:nvPr/>
          </p:nvSpPr>
          <p:spPr bwMode="auto">
            <a:xfrm>
              <a:off x="178" y="1173"/>
              <a:ext cx="53" cy="5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0" y="7"/>
                </a:cxn>
                <a:cxn ang="0">
                  <a:pos x="43" y="15"/>
                </a:cxn>
                <a:cxn ang="0">
                  <a:pos x="35" y="25"/>
                </a:cxn>
                <a:cxn ang="0">
                  <a:pos x="27" y="34"/>
                </a:cxn>
                <a:cxn ang="0">
                  <a:pos x="18" y="43"/>
                </a:cxn>
                <a:cxn ang="0">
                  <a:pos x="10" y="50"/>
                </a:cxn>
                <a:cxn ang="0">
                  <a:pos x="3" y="54"/>
                </a:cxn>
                <a:cxn ang="0">
                  <a:pos x="0" y="52"/>
                </a:cxn>
                <a:cxn ang="0">
                  <a:pos x="0" y="47"/>
                </a:cxn>
                <a:cxn ang="0">
                  <a:pos x="5" y="40"/>
                </a:cxn>
                <a:cxn ang="0">
                  <a:pos x="11" y="31"/>
                </a:cxn>
                <a:cxn ang="0">
                  <a:pos x="20" y="23"/>
                </a:cxn>
                <a:cxn ang="0">
                  <a:pos x="31" y="14"/>
                </a:cxn>
                <a:cxn ang="0">
                  <a:pos x="40" y="7"/>
                </a:cxn>
                <a:cxn ang="0">
                  <a:pos x="48" y="3"/>
                </a:cxn>
                <a:cxn ang="0">
                  <a:pos x="53" y="0"/>
                </a:cxn>
              </a:cxnLst>
              <a:rect l="0" t="0" r="r" b="b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" name="Freeform 210"/>
            <p:cNvSpPr>
              <a:spLocks/>
            </p:cNvSpPr>
            <p:nvPr/>
          </p:nvSpPr>
          <p:spPr bwMode="auto">
            <a:xfrm>
              <a:off x="185" y="1196"/>
              <a:ext cx="49" cy="4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" y="42"/>
                </a:cxn>
                <a:cxn ang="0">
                  <a:pos x="5" y="37"/>
                </a:cxn>
                <a:cxn ang="0">
                  <a:pos x="12" y="33"/>
                </a:cxn>
                <a:cxn ang="0">
                  <a:pos x="20" y="26"/>
                </a:cxn>
                <a:cxn ang="0">
                  <a:pos x="29" y="19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49" y="0"/>
                </a:cxn>
                <a:cxn ang="0">
                  <a:pos x="46" y="8"/>
                </a:cxn>
                <a:cxn ang="0">
                  <a:pos x="41" y="17"/>
                </a:cxn>
                <a:cxn ang="0">
                  <a:pos x="34" y="26"/>
                </a:cxn>
                <a:cxn ang="0">
                  <a:pos x="26" y="35"/>
                </a:cxn>
                <a:cxn ang="0">
                  <a:pos x="18" y="42"/>
                </a:cxn>
                <a:cxn ang="0">
                  <a:pos x="11" y="46"/>
                </a:cxn>
                <a:cxn ang="0">
                  <a:pos x="4" y="48"/>
                </a:cxn>
                <a:cxn ang="0">
                  <a:pos x="0" y="45"/>
                </a:cxn>
              </a:cxnLst>
              <a:rect l="0" t="0" r="r" b="b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" name="Freeform 211"/>
            <p:cNvSpPr>
              <a:spLocks/>
            </p:cNvSpPr>
            <p:nvPr/>
          </p:nvSpPr>
          <p:spPr bwMode="auto">
            <a:xfrm>
              <a:off x="279" y="1246"/>
              <a:ext cx="58" cy="23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3" y="0"/>
                </a:cxn>
                <a:cxn ang="0">
                  <a:pos x="55" y="1"/>
                </a:cxn>
                <a:cxn ang="0">
                  <a:pos x="56" y="3"/>
                </a:cxn>
                <a:cxn ang="0">
                  <a:pos x="58" y="5"/>
                </a:cxn>
                <a:cxn ang="0">
                  <a:pos x="35" y="34"/>
                </a:cxn>
                <a:cxn ang="0">
                  <a:pos x="20" y="64"/>
                </a:cxn>
                <a:cxn ang="0">
                  <a:pos x="12" y="96"/>
                </a:cxn>
                <a:cxn ang="0">
                  <a:pos x="11" y="127"/>
                </a:cxn>
                <a:cxn ang="0">
                  <a:pos x="12" y="157"/>
                </a:cxn>
                <a:cxn ang="0">
                  <a:pos x="17" y="184"/>
                </a:cxn>
                <a:cxn ang="0">
                  <a:pos x="22" y="211"/>
                </a:cxn>
                <a:cxn ang="0">
                  <a:pos x="28" y="232"/>
                </a:cxn>
                <a:cxn ang="0">
                  <a:pos x="16" y="217"/>
                </a:cxn>
                <a:cxn ang="0">
                  <a:pos x="7" y="192"/>
                </a:cxn>
                <a:cxn ang="0">
                  <a:pos x="1" y="161"/>
                </a:cxn>
                <a:cxn ang="0">
                  <a:pos x="0" y="124"/>
                </a:cxn>
                <a:cxn ang="0">
                  <a:pos x="4" y="87"/>
                </a:cxn>
                <a:cxn ang="0">
                  <a:pos x="13" y="51"/>
                </a:cxn>
                <a:cxn ang="0">
                  <a:pos x="29" y="21"/>
                </a:cxn>
                <a:cxn ang="0">
                  <a:pos x="52" y="0"/>
                </a:cxn>
              </a:cxnLst>
              <a:rect l="0" t="0" r="r" b="b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" name="Freeform 212"/>
            <p:cNvSpPr>
              <a:spLocks/>
            </p:cNvSpPr>
            <p:nvPr/>
          </p:nvSpPr>
          <p:spPr bwMode="auto">
            <a:xfrm>
              <a:off x="292" y="1446"/>
              <a:ext cx="5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3" y="12"/>
                </a:cxn>
                <a:cxn ang="0">
                  <a:pos x="21" y="17"/>
                </a:cxn>
                <a:cxn ang="0">
                  <a:pos x="29" y="22"/>
                </a:cxn>
                <a:cxn ang="0">
                  <a:pos x="37" y="25"/>
                </a:cxn>
                <a:cxn ang="0">
                  <a:pos x="43" y="29"/>
                </a:cxn>
                <a:cxn ang="0">
                  <a:pos x="48" y="29"/>
                </a:cxn>
                <a:cxn ang="0">
                  <a:pos x="50" y="27"/>
                </a:cxn>
                <a:cxn ang="0">
                  <a:pos x="50" y="25"/>
                </a:cxn>
                <a:cxn ang="0">
                  <a:pos x="46" y="23"/>
                </a:cxn>
                <a:cxn ang="0">
                  <a:pos x="40" y="20"/>
                </a:cxn>
                <a:cxn ang="0">
                  <a:pos x="32" y="16"/>
                </a:cxn>
                <a:cxn ang="0">
                  <a:pos x="24" y="13"/>
                </a:cxn>
                <a:cxn ang="0">
                  <a:pos x="15" y="9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" name="Freeform 213"/>
            <p:cNvSpPr>
              <a:spLocks/>
            </p:cNvSpPr>
            <p:nvPr/>
          </p:nvSpPr>
          <p:spPr bwMode="auto">
            <a:xfrm>
              <a:off x="287" y="1426"/>
              <a:ext cx="56" cy="34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4" y="34"/>
                </a:cxn>
                <a:cxn ang="0">
                  <a:pos x="48" y="33"/>
                </a:cxn>
                <a:cxn ang="0">
                  <a:pos x="42" y="31"/>
                </a:cxn>
                <a:cxn ang="0">
                  <a:pos x="33" y="26"/>
                </a:cxn>
                <a:cxn ang="0">
                  <a:pos x="24" y="21"/>
                </a:cxn>
                <a:cxn ang="0">
                  <a:pos x="14" y="16"/>
                </a:cxn>
                <a:cxn ang="0">
                  <a:pos x="7" y="8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16" y="8"/>
                </a:cxn>
                <a:cxn ang="0">
                  <a:pos x="25" y="12"/>
                </a:cxn>
                <a:cxn ang="0">
                  <a:pos x="35" y="18"/>
                </a:cxn>
                <a:cxn ang="0">
                  <a:pos x="43" y="23"/>
                </a:cxn>
                <a:cxn ang="0">
                  <a:pos x="51" y="26"/>
                </a:cxn>
                <a:cxn ang="0">
                  <a:pos x="55" y="31"/>
                </a:cxn>
                <a:cxn ang="0">
                  <a:pos x="56" y="33"/>
                </a:cxn>
              </a:cxnLst>
              <a:rect l="0" t="0" r="r" b="b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" name="Freeform 214"/>
            <p:cNvSpPr>
              <a:spLocks/>
            </p:cNvSpPr>
            <p:nvPr/>
          </p:nvSpPr>
          <p:spPr bwMode="auto">
            <a:xfrm>
              <a:off x="282" y="1379"/>
              <a:ext cx="73" cy="46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69" y="46"/>
                </a:cxn>
                <a:cxn ang="0">
                  <a:pos x="61" y="44"/>
                </a:cxn>
                <a:cxn ang="0">
                  <a:pos x="51" y="40"/>
                </a:cxn>
                <a:cxn ang="0">
                  <a:pos x="40" y="34"/>
                </a:cxn>
                <a:cxn ang="0">
                  <a:pos x="27" y="27"/>
                </a:cxn>
                <a:cxn ang="0">
                  <a:pos x="16" y="19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5" y="10"/>
                </a:cxn>
                <a:cxn ang="0">
                  <a:pos x="27" y="16"/>
                </a:cxn>
                <a:cxn ang="0">
                  <a:pos x="41" y="23"/>
                </a:cxn>
                <a:cxn ang="0">
                  <a:pos x="53" y="30"/>
                </a:cxn>
                <a:cxn ang="0">
                  <a:pos x="64" y="36"/>
                </a:cxn>
                <a:cxn ang="0">
                  <a:pos x="70" y="41"/>
                </a:cxn>
                <a:cxn ang="0">
                  <a:pos x="73" y="45"/>
                </a:cxn>
              </a:cxnLst>
              <a:rect l="0" t="0" r="r" b="b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" name="Freeform 215"/>
            <p:cNvSpPr>
              <a:spLocks/>
            </p:cNvSpPr>
            <p:nvPr/>
          </p:nvSpPr>
          <p:spPr bwMode="auto">
            <a:xfrm>
              <a:off x="286" y="1336"/>
              <a:ext cx="79" cy="50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74" y="50"/>
                </a:cxn>
                <a:cxn ang="0">
                  <a:pos x="65" y="48"/>
                </a:cxn>
                <a:cxn ang="0">
                  <a:pos x="54" y="42"/>
                </a:cxn>
                <a:cxn ang="0">
                  <a:pos x="40" y="36"/>
                </a:cxn>
                <a:cxn ang="0">
                  <a:pos x="27" y="28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7" y="9"/>
                </a:cxn>
                <a:cxn ang="0">
                  <a:pos x="29" y="16"/>
                </a:cxn>
                <a:cxn ang="0">
                  <a:pos x="44" y="24"/>
                </a:cxn>
                <a:cxn ang="0">
                  <a:pos x="57" y="33"/>
                </a:cxn>
                <a:cxn ang="0">
                  <a:pos x="69" y="40"/>
                </a:cxn>
                <a:cxn ang="0">
                  <a:pos x="77" y="46"/>
                </a:cxn>
                <a:cxn ang="0">
                  <a:pos x="79" y="49"/>
                </a:cxn>
              </a:cxnLst>
              <a:rect l="0" t="0" r="r" b="b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" name="Freeform 216"/>
            <p:cNvSpPr>
              <a:spLocks/>
            </p:cNvSpPr>
            <p:nvPr/>
          </p:nvSpPr>
          <p:spPr bwMode="auto">
            <a:xfrm>
              <a:off x="294" y="1308"/>
              <a:ext cx="63" cy="53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60" y="53"/>
                </a:cxn>
                <a:cxn ang="0">
                  <a:pos x="53" y="50"/>
                </a:cxn>
                <a:cxn ang="0">
                  <a:pos x="43" y="43"/>
                </a:cxn>
                <a:cxn ang="0">
                  <a:pos x="31" y="35"/>
                </a:cxn>
                <a:cxn ang="0">
                  <a:pos x="20" y="25"/>
                </a:cxn>
                <a:cxn ang="0">
                  <a:pos x="10" y="16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4" y="11"/>
                </a:cxn>
                <a:cxn ang="0">
                  <a:pos x="26" y="19"/>
                </a:cxn>
                <a:cxn ang="0">
                  <a:pos x="38" y="27"/>
                </a:cxn>
                <a:cxn ang="0">
                  <a:pos x="48" y="35"/>
                </a:cxn>
                <a:cxn ang="0">
                  <a:pos x="57" y="43"/>
                </a:cxn>
                <a:cxn ang="0">
                  <a:pos x="63" y="49"/>
                </a:cxn>
                <a:cxn ang="0">
                  <a:pos x="63" y="53"/>
                </a:cxn>
              </a:cxnLst>
              <a:rect l="0" t="0" r="r" b="b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" name="Freeform 217"/>
            <p:cNvSpPr>
              <a:spLocks/>
            </p:cNvSpPr>
            <p:nvPr/>
          </p:nvSpPr>
          <p:spPr bwMode="auto">
            <a:xfrm>
              <a:off x="301" y="1287"/>
              <a:ext cx="54" cy="45"/>
            </a:xfrm>
            <a:custGeom>
              <a:avLst/>
              <a:gdLst/>
              <a:ahLst/>
              <a:cxnLst>
                <a:cxn ang="0">
                  <a:pos x="54" y="45"/>
                </a:cxn>
                <a:cxn ang="0">
                  <a:pos x="50" y="45"/>
                </a:cxn>
                <a:cxn ang="0">
                  <a:pos x="45" y="44"/>
                </a:cxn>
                <a:cxn ang="0">
                  <a:pos x="37" y="39"/>
                </a:cxn>
                <a:cxn ang="0">
                  <a:pos x="28" y="34"/>
                </a:cxn>
                <a:cxn ang="0">
                  <a:pos x="19" y="26"/>
                </a:cxn>
                <a:cxn ang="0">
                  <a:pos x="11" y="18"/>
                </a:cxn>
                <a:cxn ang="0">
                  <a:pos x="4" y="9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4" y="11"/>
                </a:cxn>
                <a:cxn ang="0">
                  <a:pos x="23" y="18"/>
                </a:cxn>
                <a:cxn ang="0">
                  <a:pos x="33" y="25"/>
                </a:cxn>
                <a:cxn ang="0">
                  <a:pos x="42" y="31"/>
                </a:cxn>
                <a:cxn ang="0">
                  <a:pos x="49" y="37"/>
                </a:cxn>
                <a:cxn ang="0">
                  <a:pos x="54" y="41"/>
                </a:cxn>
                <a:cxn ang="0">
                  <a:pos x="54" y="45"/>
                </a:cxn>
              </a:cxnLst>
              <a:rect l="0" t="0" r="r" b="b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9" name="Freeform 218"/>
            <p:cNvSpPr>
              <a:spLocks/>
            </p:cNvSpPr>
            <p:nvPr/>
          </p:nvSpPr>
          <p:spPr bwMode="auto">
            <a:xfrm>
              <a:off x="317" y="1265"/>
              <a:ext cx="38" cy="40"/>
            </a:xfrm>
            <a:custGeom>
              <a:avLst/>
              <a:gdLst/>
              <a:ahLst/>
              <a:cxnLst>
                <a:cxn ang="0">
                  <a:pos x="38" y="40"/>
                </a:cxn>
                <a:cxn ang="0">
                  <a:pos x="34" y="40"/>
                </a:cxn>
                <a:cxn ang="0">
                  <a:pos x="30" y="36"/>
                </a:cxn>
                <a:cxn ang="0">
                  <a:pos x="23" y="32"/>
                </a:cxn>
                <a:cxn ang="0">
                  <a:pos x="16" y="25"/>
                </a:cxn>
                <a:cxn ang="0">
                  <a:pos x="11" y="18"/>
                </a:cxn>
                <a:cxn ang="0">
                  <a:pos x="5" y="1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9" y="9"/>
                </a:cxn>
                <a:cxn ang="0">
                  <a:pos x="16" y="15"/>
                </a:cxn>
                <a:cxn ang="0">
                  <a:pos x="22" y="20"/>
                </a:cxn>
                <a:cxn ang="0">
                  <a:pos x="28" y="26"/>
                </a:cxn>
                <a:cxn ang="0">
                  <a:pos x="33" y="32"/>
                </a:cxn>
                <a:cxn ang="0">
                  <a:pos x="37" y="36"/>
                </a:cxn>
                <a:cxn ang="0">
                  <a:pos x="38" y="40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0" name="Freeform 219"/>
            <p:cNvSpPr>
              <a:spLocks/>
            </p:cNvSpPr>
            <p:nvPr/>
          </p:nvSpPr>
          <p:spPr bwMode="auto">
            <a:xfrm>
              <a:off x="326" y="1253"/>
              <a:ext cx="23" cy="26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7" y="25"/>
                </a:cxn>
                <a:cxn ang="0">
                  <a:pos x="8" y="18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5" y="15"/>
                </a:cxn>
                <a:cxn ang="0">
                  <a:pos x="23" y="21"/>
                </a:cxn>
                <a:cxn ang="0">
                  <a:pos x="23" y="26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1" name="Freeform 220"/>
            <p:cNvSpPr>
              <a:spLocks/>
            </p:cNvSpPr>
            <p:nvPr/>
          </p:nvSpPr>
          <p:spPr bwMode="auto">
            <a:xfrm>
              <a:off x="301" y="1464"/>
              <a:ext cx="3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7" y="5"/>
                </a:cxn>
                <a:cxn ang="0">
                  <a:pos x="14" y="9"/>
                </a:cxn>
                <a:cxn ang="0">
                  <a:pos x="20" y="13"/>
                </a:cxn>
                <a:cxn ang="0">
                  <a:pos x="27" y="17"/>
                </a:cxn>
                <a:cxn ang="0">
                  <a:pos x="31" y="22"/>
                </a:cxn>
                <a:cxn ang="0">
                  <a:pos x="33" y="25"/>
                </a:cxn>
                <a:cxn ang="0">
                  <a:pos x="32" y="29"/>
                </a:cxn>
                <a:cxn ang="0">
                  <a:pos x="25" y="29"/>
                </a:cxn>
                <a:cxn ang="0">
                  <a:pos x="16" y="20"/>
                </a:cxn>
                <a:cxn ang="0">
                  <a:pos x="7" y="8"/>
                </a:cxn>
                <a:cxn ang="0">
                  <a:pos x="0" y="0"/>
                </a:cxn>
              </a:cxnLst>
              <a:rect l="0" t="0" r="r" b="b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2" name="Freeform 221"/>
            <p:cNvSpPr>
              <a:spLocks/>
            </p:cNvSpPr>
            <p:nvPr/>
          </p:nvSpPr>
          <p:spPr bwMode="auto">
            <a:xfrm>
              <a:off x="284" y="1463"/>
              <a:ext cx="16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33"/>
                </a:cxn>
                <a:cxn ang="0">
                  <a:pos x="11" y="23"/>
                </a:cxn>
                <a:cxn ang="0">
                  <a:pos x="14" y="9"/>
                </a:cxn>
                <a:cxn ang="0">
                  <a:pos x="16" y="0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3" name="Freeform 222"/>
            <p:cNvSpPr>
              <a:spLocks/>
            </p:cNvSpPr>
            <p:nvPr/>
          </p:nvSpPr>
          <p:spPr bwMode="auto">
            <a:xfrm>
              <a:off x="303" y="1470"/>
              <a:ext cx="1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8"/>
                </a:cxn>
                <a:cxn ang="0">
                  <a:pos x="1" y="22"/>
                </a:cxn>
                <a:cxn ang="0">
                  <a:pos x="2" y="34"/>
                </a:cxn>
                <a:cxn ang="0">
                  <a:pos x="6" y="40"/>
                </a:cxn>
                <a:cxn ang="0">
                  <a:pos x="10" y="35"/>
                </a:cxn>
                <a:cxn ang="0">
                  <a:pos x="8" y="23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4" name="Freeform 223"/>
            <p:cNvSpPr>
              <a:spLocks/>
            </p:cNvSpPr>
            <p:nvPr/>
          </p:nvSpPr>
          <p:spPr bwMode="auto">
            <a:xfrm>
              <a:off x="265" y="1451"/>
              <a:ext cx="30" cy="3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3" y="11"/>
                </a:cxn>
                <a:cxn ang="0">
                  <a:pos x="15" y="24"/>
                </a:cxn>
                <a:cxn ang="0">
                  <a:pos x="6" y="34"/>
                </a:cxn>
                <a:cxn ang="0">
                  <a:pos x="0" y="35"/>
                </a:cxn>
                <a:cxn ang="0">
                  <a:pos x="0" y="32"/>
                </a:cxn>
                <a:cxn ang="0">
                  <a:pos x="3" y="28"/>
                </a:cxn>
                <a:cxn ang="0">
                  <a:pos x="6" y="22"/>
                </a:cxn>
                <a:cxn ang="0">
                  <a:pos x="12" y="17"/>
                </a:cxn>
                <a:cxn ang="0">
                  <a:pos x="17" y="12"/>
                </a:cxn>
                <a:cxn ang="0">
                  <a:pos x="23" y="7"/>
                </a:cxn>
                <a:cxn ang="0">
                  <a:pos x="27" y="3"/>
                </a:cxn>
                <a:cxn ang="0">
                  <a:pos x="30" y="0"/>
                </a:cxn>
              </a:cxnLst>
              <a:rect l="0" t="0" r="r" b="b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5" name="Freeform 224"/>
            <p:cNvSpPr>
              <a:spLocks/>
            </p:cNvSpPr>
            <p:nvPr/>
          </p:nvSpPr>
          <p:spPr bwMode="auto">
            <a:xfrm>
              <a:off x="269" y="1259"/>
              <a:ext cx="51" cy="11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45" y="9"/>
                </a:cxn>
                <a:cxn ang="0">
                  <a:pos x="37" y="11"/>
                </a:cxn>
                <a:cxn ang="0">
                  <a:pos x="29" y="11"/>
                </a:cxn>
                <a:cxn ang="0">
                  <a:pos x="21" y="11"/>
                </a:cxn>
                <a:cxn ang="0">
                  <a:pos x="13" y="11"/>
                </a:cxn>
                <a:cxn ang="0">
                  <a:pos x="6" y="9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28" y="5"/>
                </a:cxn>
                <a:cxn ang="0">
                  <a:pos x="37" y="7"/>
                </a:cxn>
                <a:cxn ang="0">
                  <a:pos x="45" y="8"/>
                </a:cxn>
                <a:cxn ang="0">
                  <a:pos x="51" y="9"/>
                </a:cxn>
              </a:cxnLst>
              <a:rect l="0" t="0" r="r" b="b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6" name="Freeform 225"/>
            <p:cNvSpPr>
              <a:spLocks/>
            </p:cNvSpPr>
            <p:nvPr/>
          </p:nvSpPr>
          <p:spPr bwMode="auto">
            <a:xfrm>
              <a:off x="278" y="1239"/>
              <a:ext cx="48" cy="17"/>
            </a:xfrm>
            <a:custGeom>
              <a:avLst/>
              <a:gdLst/>
              <a:ahLst/>
              <a:cxnLst>
                <a:cxn ang="0">
                  <a:pos x="48" y="17"/>
                </a:cxn>
                <a:cxn ang="0">
                  <a:pos x="44" y="17"/>
                </a:cxn>
                <a:cxn ang="0">
                  <a:pos x="37" y="16"/>
                </a:cxn>
                <a:cxn ang="0">
                  <a:pos x="29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6" y="9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1" y="6"/>
                </a:cxn>
                <a:cxn ang="0">
                  <a:pos x="30" y="9"/>
                </a:cxn>
                <a:cxn ang="0">
                  <a:pos x="38" y="12"/>
                </a:cxn>
                <a:cxn ang="0">
                  <a:pos x="45" y="16"/>
                </a:cxn>
                <a:cxn ang="0">
                  <a:pos x="48" y="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7" name="Freeform 226"/>
            <p:cNvSpPr>
              <a:spLocks/>
            </p:cNvSpPr>
            <p:nvPr/>
          </p:nvSpPr>
          <p:spPr bwMode="auto">
            <a:xfrm>
              <a:off x="255" y="1284"/>
              <a:ext cx="48" cy="11"/>
            </a:xfrm>
            <a:custGeom>
              <a:avLst/>
              <a:gdLst/>
              <a:ahLst/>
              <a:cxnLst>
                <a:cxn ang="0">
                  <a:pos x="48" y="5"/>
                </a:cxn>
                <a:cxn ang="0">
                  <a:pos x="45" y="7"/>
                </a:cxn>
                <a:cxn ang="0">
                  <a:pos x="41" y="8"/>
                </a:cxn>
                <a:cxn ang="0">
                  <a:pos x="34" y="11"/>
                </a:cxn>
                <a:cxn ang="0">
                  <a:pos x="26" y="11"/>
                </a:cxn>
                <a:cxn ang="0">
                  <a:pos x="17" y="11"/>
                </a:cxn>
                <a:cxn ang="0">
                  <a:pos x="10" y="9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7" y="1"/>
                </a:cxn>
                <a:cxn ang="0">
                  <a:pos x="26" y="3"/>
                </a:cxn>
                <a:cxn ang="0">
                  <a:pos x="34" y="4"/>
                </a:cxn>
                <a:cxn ang="0">
                  <a:pos x="42" y="5"/>
                </a:cxn>
                <a:cxn ang="0">
                  <a:pos x="48" y="5"/>
                </a:cxn>
              </a:cxnLst>
              <a:rect l="0" t="0" r="r" b="b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" name="Freeform 227"/>
            <p:cNvSpPr>
              <a:spLocks/>
            </p:cNvSpPr>
            <p:nvPr/>
          </p:nvSpPr>
          <p:spPr bwMode="auto">
            <a:xfrm>
              <a:off x="241" y="1308"/>
              <a:ext cx="56" cy="1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0" y="4"/>
                </a:cxn>
                <a:cxn ang="0">
                  <a:pos x="42" y="7"/>
                </a:cxn>
                <a:cxn ang="0">
                  <a:pos x="33" y="10"/>
                </a:cxn>
                <a:cxn ang="0">
                  <a:pos x="25" y="14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7" y="7"/>
                </a:cxn>
                <a:cxn ang="0">
                  <a:pos x="14" y="5"/>
                </a:cxn>
                <a:cxn ang="0">
                  <a:pos x="23" y="4"/>
                </a:cxn>
                <a:cxn ang="0">
                  <a:pos x="33" y="4"/>
                </a:cxn>
                <a:cxn ang="0">
                  <a:pos x="42" y="2"/>
                </a:cxn>
                <a:cxn ang="0">
                  <a:pos x="50" y="1"/>
                </a:cxn>
                <a:cxn ang="0">
                  <a:pos x="56" y="0"/>
                </a:cxn>
              </a:cxnLst>
              <a:rect l="0" t="0" r="r" b="b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9" name="Freeform 228"/>
            <p:cNvSpPr>
              <a:spLocks/>
            </p:cNvSpPr>
            <p:nvPr/>
          </p:nvSpPr>
          <p:spPr bwMode="auto">
            <a:xfrm>
              <a:off x="228" y="1333"/>
              <a:ext cx="60" cy="1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4" y="2"/>
                </a:cxn>
                <a:cxn ang="0">
                  <a:pos x="46" y="7"/>
                </a:cxn>
                <a:cxn ang="0">
                  <a:pos x="36" y="10"/>
                </a:cxn>
                <a:cxn ang="0">
                  <a:pos x="26" y="15"/>
                </a:cxn>
                <a:cxn ang="0">
                  <a:pos x="16" y="17"/>
                </a:cxn>
                <a:cxn ang="0">
                  <a:pos x="8" y="19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9"/>
                </a:cxn>
                <a:cxn ang="0">
                  <a:pos x="18" y="7"/>
                </a:cxn>
                <a:cxn ang="0">
                  <a:pos x="28" y="5"/>
                </a:cxn>
                <a:cxn ang="0">
                  <a:pos x="38" y="3"/>
                </a:cxn>
                <a:cxn ang="0">
                  <a:pos x="47" y="2"/>
                </a:cxn>
                <a:cxn ang="0">
                  <a:pos x="55" y="1"/>
                </a:cxn>
                <a:cxn ang="0">
                  <a:pos x="60" y="0"/>
                </a:cxn>
              </a:cxnLst>
              <a:rect l="0" t="0" r="r" b="b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0" name="Freeform 229"/>
            <p:cNvSpPr>
              <a:spLocks/>
            </p:cNvSpPr>
            <p:nvPr/>
          </p:nvSpPr>
          <p:spPr bwMode="auto">
            <a:xfrm>
              <a:off x="223" y="1378"/>
              <a:ext cx="65" cy="3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9" y="6"/>
                </a:cxn>
                <a:cxn ang="0">
                  <a:pos x="50" y="13"/>
                </a:cxn>
                <a:cxn ang="0">
                  <a:pos x="41" y="18"/>
                </a:cxn>
                <a:cxn ang="0">
                  <a:pos x="30" y="24"/>
                </a:cxn>
                <a:cxn ang="0">
                  <a:pos x="20" y="30"/>
                </a:cxn>
                <a:cxn ang="0">
                  <a:pos x="11" y="33"/>
                </a:cxn>
                <a:cxn ang="0">
                  <a:pos x="4" y="34"/>
                </a:cxn>
                <a:cxn ang="0">
                  <a:pos x="0" y="32"/>
                </a:cxn>
                <a:cxn ang="0">
                  <a:pos x="1" y="29"/>
                </a:cxn>
                <a:cxn ang="0">
                  <a:pos x="8" y="25"/>
                </a:cxn>
                <a:cxn ang="0">
                  <a:pos x="17" y="21"/>
                </a:cxn>
                <a:cxn ang="0">
                  <a:pos x="29" y="16"/>
                </a:cxn>
                <a:cxn ang="0">
                  <a:pos x="41" y="13"/>
                </a:cxn>
                <a:cxn ang="0">
                  <a:pos x="51" y="8"/>
                </a:cxn>
                <a:cxn ang="0">
                  <a:pos x="60" y="4"/>
                </a:cxn>
                <a:cxn ang="0">
                  <a:pos x="65" y="0"/>
                </a:cxn>
              </a:cxnLst>
              <a:rect l="0" t="0" r="r" b="b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1" name="Freeform 230"/>
            <p:cNvSpPr>
              <a:spLocks/>
            </p:cNvSpPr>
            <p:nvPr/>
          </p:nvSpPr>
          <p:spPr bwMode="auto">
            <a:xfrm>
              <a:off x="234" y="1430"/>
              <a:ext cx="60" cy="3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5" y="5"/>
                </a:cxn>
                <a:cxn ang="0">
                  <a:pos x="47" y="12"/>
                </a:cxn>
                <a:cxn ang="0">
                  <a:pos x="38" y="19"/>
                </a:cxn>
                <a:cxn ang="0">
                  <a:pos x="28" y="25"/>
                </a:cxn>
                <a:cxn ang="0">
                  <a:pos x="18" y="32"/>
                </a:cxn>
                <a:cxn ang="0">
                  <a:pos x="10" y="37"/>
                </a:cxn>
                <a:cxn ang="0">
                  <a:pos x="3" y="39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6" y="28"/>
                </a:cxn>
                <a:cxn ang="0">
                  <a:pos x="15" y="22"/>
                </a:cxn>
                <a:cxn ang="0">
                  <a:pos x="27" y="16"/>
                </a:cxn>
                <a:cxn ang="0">
                  <a:pos x="37" y="12"/>
                </a:cxn>
                <a:cxn ang="0">
                  <a:pos x="47" y="7"/>
                </a:cxn>
                <a:cxn ang="0">
                  <a:pos x="55" y="3"/>
                </a:cxn>
                <a:cxn ang="0">
                  <a:pos x="60" y="0"/>
                </a:cxn>
              </a:cxnLst>
              <a:rect l="0" t="0" r="r" b="b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2" name="Freeform 231"/>
            <p:cNvSpPr>
              <a:spLocks/>
            </p:cNvSpPr>
            <p:nvPr/>
          </p:nvSpPr>
          <p:spPr bwMode="auto">
            <a:xfrm>
              <a:off x="231" y="1356"/>
              <a:ext cx="55" cy="3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0" y="4"/>
                </a:cxn>
                <a:cxn ang="0">
                  <a:pos x="42" y="10"/>
                </a:cxn>
                <a:cxn ang="0">
                  <a:pos x="34" y="16"/>
                </a:cxn>
                <a:cxn ang="0">
                  <a:pos x="24" y="22"/>
                </a:cxn>
                <a:cxn ang="0">
                  <a:pos x="16" y="28"/>
                </a:cxn>
                <a:cxn ang="0">
                  <a:pos x="8" y="31"/>
                </a:cxn>
                <a:cxn ang="0">
                  <a:pos x="3" y="33"/>
                </a:cxn>
                <a:cxn ang="0">
                  <a:pos x="0" y="30"/>
                </a:cxn>
                <a:cxn ang="0">
                  <a:pos x="3" y="26"/>
                </a:cxn>
                <a:cxn ang="0">
                  <a:pos x="7" y="21"/>
                </a:cxn>
                <a:cxn ang="0">
                  <a:pos x="15" y="17"/>
                </a:cxn>
                <a:cxn ang="0">
                  <a:pos x="25" y="12"/>
                </a:cxn>
                <a:cxn ang="0">
                  <a:pos x="34" y="8"/>
                </a:cxn>
                <a:cxn ang="0">
                  <a:pos x="43" y="4"/>
                </a:cxn>
                <a:cxn ang="0">
                  <a:pos x="50" y="2"/>
                </a:cxn>
                <a:cxn ang="0">
                  <a:pos x="55" y="0"/>
                </a:cxn>
              </a:cxnLst>
              <a:rect l="0" t="0" r="r" b="b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3" name="Freeform 232"/>
            <p:cNvSpPr>
              <a:spLocks/>
            </p:cNvSpPr>
            <p:nvPr/>
          </p:nvSpPr>
          <p:spPr bwMode="auto">
            <a:xfrm>
              <a:off x="281" y="1358"/>
              <a:ext cx="79" cy="50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75" y="50"/>
                </a:cxn>
                <a:cxn ang="0">
                  <a:pos x="66" y="48"/>
                </a:cxn>
                <a:cxn ang="0">
                  <a:pos x="54" y="42"/>
                </a:cxn>
                <a:cxn ang="0">
                  <a:pos x="41" y="35"/>
                </a:cxn>
                <a:cxn ang="0">
                  <a:pos x="27" y="27"/>
                </a:cxn>
                <a:cxn ang="0">
                  <a:pos x="15" y="18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7" y="9"/>
                </a:cxn>
                <a:cxn ang="0">
                  <a:pos x="30" y="16"/>
                </a:cxn>
                <a:cxn ang="0">
                  <a:pos x="44" y="24"/>
                </a:cxn>
                <a:cxn ang="0">
                  <a:pos x="58" y="33"/>
                </a:cxn>
                <a:cxn ang="0">
                  <a:pos x="69" y="40"/>
                </a:cxn>
                <a:cxn ang="0">
                  <a:pos x="77" y="45"/>
                </a:cxn>
                <a:cxn ang="0">
                  <a:pos x="79" y="49"/>
                </a:cxn>
              </a:cxnLst>
              <a:rect l="0" t="0" r="r" b="b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4" name="Freeform 233"/>
            <p:cNvSpPr>
              <a:spLocks/>
            </p:cNvSpPr>
            <p:nvPr/>
          </p:nvSpPr>
          <p:spPr bwMode="auto">
            <a:xfrm>
              <a:off x="284" y="1399"/>
              <a:ext cx="63" cy="43"/>
            </a:xfrm>
            <a:custGeom>
              <a:avLst/>
              <a:gdLst/>
              <a:ahLst/>
              <a:cxnLst>
                <a:cxn ang="0">
                  <a:pos x="63" y="43"/>
                </a:cxn>
                <a:cxn ang="0">
                  <a:pos x="59" y="43"/>
                </a:cxn>
                <a:cxn ang="0">
                  <a:pos x="54" y="42"/>
                </a:cxn>
                <a:cxn ang="0">
                  <a:pos x="45" y="38"/>
                </a:cxn>
                <a:cxn ang="0">
                  <a:pos x="34" y="33"/>
                </a:cxn>
                <a:cxn ang="0">
                  <a:pos x="24" y="26"/>
                </a:cxn>
                <a:cxn ang="0">
                  <a:pos x="14" y="18"/>
                </a:cxn>
                <a:cxn ang="0">
                  <a:pos x="6" y="9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1"/>
                </a:cxn>
                <a:cxn ang="0">
                  <a:pos x="28" y="18"/>
                </a:cxn>
                <a:cxn ang="0">
                  <a:pos x="38" y="25"/>
                </a:cxn>
                <a:cxn ang="0">
                  <a:pos x="48" y="30"/>
                </a:cxn>
                <a:cxn ang="0">
                  <a:pos x="56" y="36"/>
                </a:cxn>
                <a:cxn ang="0">
                  <a:pos x="62" y="41"/>
                </a:cxn>
                <a:cxn ang="0">
                  <a:pos x="63" y="43"/>
                </a:cxn>
              </a:cxnLst>
              <a:rect l="0" t="0" r="r" b="b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5" name="Freeform 234"/>
            <p:cNvSpPr>
              <a:spLocks/>
            </p:cNvSpPr>
            <p:nvPr/>
          </p:nvSpPr>
          <p:spPr bwMode="auto">
            <a:xfrm>
              <a:off x="230" y="1404"/>
              <a:ext cx="59" cy="39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4" y="5"/>
                </a:cxn>
                <a:cxn ang="0">
                  <a:pos x="47" y="12"/>
                </a:cxn>
                <a:cxn ang="0">
                  <a:pos x="38" y="19"/>
                </a:cxn>
                <a:cxn ang="0">
                  <a:pos x="28" y="26"/>
                </a:cxn>
                <a:cxn ang="0">
                  <a:pos x="18" y="32"/>
                </a:cxn>
                <a:cxn ang="0">
                  <a:pos x="10" y="37"/>
                </a:cxn>
                <a:cxn ang="0">
                  <a:pos x="4" y="39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6" y="28"/>
                </a:cxn>
                <a:cxn ang="0">
                  <a:pos x="15" y="23"/>
                </a:cxn>
                <a:cxn ang="0">
                  <a:pos x="26" y="17"/>
                </a:cxn>
                <a:cxn ang="0">
                  <a:pos x="36" y="12"/>
                </a:cxn>
                <a:cxn ang="0">
                  <a:pos x="47" y="7"/>
                </a:cxn>
                <a:cxn ang="0">
                  <a:pos x="54" y="4"/>
                </a:cxn>
                <a:cxn ang="0">
                  <a:pos x="59" y="0"/>
                </a:cxn>
              </a:cxnLst>
              <a:rect l="0" t="0" r="r" b="b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6" name="Freeform 235"/>
            <p:cNvSpPr>
              <a:spLocks/>
            </p:cNvSpPr>
            <p:nvPr/>
          </p:nvSpPr>
          <p:spPr bwMode="auto">
            <a:xfrm>
              <a:off x="366" y="1450"/>
              <a:ext cx="48" cy="197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4" y="0"/>
                </a:cxn>
                <a:cxn ang="0">
                  <a:pos x="47" y="1"/>
                </a:cxn>
                <a:cxn ang="0">
                  <a:pos x="48" y="3"/>
                </a:cxn>
                <a:cxn ang="0">
                  <a:pos x="48" y="4"/>
                </a:cxn>
                <a:cxn ang="0">
                  <a:pos x="28" y="28"/>
                </a:cxn>
                <a:cxn ang="0">
                  <a:pos x="16" y="54"/>
                </a:cxn>
                <a:cxn ang="0">
                  <a:pos x="10" y="81"/>
                </a:cxn>
                <a:cxn ang="0">
                  <a:pos x="8" y="107"/>
                </a:cxn>
                <a:cxn ang="0">
                  <a:pos x="10" y="133"/>
                </a:cxn>
                <a:cxn ang="0">
                  <a:pos x="14" y="157"/>
                </a:cxn>
                <a:cxn ang="0">
                  <a:pos x="19" y="179"/>
                </a:cxn>
                <a:cxn ang="0">
                  <a:pos x="24" y="197"/>
                </a:cxn>
                <a:cxn ang="0">
                  <a:pos x="14" y="184"/>
                </a:cxn>
                <a:cxn ang="0">
                  <a:pos x="6" y="164"/>
                </a:cxn>
                <a:cxn ang="0">
                  <a:pos x="1" y="136"/>
                </a:cxn>
                <a:cxn ang="0">
                  <a:pos x="0" y="105"/>
                </a:cxn>
                <a:cxn ang="0">
                  <a:pos x="3" y="73"/>
                </a:cxn>
                <a:cxn ang="0">
                  <a:pos x="11" y="43"/>
                </a:cxn>
                <a:cxn ang="0">
                  <a:pos x="24" y="18"/>
                </a:cxn>
                <a:cxn ang="0">
                  <a:pos x="43" y="0"/>
                </a:cxn>
              </a:cxnLst>
              <a:rect l="0" t="0" r="r" b="b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7" name="Freeform 236"/>
            <p:cNvSpPr>
              <a:spLocks/>
            </p:cNvSpPr>
            <p:nvPr/>
          </p:nvSpPr>
          <p:spPr bwMode="auto">
            <a:xfrm>
              <a:off x="376" y="1620"/>
              <a:ext cx="4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10" y="10"/>
                </a:cxn>
                <a:cxn ang="0">
                  <a:pos x="17" y="14"/>
                </a:cxn>
                <a:cxn ang="0">
                  <a:pos x="25" y="18"/>
                </a:cxn>
                <a:cxn ang="0">
                  <a:pos x="31" y="21"/>
                </a:cxn>
                <a:cxn ang="0">
                  <a:pos x="37" y="23"/>
                </a:cxn>
                <a:cxn ang="0">
                  <a:pos x="41" y="25"/>
                </a:cxn>
                <a:cxn ang="0">
                  <a:pos x="43" y="23"/>
                </a:cxn>
                <a:cxn ang="0">
                  <a:pos x="43" y="21"/>
                </a:cxn>
                <a:cxn ang="0">
                  <a:pos x="40" y="19"/>
                </a:cxn>
                <a:cxn ang="0">
                  <a:pos x="35" y="17"/>
                </a:cxn>
                <a:cxn ang="0">
                  <a:pos x="29" y="13"/>
                </a:cxn>
                <a:cxn ang="0">
                  <a:pos x="22" y="11"/>
                </a:cxn>
                <a:cxn ang="0">
                  <a:pos x="14" y="8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" name="Freeform 237"/>
            <p:cNvSpPr>
              <a:spLocks/>
            </p:cNvSpPr>
            <p:nvPr/>
          </p:nvSpPr>
          <p:spPr bwMode="auto">
            <a:xfrm>
              <a:off x="373" y="1603"/>
              <a:ext cx="46" cy="28"/>
            </a:xfrm>
            <a:custGeom>
              <a:avLst/>
              <a:gdLst/>
              <a:ahLst/>
              <a:cxnLst>
                <a:cxn ang="0">
                  <a:pos x="46" y="27"/>
                </a:cxn>
                <a:cxn ang="0">
                  <a:pos x="44" y="28"/>
                </a:cxn>
                <a:cxn ang="0">
                  <a:pos x="41" y="27"/>
                </a:cxn>
                <a:cxn ang="0">
                  <a:pos x="34" y="26"/>
                </a:cxn>
                <a:cxn ang="0">
                  <a:pos x="27" y="22"/>
                </a:cxn>
                <a:cxn ang="0">
                  <a:pos x="19" y="18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2" y="6"/>
                </a:cxn>
                <a:cxn ang="0">
                  <a:pos x="20" y="11"/>
                </a:cxn>
                <a:cxn ang="0">
                  <a:pos x="28" y="14"/>
                </a:cxn>
                <a:cxn ang="0">
                  <a:pos x="36" y="19"/>
                </a:cxn>
                <a:cxn ang="0">
                  <a:pos x="42" y="22"/>
                </a:cxn>
                <a:cxn ang="0">
                  <a:pos x="45" y="25"/>
                </a:cxn>
                <a:cxn ang="0">
                  <a:pos x="46" y="27"/>
                </a:cxn>
              </a:cxnLst>
              <a:rect l="0" t="0" r="r" b="b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9" name="Freeform 238"/>
            <p:cNvSpPr>
              <a:spLocks/>
            </p:cNvSpPr>
            <p:nvPr/>
          </p:nvSpPr>
          <p:spPr bwMode="auto">
            <a:xfrm>
              <a:off x="368" y="1563"/>
              <a:ext cx="62" cy="39"/>
            </a:xfrm>
            <a:custGeom>
              <a:avLst/>
              <a:gdLst/>
              <a:ahLst/>
              <a:cxnLst>
                <a:cxn ang="0">
                  <a:pos x="62" y="37"/>
                </a:cxn>
                <a:cxn ang="0">
                  <a:pos x="58" y="39"/>
                </a:cxn>
                <a:cxn ang="0">
                  <a:pos x="51" y="37"/>
                </a:cxn>
                <a:cxn ang="0">
                  <a:pos x="43" y="34"/>
                </a:cxn>
                <a:cxn ang="0">
                  <a:pos x="33" y="28"/>
                </a:cxn>
                <a:cxn ang="0">
                  <a:pos x="23" y="23"/>
                </a:cxn>
                <a:cxn ang="0">
                  <a:pos x="13" y="1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3" y="8"/>
                </a:cxn>
                <a:cxn ang="0">
                  <a:pos x="24" y="14"/>
                </a:cxn>
                <a:cxn ang="0">
                  <a:pos x="34" y="19"/>
                </a:cxn>
                <a:cxn ang="0">
                  <a:pos x="46" y="25"/>
                </a:cxn>
                <a:cxn ang="0">
                  <a:pos x="55" y="31"/>
                </a:cxn>
                <a:cxn ang="0">
                  <a:pos x="60" y="34"/>
                </a:cxn>
                <a:cxn ang="0">
                  <a:pos x="62" y="37"/>
                </a:cxn>
              </a:cxnLst>
              <a:rect l="0" t="0" r="r" b="b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0" name="Freeform 239"/>
            <p:cNvSpPr>
              <a:spLocks/>
            </p:cNvSpPr>
            <p:nvPr/>
          </p:nvSpPr>
          <p:spPr bwMode="auto">
            <a:xfrm>
              <a:off x="372" y="1527"/>
              <a:ext cx="67" cy="43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3" y="43"/>
                </a:cxn>
                <a:cxn ang="0">
                  <a:pos x="55" y="41"/>
                </a:cxn>
                <a:cxn ang="0">
                  <a:pos x="45" y="36"/>
                </a:cxn>
                <a:cxn ang="0">
                  <a:pos x="34" y="29"/>
                </a:cxn>
                <a:cxn ang="0">
                  <a:pos x="22" y="22"/>
                </a:cxn>
                <a:cxn ang="0">
                  <a:pos x="12" y="1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13" y="8"/>
                </a:cxn>
                <a:cxn ang="0">
                  <a:pos x="25" y="13"/>
                </a:cxn>
                <a:cxn ang="0">
                  <a:pos x="37" y="20"/>
                </a:cxn>
                <a:cxn ang="0">
                  <a:pos x="48" y="28"/>
                </a:cxn>
                <a:cxn ang="0">
                  <a:pos x="58" y="34"/>
                </a:cxn>
                <a:cxn ang="0">
                  <a:pos x="64" y="38"/>
                </a:cxn>
                <a:cxn ang="0">
                  <a:pos x="67" y="42"/>
                </a:cxn>
              </a:cxnLst>
              <a:rect l="0" t="0" r="r" b="b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1" name="Freeform 240"/>
            <p:cNvSpPr>
              <a:spLocks/>
            </p:cNvSpPr>
            <p:nvPr/>
          </p:nvSpPr>
          <p:spPr bwMode="auto">
            <a:xfrm>
              <a:off x="377" y="1503"/>
              <a:ext cx="55" cy="45"/>
            </a:xfrm>
            <a:custGeom>
              <a:avLst/>
              <a:gdLst/>
              <a:ahLst/>
              <a:cxnLst>
                <a:cxn ang="0">
                  <a:pos x="55" y="45"/>
                </a:cxn>
                <a:cxn ang="0">
                  <a:pos x="51" y="45"/>
                </a:cxn>
                <a:cxn ang="0">
                  <a:pos x="46" y="42"/>
                </a:cxn>
                <a:cxn ang="0">
                  <a:pos x="37" y="36"/>
                </a:cxn>
                <a:cxn ang="0">
                  <a:pos x="28" y="29"/>
                </a:cxn>
                <a:cxn ang="0">
                  <a:pos x="17" y="21"/>
                </a:cxn>
                <a:cxn ang="0">
                  <a:pos x="9" y="14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4" y="9"/>
                </a:cxn>
                <a:cxn ang="0">
                  <a:pos x="23" y="16"/>
                </a:cxn>
                <a:cxn ang="0">
                  <a:pos x="33" y="23"/>
                </a:cxn>
                <a:cxn ang="0">
                  <a:pos x="42" y="31"/>
                </a:cxn>
                <a:cxn ang="0">
                  <a:pos x="50" y="36"/>
                </a:cxn>
                <a:cxn ang="0">
                  <a:pos x="55" y="42"/>
                </a:cxn>
                <a:cxn ang="0">
                  <a:pos x="55" y="45"/>
                </a:cxn>
              </a:cxnLst>
              <a:rect l="0" t="0" r="r" b="b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2" name="Freeform 241"/>
            <p:cNvSpPr>
              <a:spLocks/>
            </p:cNvSpPr>
            <p:nvPr/>
          </p:nvSpPr>
          <p:spPr bwMode="auto">
            <a:xfrm>
              <a:off x="385" y="1485"/>
              <a:ext cx="45" cy="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42" y="37"/>
                </a:cxn>
                <a:cxn ang="0">
                  <a:pos x="37" y="36"/>
                </a:cxn>
                <a:cxn ang="0">
                  <a:pos x="30" y="33"/>
                </a:cxn>
                <a:cxn ang="0">
                  <a:pos x="23" y="28"/>
                </a:cxn>
                <a:cxn ang="0">
                  <a:pos x="15" y="21"/>
                </a:cxn>
                <a:cxn ang="0">
                  <a:pos x="8" y="15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12" y="9"/>
                </a:cxn>
                <a:cxn ang="0">
                  <a:pos x="18" y="15"/>
                </a:cxn>
                <a:cxn ang="0">
                  <a:pos x="28" y="20"/>
                </a:cxn>
                <a:cxn ang="0">
                  <a:pos x="34" y="26"/>
                </a:cxn>
                <a:cxn ang="0">
                  <a:pos x="41" y="32"/>
                </a:cxn>
                <a:cxn ang="0">
                  <a:pos x="45" y="35"/>
                </a:cxn>
                <a:cxn ang="0">
                  <a:pos x="45" y="37"/>
                </a:cxn>
              </a:cxnLst>
              <a:rect l="0" t="0" r="r" b="b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3" name="Freeform 242"/>
            <p:cNvSpPr>
              <a:spLocks/>
            </p:cNvSpPr>
            <p:nvPr/>
          </p:nvSpPr>
          <p:spPr bwMode="auto">
            <a:xfrm>
              <a:off x="398" y="1467"/>
              <a:ext cx="32" cy="33"/>
            </a:xfrm>
            <a:custGeom>
              <a:avLst/>
              <a:gdLst/>
              <a:ahLst/>
              <a:cxnLst>
                <a:cxn ang="0">
                  <a:pos x="32" y="33"/>
                </a:cxn>
                <a:cxn ang="0">
                  <a:pos x="29" y="33"/>
                </a:cxn>
                <a:cxn ang="0">
                  <a:pos x="25" y="30"/>
                </a:cxn>
                <a:cxn ang="0">
                  <a:pos x="19" y="26"/>
                </a:cxn>
                <a:cxn ang="0">
                  <a:pos x="13" y="20"/>
                </a:cxn>
                <a:cxn ang="0">
                  <a:pos x="8" y="14"/>
                </a:cxn>
                <a:cxn ang="0">
                  <a:pos x="3" y="9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18" y="17"/>
                </a:cxn>
                <a:cxn ang="0">
                  <a:pos x="27" y="26"/>
                </a:cxn>
                <a:cxn ang="0">
                  <a:pos x="32" y="33"/>
                </a:cxn>
              </a:cxnLst>
              <a:rect l="0" t="0" r="r" b="b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4" name="Freeform 243"/>
            <p:cNvSpPr>
              <a:spLocks/>
            </p:cNvSpPr>
            <p:nvPr/>
          </p:nvSpPr>
          <p:spPr bwMode="auto">
            <a:xfrm>
              <a:off x="406" y="1455"/>
              <a:ext cx="19" cy="22"/>
            </a:xfrm>
            <a:custGeom>
              <a:avLst/>
              <a:gdLst/>
              <a:ahLst/>
              <a:cxnLst>
                <a:cxn ang="0">
                  <a:pos x="19" y="22"/>
                </a:cxn>
                <a:cxn ang="0">
                  <a:pos x="13" y="21"/>
                </a:cxn>
                <a:cxn ang="0">
                  <a:pos x="7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13" y="14"/>
                </a:cxn>
                <a:cxn ang="0">
                  <a:pos x="19" y="18"/>
                </a:cxn>
                <a:cxn ang="0">
                  <a:pos x="19" y="22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5" name="Freeform 244"/>
            <p:cNvSpPr>
              <a:spLocks/>
            </p:cNvSpPr>
            <p:nvPr/>
          </p:nvSpPr>
          <p:spPr bwMode="auto">
            <a:xfrm>
              <a:off x="384" y="1635"/>
              <a:ext cx="2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  <a:cxn ang="0">
                  <a:pos x="17" y="11"/>
                </a:cxn>
                <a:cxn ang="0">
                  <a:pos x="26" y="19"/>
                </a:cxn>
                <a:cxn ang="0">
                  <a:pos x="27" y="25"/>
                </a:cxn>
                <a:cxn ang="0">
                  <a:pos x="22" y="24"/>
                </a:cxn>
                <a:cxn ang="0">
                  <a:pos x="14" y="17"/>
                </a:cxn>
                <a:cxn ang="0">
                  <a:pos x="6" y="7"/>
                </a:cxn>
                <a:cxn ang="0">
                  <a:pos x="0" y="0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6" name="Freeform 245"/>
            <p:cNvSpPr>
              <a:spLocks/>
            </p:cNvSpPr>
            <p:nvPr/>
          </p:nvSpPr>
          <p:spPr bwMode="auto">
            <a:xfrm>
              <a:off x="369" y="1634"/>
              <a:ext cx="14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" y="6"/>
                </a:cxn>
                <a:cxn ang="0">
                  <a:pos x="5" y="15"/>
                </a:cxn>
                <a:cxn ang="0">
                  <a:pos x="0" y="24"/>
                </a:cxn>
                <a:cxn ang="0">
                  <a:pos x="2" y="30"/>
                </a:cxn>
                <a:cxn ang="0">
                  <a:pos x="6" y="28"/>
                </a:cxn>
                <a:cxn ang="0">
                  <a:pos x="10" y="20"/>
                </a:cxn>
                <a:cxn ang="0">
                  <a:pos x="13" y="8"/>
                </a:cxn>
                <a:cxn ang="0">
                  <a:pos x="14" y="0"/>
                </a:cxn>
              </a:cxnLst>
              <a:rect l="0" t="0" r="r" b="b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7" name="Freeform 246"/>
            <p:cNvSpPr>
              <a:spLocks/>
            </p:cNvSpPr>
            <p:nvPr/>
          </p:nvSpPr>
          <p:spPr bwMode="auto">
            <a:xfrm>
              <a:off x="386" y="1641"/>
              <a:ext cx="8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2" y="28"/>
                </a:cxn>
                <a:cxn ang="0">
                  <a:pos x="5" y="33"/>
                </a:cxn>
                <a:cxn ang="0">
                  <a:pos x="8" y="28"/>
                </a:cxn>
                <a:cxn ang="0">
                  <a:pos x="6" y="18"/>
                </a:cxn>
                <a:cxn ang="0">
                  <a:pos x="3" y="8"/>
                </a:cxn>
                <a:cxn ang="0">
                  <a:pos x="0" y="0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8" name="Freeform 247"/>
            <p:cNvSpPr>
              <a:spLocks/>
            </p:cNvSpPr>
            <p:nvPr/>
          </p:nvSpPr>
          <p:spPr bwMode="auto">
            <a:xfrm>
              <a:off x="354" y="1624"/>
              <a:ext cx="25" cy="3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9" y="9"/>
                </a:cxn>
                <a:cxn ang="0">
                  <a:pos x="12" y="21"/>
                </a:cxn>
                <a:cxn ang="0">
                  <a:pos x="5" y="28"/>
                </a:cxn>
                <a:cxn ang="0">
                  <a:pos x="0" y="30"/>
                </a:cxn>
                <a:cxn ang="0">
                  <a:pos x="1" y="24"/>
                </a:cxn>
                <a:cxn ang="0">
                  <a:pos x="9" y="15"/>
                </a:cxn>
                <a:cxn ang="0">
                  <a:pos x="18" y="6"/>
                </a:cxn>
                <a:cxn ang="0">
                  <a:pos x="25" y="0"/>
                </a:cxn>
              </a:cxnLst>
              <a:rect l="0" t="0" r="r" b="b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9" name="Freeform 248"/>
            <p:cNvSpPr>
              <a:spLocks/>
            </p:cNvSpPr>
            <p:nvPr/>
          </p:nvSpPr>
          <p:spPr bwMode="auto">
            <a:xfrm>
              <a:off x="357" y="1461"/>
              <a:ext cx="43" cy="9"/>
            </a:xfrm>
            <a:custGeom>
              <a:avLst/>
              <a:gdLst/>
              <a:ahLst/>
              <a:cxnLst>
                <a:cxn ang="0">
                  <a:pos x="43" y="8"/>
                </a:cxn>
                <a:cxn ang="0">
                  <a:pos x="39" y="8"/>
                </a:cxn>
                <a:cxn ang="0">
                  <a:pos x="32" y="9"/>
                </a:cxn>
                <a:cxn ang="0">
                  <a:pos x="25" y="9"/>
                </a:cxn>
                <a:cxn ang="0">
                  <a:pos x="18" y="9"/>
                </a:cxn>
                <a:cxn ang="0">
                  <a:pos x="11" y="9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2"/>
                </a:cxn>
                <a:cxn ang="0">
                  <a:pos x="24" y="3"/>
                </a:cxn>
                <a:cxn ang="0">
                  <a:pos x="32" y="6"/>
                </a:cxn>
                <a:cxn ang="0">
                  <a:pos x="37" y="7"/>
                </a:cxn>
                <a:cxn ang="0">
                  <a:pos x="43" y="8"/>
                </a:cxn>
              </a:cxnLst>
              <a:rect l="0" t="0" r="r" b="b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0" name="Freeform 249"/>
            <p:cNvSpPr>
              <a:spLocks/>
            </p:cNvSpPr>
            <p:nvPr/>
          </p:nvSpPr>
          <p:spPr bwMode="auto">
            <a:xfrm>
              <a:off x="364" y="1444"/>
              <a:ext cx="42" cy="15"/>
            </a:xfrm>
            <a:custGeom>
              <a:avLst/>
              <a:gdLst/>
              <a:ahLst/>
              <a:cxnLst>
                <a:cxn ang="0">
                  <a:pos x="42" y="15"/>
                </a:cxn>
                <a:cxn ang="0">
                  <a:pos x="37" y="15"/>
                </a:cxn>
                <a:cxn ang="0">
                  <a:pos x="32" y="14"/>
                </a:cxn>
                <a:cxn ang="0">
                  <a:pos x="25" y="13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18" y="5"/>
                </a:cxn>
                <a:cxn ang="0">
                  <a:pos x="26" y="8"/>
                </a:cxn>
                <a:cxn ang="0">
                  <a:pos x="33" y="10"/>
                </a:cxn>
                <a:cxn ang="0">
                  <a:pos x="38" y="14"/>
                </a:cxn>
                <a:cxn ang="0">
                  <a:pos x="42" y="15"/>
                </a:cxn>
              </a:cxnLst>
              <a:rect l="0" t="0" r="r" b="b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1" name="Freeform 250"/>
            <p:cNvSpPr>
              <a:spLocks/>
            </p:cNvSpPr>
            <p:nvPr/>
          </p:nvSpPr>
          <p:spPr bwMode="auto">
            <a:xfrm>
              <a:off x="346" y="1483"/>
              <a:ext cx="39" cy="9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8" y="5"/>
                </a:cxn>
                <a:cxn ang="0">
                  <a:pos x="34" y="6"/>
                </a:cxn>
                <a:cxn ang="0">
                  <a:pos x="28" y="7"/>
                </a:cxn>
                <a:cxn ang="0">
                  <a:pos x="21" y="9"/>
                </a:cxn>
                <a:cxn ang="0">
                  <a:pos x="13" y="9"/>
                </a:cxn>
                <a:cxn ang="0">
                  <a:pos x="8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34" y="3"/>
                </a:cxn>
                <a:cxn ang="0">
                  <a:pos x="39" y="3"/>
                </a:cxn>
              </a:cxnLst>
              <a:rect l="0" t="0" r="r" b="b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2" name="Freeform 251"/>
            <p:cNvSpPr>
              <a:spLocks/>
            </p:cNvSpPr>
            <p:nvPr/>
          </p:nvSpPr>
          <p:spPr bwMode="auto">
            <a:xfrm>
              <a:off x="334" y="1502"/>
              <a:ext cx="47" cy="1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1" y="3"/>
                </a:cxn>
                <a:cxn ang="0">
                  <a:pos x="35" y="7"/>
                </a:cxn>
                <a:cxn ang="0">
                  <a:pos x="28" y="9"/>
                </a:cxn>
                <a:cxn ang="0">
                  <a:pos x="20" y="12"/>
                </a:cxn>
                <a:cxn ang="0">
                  <a:pos x="13" y="13"/>
                </a:cxn>
                <a:cxn ang="0">
                  <a:pos x="6" y="15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5" y="5"/>
                </a:cxn>
                <a:cxn ang="0">
                  <a:pos x="12" y="4"/>
                </a:cxn>
                <a:cxn ang="0">
                  <a:pos x="20" y="3"/>
                </a:cxn>
                <a:cxn ang="0">
                  <a:pos x="28" y="3"/>
                </a:cxn>
                <a:cxn ang="0">
                  <a:pos x="35" y="2"/>
                </a:cxn>
                <a:cxn ang="0">
                  <a:pos x="42" y="1"/>
                </a:cxn>
                <a:cxn ang="0">
                  <a:pos x="47" y="0"/>
                </a:cxn>
              </a:cxnLst>
              <a:rect l="0" t="0" r="r" b="b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3" name="Freeform 252"/>
            <p:cNvSpPr>
              <a:spLocks/>
            </p:cNvSpPr>
            <p:nvPr/>
          </p:nvSpPr>
          <p:spPr bwMode="auto">
            <a:xfrm>
              <a:off x="322" y="1523"/>
              <a:ext cx="51" cy="17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6" y="3"/>
                </a:cxn>
                <a:cxn ang="0">
                  <a:pos x="38" y="6"/>
                </a:cxn>
                <a:cxn ang="0">
                  <a:pos x="30" y="9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6" y="17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8" y="8"/>
                </a:cxn>
                <a:cxn ang="0">
                  <a:pos x="15" y="6"/>
                </a:cxn>
                <a:cxn ang="0">
                  <a:pos x="24" y="5"/>
                </a:cxn>
                <a:cxn ang="0">
                  <a:pos x="33" y="4"/>
                </a:cxn>
                <a:cxn ang="0">
                  <a:pos x="41" y="3"/>
                </a:cxn>
                <a:cxn ang="0">
                  <a:pos x="47" y="1"/>
                </a:cxn>
                <a:cxn ang="0">
                  <a:pos x="51" y="0"/>
                </a:cxn>
              </a:cxnLst>
              <a:rect l="0" t="0" r="r" b="b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4" name="Freeform 253"/>
            <p:cNvSpPr>
              <a:spLocks/>
            </p:cNvSpPr>
            <p:nvPr/>
          </p:nvSpPr>
          <p:spPr bwMode="auto">
            <a:xfrm>
              <a:off x="318" y="1563"/>
              <a:ext cx="55" cy="2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9" y="5"/>
                </a:cxn>
                <a:cxn ang="0">
                  <a:pos x="42" y="10"/>
                </a:cxn>
                <a:cxn ang="0">
                  <a:pos x="34" y="16"/>
                </a:cxn>
                <a:cxn ang="0">
                  <a:pos x="25" y="20"/>
                </a:cxn>
                <a:cxn ang="0">
                  <a:pos x="16" y="24"/>
                </a:cxn>
                <a:cxn ang="0">
                  <a:pos x="10" y="27"/>
                </a:cxn>
                <a:cxn ang="0">
                  <a:pos x="4" y="27"/>
                </a:cxn>
                <a:cxn ang="0">
                  <a:pos x="0" y="26"/>
                </a:cxn>
                <a:cxn ang="0">
                  <a:pos x="2" y="23"/>
                </a:cxn>
                <a:cxn ang="0">
                  <a:pos x="7" y="19"/>
                </a:cxn>
                <a:cxn ang="0">
                  <a:pos x="15" y="16"/>
                </a:cxn>
                <a:cxn ang="0">
                  <a:pos x="24" y="12"/>
                </a:cxn>
                <a:cxn ang="0">
                  <a:pos x="34" y="10"/>
                </a:cxn>
                <a:cxn ang="0">
                  <a:pos x="44" y="7"/>
                </a:cxn>
                <a:cxn ang="0">
                  <a:pos x="50" y="3"/>
                </a:cxn>
                <a:cxn ang="0">
                  <a:pos x="55" y="0"/>
                </a:cxn>
              </a:cxnLst>
              <a:rect l="0" t="0" r="r" b="b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5" name="Freeform 254"/>
            <p:cNvSpPr>
              <a:spLocks/>
            </p:cNvSpPr>
            <p:nvPr/>
          </p:nvSpPr>
          <p:spPr bwMode="auto">
            <a:xfrm>
              <a:off x="328" y="1606"/>
              <a:ext cx="49" cy="3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6" y="5"/>
                </a:cxn>
                <a:cxn ang="0">
                  <a:pos x="39" y="10"/>
                </a:cxn>
                <a:cxn ang="0">
                  <a:pos x="31" y="16"/>
                </a:cxn>
                <a:cxn ang="0">
                  <a:pos x="23" y="23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3" y="33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5" y="24"/>
                </a:cxn>
                <a:cxn ang="0">
                  <a:pos x="12" y="19"/>
                </a:cxn>
                <a:cxn ang="0">
                  <a:pos x="21" y="15"/>
                </a:cxn>
                <a:cxn ang="0">
                  <a:pos x="31" y="10"/>
                </a:cxn>
                <a:cxn ang="0">
                  <a:pos x="39" y="6"/>
                </a:cxn>
                <a:cxn ang="0">
                  <a:pos x="46" y="2"/>
                </a:cxn>
                <a:cxn ang="0">
                  <a:pos x="49" y="0"/>
                </a:cxn>
              </a:cxnLst>
              <a:rect l="0" t="0" r="r" b="b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6" name="Freeform 255"/>
            <p:cNvSpPr>
              <a:spLocks/>
            </p:cNvSpPr>
            <p:nvPr/>
          </p:nvSpPr>
          <p:spPr bwMode="auto">
            <a:xfrm>
              <a:off x="325" y="1543"/>
              <a:ext cx="46" cy="2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2" y="3"/>
                </a:cxn>
                <a:cxn ang="0">
                  <a:pos x="35" y="8"/>
                </a:cxn>
                <a:cxn ang="0">
                  <a:pos x="29" y="13"/>
                </a:cxn>
                <a:cxn ang="0">
                  <a:pos x="21" y="19"/>
                </a:cxn>
                <a:cxn ang="0">
                  <a:pos x="14" y="23"/>
                </a:cxn>
                <a:cxn ang="0">
                  <a:pos x="7" y="27"/>
                </a:cxn>
                <a:cxn ang="0">
                  <a:pos x="3" y="28"/>
                </a:cxn>
                <a:cxn ang="0">
                  <a:pos x="0" y="26"/>
                </a:cxn>
                <a:cxn ang="0">
                  <a:pos x="1" y="22"/>
                </a:cxn>
                <a:cxn ang="0">
                  <a:pos x="6" y="18"/>
                </a:cxn>
                <a:cxn ang="0">
                  <a:pos x="13" y="14"/>
                </a:cxn>
                <a:cxn ang="0">
                  <a:pos x="21" y="11"/>
                </a:cxn>
                <a:cxn ang="0">
                  <a:pos x="29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6" y="0"/>
                </a:cxn>
              </a:cxnLst>
              <a:rect l="0" t="0" r="r" b="b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7" name="Freeform 256"/>
            <p:cNvSpPr>
              <a:spLocks/>
            </p:cNvSpPr>
            <p:nvPr/>
          </p:nvSpPr>
          <p:spPr bwMode="auto">
            <a:xfrm>
              <a:off x="367" y="1545"/>
              <a:ext cx="67" cy="43"/>
            </a:xfrm>
            <a:custGeom>
              <a:avLst/>
              <a:gdLst/>
              <a:ahLst/>
              <a:cxnLst>
                <a:cxn ang="0">
                  <a:pos x="67" y="42"/>
                </a:cxn>
                <a:cxn ang="0">
                  <a:pos x="64" y="43"/>
                </a:cxn>
                <a:cxn ang="0">
                  <a:pos x="56" y="41"/>
                </a:cxn>
                <a:cxn ang="0">
                  <a:pos x="46" y="36"/>
                </a:cxn>
                <a:cxn ang="0">
                  <a:pos x="34" y="30"/>
                </a:cxn>
                <a:cxn ang="0">
                  <a:pos x="23" y="23"/>
                </a:cxn>
                <a:cxn ang="0">
                  <a:pos x="13" y="15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14" y="8"/>
                </a:cxn>
                <a:cxn ang="0">
                  <a:pos x="25" y="13"/>
                </a:cxn>
                <a:cxn ang="0">
                  <a:pos x="38" y="20"/>
                </a:cxn>
                <a:cxn ang="0">
                  <a:pos x="49" y="28"/>
                </a:cxn>
                <a:cxn ang="0">
                  <a:pos x="59" y="34"/>
                </a:cxn>
                <a:cxn ang="0">
                  <a:pos x="65" y="38"/>
                </a:cxn>
                <a:cxn ang="0">
                  <a:pos x="67" y="42"/>
                </a:cxn>
              </a:cxnLst>
              <a:rect l="0" t="0" r="r" b="b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8" name="Freeform 257"/>
            <p:cNvSpPr>
              <a:spLocks/>
            </p:cNvSpPr>
            <p:nvPr/>
          </p:nvSpPr>
          <p:spPr bwMode="auto">
            <a:xfrm>
              <a:off x="371" y="1580"/>
              <a:ext cx="52" cy="36"/>
            </a:xfrm>
            <a:custGeom>
              <a:avLst/>
              <a:gdLst/>
              <a:ahLst/>
              <a:cxnLst>
                <a:cxn ang="0">
                  <a:pos x="52" y="36"/>
                </a:cxn>
                <a:cxn ang="0">
                  <a:pos x="49" y="36"/>
                </a:cxn>
                <a:cxn ang="0">
                  <a:pos x="44" y="35"/>
                </a:cxn>
                <a:cxn ang="0">
                  <a:pos x="36" y="32"/>
                </a:cxn>
                <a:cxn ang="0">
                  <a:pos x="28" y="27"/>
                </a:cxn>
                <a:cxn ang="0">
                  <a:pos x="19" y="22"/>
                </a:cxn>
                <a:cxn ang="0">
                  <a:pos x="11" y="15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3" y="9"/>
                </a:cxn>
                <a:cxn ang="0">
                  <a:pos x="21" y="15"/>
                </a:cxn>
                <a:cxn ang="0">
                  <a:pos x="31" y="20"/>
                </a:cxn>
                <a:cxn ang="0">
                  <a:pos x="39" y="26"/>
                </a:cxn>
                <a:cxn ang="0">
                  <a:pos x="46" y="31"/>
                </a:cxn>
                <a:cxn ang="0">
                  <a:pos x="51" y="34"/>
                </a:cxn>
                <a:cxn ang="0">
                  <a:pos x="52" y="36"/>
                </a:cxn>
              </a:cxnLst>
              <a:rect l="0" t="0" r="r" b="b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9" name="Freeform 258"/>
            <p:cNvSpPr>
              <a:spLocks/>
            </p:cNvSpPr>
            <p:nvPr/>
          </p:nvSpPr>
          <p:spPr bwMode="auto">
            <a:xfrm>
              <a:off x="323" y="1585"/>
              <a:ext cx="51" cy="31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8" y="4"/>
                </a:cxn>
                <a:cxn ang="0">
                  <a:pos x="41" y="10"/>
                </a:cxn>
                <a:cxn ang="0">
                  <a:pos x="33" y="15"/>
                </a:cxn>
                <a:cxn ang="0">
                  <a:pos x="25" y="21"/>
                </a:cxn>
                <a:cxn ang="0">
                  <a:pos x="16" y="27"/>
                </a:cxn>
                <a:cxn ang="0">
                  <a:pos x="9" y="30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1" y="27"/>
                </a:cxn>
                <a:cxn ang="0">
                  <a:pos x="6" y="23"/>
                </a:cxn>
                <a:cxn ang="0">
                  <a:pos x="14" y="19"/>
                </a:cxn>
                <a:cxn ang="0">
                  <a:pos x="23" y="14"/>
                </a:cxn>
                <a:cxn ang="0">
                  <a:pos x="33" y="10"/>
                </a:cxn>
                <a:cxn ang="0">
                  <a:pos x="41" y="5"/>
                </a:cxn>
                <a:cxn ang="0">
                  <a:pos x="48" y="2"/>
                </a:cxn>
                <a:cxn ang="0">
                  <a:pos x="51" y="0"/>
                </a:cxn>
              </a:cxnLst>
              <a:rect l="0" t="0" r="r" b="b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0" name="Freeform 259"/>
            <p:cNvSpPr>
              <a:spLocks/>
            </p:cNvSpPr>
            <p:nvPr/>
          </p:nvSpPr>
          <p:spPr bwMode="auto">
            <a:xfrm>
              <a:off x="144" y="130"/>
              <a:ext cx="500" cy="493"/>
            </a:xfrm>
            <a:custGeom>
              <a:avLst/>
              <a:gdLst/>
              <a:ahLst/>
              <a:cxnLst>
                <a:cxn ang="0">
                  <a:pos x="198" y="114"/>
                </a:cxn>
                <a:cxn ang="0">
                  <a:pos x="137" y="72"/>
                </a:cxn>
                <a:cxn ang="0">
                  <a:pos x="58" y="55"/>
                </a:cxn>
                <a:cxn ang="0">
                  <a:pos x="29" y="46"/>
                </a:cxn>
                <a:cxn ang="0">
                  <a:pos x="49" y="113"/>
                </a:cxn>
                <a:cxn ang="0">
                  <a:pos x="80" y="172"/>
                </a:cxn>
                <a:cxn ang="0">
                  <a:pos x="140" y="208"/>
                </a:cxn>
                <a:cxn ang="0">
                  <a:pos x="186" y="234"/>
                </a:cxn>
                <a:cxn ang="0">
                  <a:pos x="166" y="244"/>
                </a:cxn>
                <a:cxn ang="0">
                  <a:pos x="127" y="236"/>
                </a:cxn>
                <a:cxn ang="0">
                  <a:pos x="76" y="259"/>
                </a:cxn>
                <a:cxn ang="0">
                  <a:pos x="42" y="304"/>
                </a:cxn>
                <a:cxn ang="0">
                  <a:pos x="8" y="327"/>
                </a:cxn>
                <a:cxn ang="0">
                  <a:pos x="13" y="343"/>
                </a:cxn>
                <a:cxn ang="0">
                  <a:pos x="42" y="357"/>
                </a:cxn>
                <a:cxn ang="0">
                  <a:pos x="104" y="365"/>
                </a:cxn>
                <a:cxn ang="0">
                  <a:pos x="173" y="323"/>
                </a:cxn>
                <a:cxn ang="0">
                  <a:pos x="188" y="289"/>
                </a:cxn>
                <a:cxn ang="0">
                  <a:pos x="209" y="258"/>
                </a:cxn>
                <a:cxn ang="0">
                  <a:pos x="222" y="272"/>
                </a:cxn>
                <a:cxn ang="0">
                  <a:pos x="201" y="315"/>
                </a:cxn>
                <a:cxn ang="0">
                  <a:pos x="165" y="341"/>
                </a:cxn>
                <a:cxn ang="0">
                  <a:pos x="142" y="394"/>
                </a:cxn>
                <a:cxn ang="0">
                  <a:pos x="145" y="438"/>
                </a:cxn>
                <a:cxn ang="0">
                  <a:pos x="140" y="485"/>
                </a:cxn>
                <a:cxn ang="0">
                  <a:pos x="184" y="486"/>
                </a:cxn>
                <a:cxn ang="0">
                  <a:pos x="270" y="379"/>
                </a:cxn>
                <a:cxn ang="0">
                  <a:pos x="246" y="296"/>
                </a:cxn>
                <a:cxn ang="0">
                  <a:pos x="261" y="280"/>
                </a:cxn>
                <a:cxn ang="0">
                  <a:pos x="280" y="343"/>
                </a:cxn>
                <a:cxn ang="0">
                  <a:pos x="306" y="394"/>
                </a:cxn>
                <a:cxn ang="0">
                  <a:pos x="377" y="426"/>
                </a:cxn>
                <a:cxn ang="0">
                  <a:pos x="425" y="464"/>
                </a:cxn>
                <a:cxn ang="0">
                  <a:pos x="424" y="353"/>
                </a:cxn>
                <a:cxn ang="0">
                  <a:pos x="356" y="300"/>
                </a:cxn>
                <a:cxn ang="0">
                  <a:pos x="324" y="292"/>
                </a:cxn>
                <a:cxn ang="0">
                  <a:pos x="330" y="275"/>
                </a:cxn>
                <a:cxn ang="0">
                  <a:pos x="411" y="298"/>
                </a:cxn>
                <a:cxn ang="0">
                  <a:pos x="466" y="284"/>
                </a:cxn>
                <a:cxn ang="0">
                  <a:pos x="496" y="275"/>
                </a:cxn>
                <a:cxn ang="0">
                  <a:pos x="464" y="253"/>
                </a:cxn>
                <a:cxn ang="0">
                  <a:pos x="430" y="211"/>
                </a:cxn>
                <a:cxn ang="0">
                  <a:pos x="362" y="183"/>
                </a:cxn>
                <a:cxn ang="0">
                  <a:pos x="318" y="202"/>
                </a:cxn>
                <a:cxn ang="0">
                  <a:pos x="300" y="210"/>
                </a:cxn>
                <a:cxn ang="0">
                  <a:pos x="302" y="189"/>
                </a:cxn>
                <a:cxn ang="0">
                  <a:pos x="322" y="183"/>
                </a:cxn>
                <a:cxn ang="0">
                  <a:pos x="360" y="144"/>
                </a:cxn>
                <a:cxn ang="0">
                  <a:pos x="365" y="68"/>
                </a:cxn>
                <a:cxn ang="0">
                  <a:pos x="347" y="10"/>
                </a:cxn>
                <a:cxn ang="0">
                  <a:pos x="306" y="48"/>
                </a:cxn>
                <a:cxn ang="0">
                  <a:pos x="252" y="84"/>
                </a:cxn>
                <a:cxn ang="0">
                  <a:pos x="236" y="179"/>
                </a:cxn>
              </a:cxnLst>
              <a:rect l="0" t="0" r="r" b="b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1" name="Freeform 260"/>
            <p:cNvSpPr>
              <a:spLocks/>
            </p:cNvSpPr>
            <p:nvPr/>
          </p:nvSpPr>
          <p:spPr bwMode="auto">
            <a:xfrm>
              <a:off x="287" y="96"/>
              <a:ext cx="152" cy="214"/>
            </a:xfrm>
            <a:custGeom>
              <a:avLst/>
              <a:gdLst/>
              <a:ahLst/>
              <a:cxnLst>
                <a:cxn ang="0">
                  <a:pos x="152" y="88"/>
                </a:cxn>
                <a:cxn ang="0">
                  <a:pos x="143" y="92"/>
                </a:cxn>
                <a:cxn ang="0">
                  <a:pos x="133" y="97"/>
                </a:cxn>
                <a:cxn ang="0">
                  <a:pos x="124" y="104"/>
                </a:cxn>
                <a:cxn ang="0">
                  <a:pos x="115" y="112"/>
                </a:cxn>
                <a:cxn ang="0">
                  <a:pos x="109" y="121"/>
                </a:cxn>
                <a:cxn ang="0">
                  <a:pos x="102" y="133"/>
                </a:cxn>
                <a:cxn ang="0">
                  <a:pos x="96" y="144"/>
                </a:cxn>
                <a:cxn ang="0">
                  <a:pos x="93" y="156"/>
                </a:cxn>
                <a:cxn ang="0">
                  <a:pos x="92" y="161"/>
                </a:cxn>
                <a:cxn ang="0">
                  <a:pos x="92" y="164"/>
                </a:cxn>
                <a:cxn ang="0">
                  <a:pos x="90" y="169"/>
                </a:cxn>
                <a:cxn ang="0">
                  <a:pos x="90" y="173"/>
                </a:cxn>
                <a:cxn ang="0">
                  <a:pos x="90" y="182"/>
                </a:cxn>
                <a:cxn ang="0">
                  <a:pos x="92" y="193"/>
                </a:cxn>
                <a:cxn ang="0">
                  <a:pos x="93" y="203"/>
                </a:cxn>
                <a:cxn ang="0">
                  <a:pos x="96" y="213"/>
                </a:cxn>
                <a:cxn ang="0">
                  <a:pos x="93" y="212"/>
                </a:cxn>
                <a:cxn ang="0">
                  <a:pos x="87" y="212"/>
                </a:cxn>
                <a:cxn ang="0">
                  <a:pos x="81" y="212"/>
                </a:cxn>
                <a:cxn ang="0">
                  <a:pos x="78" y="214"/>
                </a:cxn>
                <a:cxn ang="0">
                  <a:pos x="77" y="197"/>
                </a:cxn>
                <a:cxn ang="0">
                  <a:pos x="72" y="180"/>
                </a:cxn>
                <a:cxn ang="0">
                  <a:pos x="67" y="164"/>
                </a:cxn>
                <a:cxn ang="0">
                  <a:pos x="58" y="148"/>
                </a:cxn>
                <a:cxn ang="0">
                  <a:pos x="47" y="135"/>
                </a:cxn>
                <a:cxn ang="0">
                  <a:pos x="36" y="123"/>
                </a:cxn>
                <a:cxn ang="0">
                  <a:pos x="24" y="114"/>
                </a:cxn>
                <a:cxn ang="0">
                  <a:pos x="11" y="110"/>
                </a:cxn>
                <a:cxn ang="0">
                  <a:pos x="12" y="100"/>
                </a:cxn>
                <a:cxn ang="0">
                  <a:pos x="12" y="89"/>
                </a:cxn>
                <a:cxn ang="0">
                  <a:pos x="8" y="82"/>
                </a:cxn>
                <a:cxn ang="0">
                  <a:pos x="0" y="76"/>
                </a:cxn>
                <a:cxn ang="0">
                  <a:pos x="9" y="61"/>
                </a:cxn>
                <a:cxn ang="0">
                  <a:pos x="17" y="41"/>
                </a:cxn>
                <a:cxn ang="0">
                  <a:pos x="20" y="18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8" y="12"/>
                </a:cxn>
                <a:cxn ang="0">
                  <a:pos x="36" y="19"/>
                </a:cxn>
                <a:cxn ang="0">
                  <a:pos x="45" y="25"/>
                </a:cxn>
                <a:cxn ang="0">
                  <a:pos x="55" y="29"/>
                </a:cxn>
                <a:cxn ang="0">
                  <a:pos x="67" y="33"/>
                </a:cxn>
                <a:cxn ang="0">
                  <a:pos x="79" y="34"/>
                </a:cxn>
                <a:cxn ang="0">
                  <a:pos x="93" y="33"/>
                </a:cxn>
                <a:cxn ang="0">
                  <a:pos x="93" y="43"/>
                </a:cxn>
                <a:cxn ang="0">
                  <a:pos x="94" y="54"/>
                </a:cxn>
                <a:cxn ang="0">
                  <a:pos x="96" y="66"/>
                </a:cxn>
                <a:cxn ang="0">
                  <a:pos x="101" y="76"/>
                </a:cxn>
                <a:cxn ang="0">
                  <a:pos x="109" y="85"/>
                </a:cxn>
                <a:cxn ang="0">
                  <a:pos x="119" y="89"/>
                </a:cxn>
                <a:cxn ang="0">
                  <a:pos x="133" y="92"/>
                </a:cxn>
                <a:cxn ang="0">
                  <a:pos x="152" y="88"/>
                </a:cxn>
              </a:cxnLst>
              <a:rect l="0" t="0" r="r" b="b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2" name="Freeform 261"/>
            <p:cNvSpPr>
              <a:spLocks/>
            </p:cNvSpPr>
            <p:nvPr/>
          </p:nvSpPr>
          <p:spPr bwMode="auto">
            <a:xfrm>
              <a:off x="150" y="453"/>
              <a:ext cx="171" cy="199"/>
            </a:xfrm>
            <a:custGeom>
              <a:avLst/>
              <a:gdLst/>
              <a:ahLst/>
              <a:cxnLst>
                <a:cxn ang="0">
                  <a:pos x="61" y="39"/>
                </a:cxn>
                <a:cxn ang="0">
                  <a:pos x="71" y="42"/>
                </a:cxn>
                <a:cxn ang="0">
                  <a:pos x="81" y="42"/>
                </a:cxn>
                <a:cxn ang="0">
                  <a:pos x="93" y="42"/>
                </a:cxn>
                <a:cxn ang="0">
                  <a:pos x="104" y="42"/>
                </a:cxn>
                <a:cxn ang="0">
                  <a:pos x="114" y="39"/>
                </a:cxn>
                <a:cxn ang="0">
                  <a:pos x="127" y="36"/>
                </a:cxn>
                <a:cxn ang="0">
                  <a:pos x="140" y="29"/>
                </a:cxn>
                <a:cxn ang="0">
                  <a:pos x="153" y="20"/>
                </a:cxn>
                <a:cxn ang="0">
                  <a:pos x="164" y="8"/>
                </a:cxn>
                <a:cxn ang="0">
                  <a:pos x="171" y="2"/>
                </a:cxn>
                <a:cxn ang="0">
                  <a:pos x="171" y="8"/>
                </a:cxn>
                <a:cxn ang="0">
                  <a:pos x="162" y="18"/>
                </a:cxn>
                <a:cxn ang="0">
                  <a:pos x="149" y="37"/>
                </a:cxn>
                <a:cxn ang="0">
                  <a:pos x="141" y="59"/>
                </a:cxn>
                <a:cxn ang="0">
                  <a:pos x="138" y="83"/>
                </a:cxn>
                <a:cxn ang="0">
                  <a:pos x="140" y="102"/>
                </a:cxn>
                <a:cxn ang="0">
                  <a:pos x="142" y="115"/>
                </a:cxn>
                <a:cxn ang="0">
                  <a:pos x="138" y="120"/>
                </a:cxn>
                <a:cxn ang="0">
                  <a:pos x="124" y="127"/>
                </a:cxn>
                <a:cxn ang="0">
                  <a:pos x="112" y="141"/>
                </a:cxn>
                <a:cxn ang="0">
                  <a:pos x="105" y="167"/>
                </a:cxn>
                <a:cxn ang="0">
                  <a:pos x="98" y="179"/>
                </a:cxn>
                <a:cxn ang="0">
                  <a:pos x="78" y="173"/>
                </a:cxn>
                <a:cxn ang="0">
                  <a:pos x="54" y="175"/>
                </a:cxn>
                <a:cxn ang="0">
                  <a:pos x="35" y="188"/>
                </a:cxn>
                <a:cxn ang="0">
                  <a:pos x="29" y="178"/>
                </a:cxn>
                <a:cxn ang="0">
                  <a:pos x="16" y="136"/>
                </a:cxn>
                <a:cxn ang="0">
                  <a:pos x="10" y="113"/>
                </a:cxn>
                <a:cxn ang="0">
                  <a:pos x="18" y="81"/>
                </a:cxn>
                <a:cxn ang="0">
                  <a:pos x="21" y="69"/>
                </a:cxn>
                <a:cxn ang="0">
                  <a:pos x="34" y="63"/>
                </a:cxn>
                <a:cxn ang="0">
                  <a:pos x="45" y="55"/>
                </a:cxn>
                <a:cxn ang="0">
                  <a:pos x="54" y="45"/>
                </a:cxn>
              </a:cxnLst>
              <a:rect l="0" t="0" r="r" b="b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3" name="Freeform 262"/>
            <p:cNvSpPr>
              <a:spLocks/>
            </p:cNvSpPr>
            <p:nvPr/>
          </p:nvSpPr>
          <p:spPr bwMode="auto">
            <a:xfrm>
              <a:off x="295" y="120"/>
              <a:ext cx="105" cy="149"/>
            </a:xfrm>
            <a:custGeom>
              <a:avLst/>
              <a:gdLst/>
              <a:ahLst/>
              <a:cxnLst>
                <a:cxn ang="0">
                  <a:pos x="84" y="137"/>
                </a:cxn>
                <a:cxn ang="0">
                  <a:pos x="82" y="145"/>
                </a:cxn>
                <a:cxn ang="0">
                  <a:pos x="78" y="141"/>
                </a:cxn>
                <a:cxn ang="0">
                  <a:pos x="69" y="121"/>
                </a:cxn>
                <a:cxn ang="0">
                  <a:pos x="64" y="113"/>
                </a:cxn>
                <a:cxn ang="0">
                  <a:pos x="55" y="109"/>
                </a:cxn>
                <a:cxn ang="0">
                  <a:pos x="44" y="105"/>
                </a:cxn>
                <a:cxn ang="0">
                  <a:pos x="34" y="102"/>
                </a:cxn>
                <a:cxn ang="0">
                  <a:pos x="29" y="101"/>
                </a:cxn>
                <a:cxn ang="0">
                  <a:pos x="27" y="98"/>
                </a:cxn>
                <a:cxn ang="0">
                  <a:pos x="29" y="97"/>
                </a:cxn>
                <a:cxn ang="0">
                  <a:pos x="40" y="98"/>
                </a:cxn>
                <a:cxn ang="0">
                  <a:pos x="53" y="101"/>
                </a:cxn>
                <a:cxn ang="0">
                  <a:pos x="63" y="102"/>
                </a:cxn>
                <a:cxn ang="0">
                  <a:pos x="63" y="94"/>
                </a:cxn>
                <a:cxn ang="0">
                  <a:pos x="57" y="82"/>
                </a:cxn>
                <a:cxn ang="0">
                  <a:pos x="47" y="75"/>
                </a:cxn>
                <a:cxn ang="0">
                  <a:pos x="31" y="67"/>
                </a:cxn>
                <a:cxn ang="0">
                  <a:pos x="18" y="59"/>
                </a:cxn>
                <a:cxn ang="0">
                  <a:pos x="6" y="53"/>
                </a:cxn>
                <a:cxn ang="0">
                  <a:pos x="1" y="51"/>
                </a:cxn>
                <a:cxn ang="0">
                  <a:pos x="1" y="47"/>
                </a:cxn>
                <a:cxn ang="0">
                  <a:pos x="9" y="51"/>
                </a:cxn>
                <a:cxn ang="0">
                  <a:pos x="20" y="55"/>
                </a:cxn>
                <a:cxn ang="0">
                  <a:pos x="34" y="62"/>
                </a:cxn>
                <a:cxn ang="0">
                  <a:pos x="47" y="68"/>
                </a:cxn>
                <a:cxn ang="0">
                  <a:pos x="50" y="53"/>
                </a:cxn>
                <a:cxn ang="0">
                  <a:pos x="31" y="16"/>
                </a:cxn>
                <a:cxn ang="0">
                  <a:pos x="21" y="1"/>
                </a:cxn>
                <a:cxn ang="0">
                  <a:pos x="26" y="1"/>
                </a:cxn>
                <a:cxn ang="0">
                  <a:pos x="39" y="18"/>
                </a:cxn>
                <a:cxn ang="0">
                  <a:pos x="56" y="50"/>
                </a:cxn>
                <a:cxn ang="0">
                  <a:pos x="68" y="54"/>
                </a:cxn>
                <a:cxn ang="0">
                  <a:pos x="78" y="29"/>
                </a:cxn>
                <a:cxn ang="0">
                  <a:pos x="79" y="16"/>
                </a:cxn>
                <a:cxn ang="0">
                  <a:pos x="81" y="18"/>
                </a:cxn>
                <a:cxn ang="0">
                  <a:pos x="81" y="33"/>
                </a:cxn>
                <a:cxn ang="0">
                  <a:pos x="76" y="62"/>
                </a:cxn>
                <a:cxn ang="0">
                  <a:pos x="69" y="82"/>
                </a:cxn>
                <a:cxn ang="0">
                  <a:pos x="73" y="98"/>
                </a:cxn>
                <a:cxn ang="0">
                  <a:pos x="82" y="98"/>
                </a:cxn>
                <a:cxn ang="0">
                  <a:pos x="95" y="88"/>
                </a:cxn>
                <a:cxn ang="0">
                  <a:pos x="102" y="76"/>
                </a:cxn>
                <a:cxn ang="0">
                  <a:pos x="105" y="77"/>
                </a:cxn>
                <a:cxn ang="0">
                  <a:pos x="102" y="89"/>
                </a:cxn>
                <a:cxn ang="0">
                  <a:pos x="86" y="109"/>
                </a:cxn>
                <a:cxn ang="0">
                  <a:pos x="80" y="119"/>
                </a:cxn>
                <a:cxn ang="0">
                  <a:pos x="84" y="129"/>
                </a:cxn>
              </a:cxnLst>
              <a:rect l="0" t="0" r="r" b="b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4" name="Freeform 263"/>
            <p:cNvSpPr>
              <a:spLocks/>
            </p:cNvSpPr>
            <p:nvPr/>
          </p:nvSpPr>
          <p:spPr bwMode="auto">
            <a:xfrm>
              <a:off x="166" y="491"/>
              <a:ext cx="104" cy="135"/>
            </a:xfrm>
            <a:custGeom>
              <a:avLst/>
              <a:gdLst/>
              <a:ahLst/>
              <a:cxnLst>
                <a:cxn ang="0">
                  <a:pos x="98" y="1"/>
                </a:cxn>
                <a:cxn ang="0">
                  <a:pos x="88" y="4"/>
                </a:cxn>
                <a:cxn ang="0">
                  <a:pos x="81" y="9"/>
                </a:cxn>
                <a:cxn ang="0">
                  <a:pos x="73" y="22"/>
                </a:cxn>
                <a:cxn ang="0">
                  <a:pos x="62" y="25"/>
                </a:cxn>
                <a:cxn ang="0">
                  <a:pos x="48" y="28"/>
                </a:cxn>
                <a:cxn ang="0">
                  <a:pos x="32" y="31"/>
                </a:cxn>
                <a:cxn ang="0">
                  <a:pos x="20" y="37"/>
                </a:cxn>
                <a:cxn ang="0">
                  <a:pos x="15" y="42"/>
                </a:cxn>
                <a:cxn ang="0">
                  <a:pos x="15" y="42"/>
                </a:cxn>
                <a:cxn ang="0">
                  <a:pos x="22" y="40"/>
                </a:cxn>
                <a:cxn ang="0">
                  <a:pos x="32" y="37"/>
                </a:cxn>
                <a:cxn ang="0">
                  <a:pos x="45" y="33"/>
                </a:cxn>
                <a:cxn ang="0">
                  <a:pos x="58" y="33"/>
                </a:cxn>
                <a:cxn ang="0">
                  <a:pos x="60" y="43"/>
                </a:cxn>
                <a:cxn ang="0">
                  <a:pos x="51" y="63"/>
                </a:cxn>
                <a:cxn ang="0">
                  <a:pos x="43" y="68"/>
                </a:cxn>
                <a:cxn ang="0">
                  <a:pos x="31" y="72"/>
                </a:cxn>
                <a:cxn ang="0">
                  <a:pos x="18" y="75"/>
                </a:cxn>
                <a:cxn ang="0">
                  <a:pos x="6" y="77"/>
                </a:cxn>
                <a:cxn ang="0">
                  <a:pos x="1" y="80"/>
                </a:cxn>
                <a:cxn ang="0">
                  <a:pos x="1" y="81"/>
                </a:cxn>
                <a:cxn ang="0">
                  <a:pos x="9" y="81"/>
                </a:cxn>
                <a:cxn ang="0">
                  <a:pos x="18" y="80"/>
                </a:cxn>
                <a:cxn ang="0">
                  <a:pos x="28" y="77"/>
                </a:cxn>
                <a:cxn ang="0">
                  <a:pos x="39" y="76"/>
                </a:cxn>
                <a:cxn ang="0">
                  <a:pos x="37" y="84"/>
                </a:cxn>
                <a:cxn ang="0">
                  <a:pos x="24" y="109"/>
                </a:cxn>
                <a:cxn ang="0">
                  <a:pos x="28" y="123"/>
                </a:cxn>
                <a:cxn ang="0">
                  <a:pos x="44" y="90"/>
                </a:cxn>
                <a:cxn ang="0">
                  <a:pos x="54" y="91"/>
                </a:cxn>
                <a:cxn ang="0">
                  <a:pos x="64" y="114"/>
                </a:cxn>
                <a:cxn ang="0">
                  <a:pos x="73" y="125"/>
                </a:cxn>
                <a:cxn ang="0">
                  <a:pos x="72" y="122"/>
                </a:cxn>
                <a:cxn ang="0">
                  <a:pos x="65" y="106"/>
                </a:cxn>
                <a:cxn ang="0">
                  <a:pos x="60" y="82"/>
                </a:cxn>
                <a:cxn ang="0">
                  <a:pos x="62" y="64"/>
                </a:cxn>
                <a:cxn ang="0">
                  <a:pos x="73" y="42"/>
                </a:cxn>
                <a:cxn ang="0">
                  <a:pos x="83" y="43"/>
                </a:cxn>
                <a:cxn ang="0">
                  <a:pos x="97" y="65"/>
                </a:cxn>
                <a:cxn ang="0">
                  <a:pos x="100" y="86"/>
                </a:cxn>
                <a:cxn ang="0">
                  <a:pos x="104" y="83"/>
                </a:cxn>
                <a:cxn ang="0">
                  <a:pos x="102" y="64"/>
                </a:cxn>
                <a:cxn ang="0">
                  <a:pos x="92" y="37"/>
                </a:cxn>
                <a:cxn ang="0">
                  <a:pos x="92" y="23"/>
                </a:cxn>
                <a:cxn ang="0">
                  <a:pos x="102" y="7"/>
                </a:cxn>
                <a:cxn ang="0">
                  <a:pos x="104" y="0"/>
                </a:cxn>
              </a:cxnLst>
              <a:rect l="0" t="0" r="r" b="b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5" name="Freeform 264"/>
            <p:cNvSpPr>
              <a:spLocks/>
            </p:cNvSpPr>
            <p:nvPr/>
          </p:nvSpPr>
          <p:spPr bwMode="auto">
            <a:xfrm>
              <a:off x="329" y="308"/>
              <a:ext cx="148" cy="11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103" y="7"/>
                </a:cxn>
                <a:cxn ang="0">
                  <a:pos x="116" y="15"/>
                </a:cxn>
                <a:cxn ang="0">
                  <a:pos x="119" y="22"/>
                </a:cxn>
                <a:cxn ang="0">
                  <a:pos x="115" y="35"/>
                </a:cxn>
                <a:cxn ang="0">
                  <a:pos x="95" y="41"/>
                </a:cxn>
                <a:cxn ang="0">
                  <a:pos x="86" y="49"/>
                </a:cxn>
                <a:cxn ang="0">
                  <a:pos x="85" y="52"/>
                </a:cxn>
                <a:cxn ang="0">
                  <a:pos x="89" y="50"/>
                </a:cxn>
                <a:cxn ang="0">
                  <a:pos x="104" y="46"/>
                </a:cxn>
                <a:cxn ang="0">
                  <a:pos x="111" y="52"/>
                </a:cxn>
                <a:cxn ang="0">
                  <a:pos x="114" y="56"/>
                </a:cxn>
                <a:cxn ang="0">
                  <a:pos x="114" y="63"/>
                </a:cxn>
                <a:cxn ang="0">
                  <a:pos x="110" y="71"/>
                </a:cxn>
                <a:cxn ang="0">
                  <a:pos x="114" y="75"/>
                </a:cxn>
                <a:cxn ang="0">
                  <a:pos x="130" y="72"/>
                </a:cxn>
                <a:cxn ang="0">
                  <a:pos x="146" y="86"/>
                </a:cxn>
                <a:cxn ang="0">
                  <a:pos x="142" y="107"/>
                </a:cxn>
                <a:cxn ang="0">
                  <a:pos x="121" y="114"/>
                </a:cxn>
                <a:cxn ang="0">
                  <a:pos x="107" y="100"/>
                </a:cxn>
                <a:cxn ang="0">
                  <a:pos x="104" y="85"/>
                </a:cxn>
                <a:cxn ang="0">
                  <a:pos x="85" y="71"/>
                </a:cxn>
                <a:cxn ang="0">
                  <a:pos x="82" y="71"/>
                </a:cxn>
                <a:cxn ang="0">
                  <a:pos x="86" y="88"/>
                </a:cxn>
                <a:cxn ang="0">
                  <a:pos x="77" y="104"/>
                </a:cxn>
                <a:cxn ang="0">
                  <a:pos x="62" y="110"/>
                </a:cxn>
                <a:cxn ang="0">
                  <a:pos x="46" y="103"/>
                </a:cxn>
                <a:cxn ang="0">
                  <a:pos x="38" y="89"/>
                </a:cxn>
                <a:cxn ang="0">
                  <a:pos x="40" y="75"/>
                </a:cxn>
                <a:cxn ang="0">
                  <a:pos x="48" y="67"/>
                </a:cxn>
                <a:cxn ang="0">
                  <a:pos x="34" y="59"/>
                </a:cxn>
                <a:cxn ang="0">
                  <a:pos x="28" y="64"/>
                </a:cxn>
                <a:cxn ang="0">
                  <a:pos x="8" y="63"/>
                </a:cxn>
                <a:cxn ang="0">
                  <a:pos x="0" y="51"/>
                </a:cxn>
                <a:cxn ang="0">
                  <a:pos x="6" y="34"/>
                </a:cxn>
                <a:cxn ang="0">
                  <a:pos x="12" y="28"/>
                </a:cxn>
                <a:cxn ang="0">
                  <a:pos x="20" y="26"/>
                </a:cxn>
                <a:cxn ang="0">
                  <a:pos x="26" y="25"/>
                </a:cxn>
                <a:cxn ang="0">
                  <a:pos x="29" y="7"/>
                </a:cxn>
                <a:cxn ang="0">
                  <a:pos x="45" y="0"/>
                </a:cxn>
                <a:cxn ang="0">
                  <a:pos x="61" y="4"/>
                </a:cxn>
                <a:cxn ang="0">
                  <a:pos x="59" y="27"/>
                </a:cxn>
                <a:cxn ang="0">
                  <a:pos x="72" y="36"/>
                </a:cxn>
                <a:cxn ang="0">
                  <a:pos x="72" y="45"/>
                </a:cxn>
                <a:cxn ang="0">
                  <a:pos x="77" y="43"/>
                </a:cxn>
                <a:cxn ang="0">
                  <a:pos x="82" y="34"/>
                </a:cxn>
                <a:cxn ang="0">
                  <a:pos x="79" y="18"/>
                </a:cxn>
              </a:cxnLst>
              <a:rect l="0" t="0" r="r" b="b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6" name="Freeform 265"/>
            <p:cNvSpPr>
              <a:spLocks/>
            </p:cNvSpPr>
            <p:nvPr/>
          </p:nvSpPr>
          <p:spPr bwMode="auto">
            <a:xfrm>
              <a:off x="207" y="204"/>
              <a:ext cx="139" cy="134"/>
            </a:xfrm>
            <a:custGeom>
              <a:avLst/>
              <a:gdLst/>
              <a:ahLst/>
              <a:cxnLst>
                <a:cxn ang="0">
                  <a:pos x="134" y="132"/>
                </a:cxn>
                <a:cxn ang="0">
                  <a:pos x="127" y="129"/>
                </a:cxn>
                <a:cxn ang="0">
                  <a:pos x="113" y="125"/>
                </a:cxn>
                <a:cxn ang="0">
                  <a:pos x="99" y="126"/>
                </a:cxn>
                <a:cxn ang="0">
                  <a:pos x="83" y="126"/>
                </a:cxn>
                <a:cxn ang="0">
                  <a:pos x="73" y="122"/>
                </a:cxn>
                <a:cxn ang="0">
                  <a:pos x="79" y="120"/>
                </a:cxn>
                <a:cxn ang="0">
                  <a:pos x="104" y="116"/>
                </a:cxn>
                <a:cxn ang="0">
                  <a:pos x="97" y="100"/>
                </a:cxn>
                <a:cxn ang="0">
                  <a:pos x="82" y="93"/>
                </a:cxn>
                <a:cxn ang="0">
                  <a:pos x="58" y="96"/>
                </a:cxn>
                <a:cxn ang="0">
                  <a:pos x="36" y="94"/>
                </a:cxn>
                <a:cxn ang="0">
                  <a:pos x="28" y="86"/>
                </a:cxn>
                <a:cxn ang="0">
                  <a:pos x="39" y="88"/>
                </a:cxn>
                <a:cxn ang="0">
                  <a:pos x="55" y="87"/>
                </a:cxn>
                <a:cxn ang="0">
                  <a:pos x="71" y="83"/>
                </a:cxn>
                <a:cxn ang="0">
                  <a:pos x="67" y="70"/>
                </a:cxn>
                <a:cxn ang="0">
                  <a:pos x="49" y="64"/>
                </a:cxn>
                <a:cxn ang="0">
                  <a:pos x="24" y="65"/>
                </a:cxn>
                <a:cxn ang="0">
                  <a:pos x="5" y="57"/>
                </a:cxn>
                <a:cxn ang="0">
                  <a:pos x="0" y="49"/>
                </a:cxn>
                <a:cxn ang="0">
                  <a:pos x="10" y="54"/>
                </a:cxn>
                <a:cxn ang="0">
                  <a:pos x="24" y="56"/>
                </a:cxn>
                <a:cxn ang="0">
                  <a:pos x="41" y="55"/>
                </a:cxn>
                <a:cxn ang="0">
                  <a:pos x="34" y="43"/>
                </a:cxn>
                <a:cxn ang="0">
                  <a:pos x="16" y="23"/>
                </a:cxn>
                <a:cxn ang="0">
                  <a:pos x="4" y="8"/>
                </a:cxn>
                <a:cxn ang="0">
                  <a:pos x="5" y="1"/>
                </a:cxn>
                <a:cxn ang="0">
                  <a:pos x="15" y="12"/>
                </a:cxn>
                <a:cxn ang="0">
                  <a:pos x="33" y="31"/>
                </a:cxn>
                <a:cxn ang="0">
                  <a:pos x="48" y="45"/>
                </a:cxn>
                <a:cxn ang="0">
                  <a:pos x="55" y="22"/>
                </a:cxn>
                <a:cxn ang="0">
                  <a:pos x="54" y="8"/>
                </a:cxn>
                <a:cxn ang="0">
                  <a:pos x="61" y="23"/>
                </a:cxn>
                <a:cxn ang="0">
                  <a:pos x="63" y="52"/>
                </a:cxn>
                <a:cxn ang="0">
                  <a:pos x="79" y="69"/>
                </a:cxn>
                <a:cxn ang="0">
                  <a:pos x="96" y="63"/>
                </a:cxn>
                <a:cxn ang="0">
                  <a:pos x="98" y="36"/>
                </a:cxn>
                <a:cxn ang="0">
                  <a:pos x="102" y="38"/>
                </a:cxn>
                <a:cxn ang="0">
                  <a:pos x="106" y="74"/>
                </a:cxn>
                <a:cxn ang="0">
                  <a:pos x="114" y="96"/>
                </a:cxn>
                <a:cxn ang="0">
                  <a:pos x="125" y="103"/>
                </a:cxn>
                <a:cxn ang="0">
                  <a:pos x="131" y="90"/>
                </a:cxn>
                <a:cxn ang="0">
                  <a:pos x="136" y="88"/>
                </a:cxn>
                <a:cxn ang="0">
                  <a:pos x="134" y="105"/>
                </a:cxn>
                <a:cxn ang="0">
                  <a:pos x="132" y="119"/>
                </a:cxn>
                <a:cxn ang="0">
                  <a:pos x="139" y="130"/>
                </a:cxn>
              </a:cxnLst>
              <a:rect l="0" t="0" r="r" b="b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7" name="Freeform 266"/>
            <p:cNvSpPr>
              <a:spLocks/>
            </p:cNvSpPr>
            <p:nvPr/>
          </p:nvSpPr>
          <p:spPr bwMode="auto">
            <a:xfrm>
              <a:off x="388" y="171"/>
              <a:ext cx="111" cy="148"/>
            </a:xfrm>
            <a:custGeom>
              <a:avLst/>
              <a:gdLst/>
              <a:ahLst/>
              <a:cxnLst>
                <a:cxn ang="0">
                  <a:pos x="14" y="141"/>
                </a:cxn>
                <a:cxn ang="0">
                  <a:pos x="0" y="112"/>
                </a:cxn>
                <a:cxn ang="0">
                  <a:pos x="2" y="89"/>
                </a:cxn>
                <a:cxn ang="0">
                  <a:pos x="5" y="90"/>
                </a:cxn>
                <a:cxn ang="0">
                  <a:pos x="6" y="106"/>
                </a:cxn>
                <a:cxn ang="0">
                  <a:pos x="15" y="131"/>
                </a:cxn>
                <a:cxn ang="0">
                  <a:pos x="28" y="136"/>
                </a:cxn>
                <a:cxn ang="0">
                  <a:pos x="31" y="128"/>
                </a:cxn>
                <a:cxn ang="0">
                  <a:pos x="29" y="112"/>
                </a:cxn>
                <a:cxn ang="0">
                  <a:pos x="23" y="80"/>
                </a:cxn>
                <a:cxn ang="0">
                  <a:pos x="25" y="64"/>
                </a:cxn>
                <a:cxn ang="0">
                  <a:pos x="28" y="64"/>
                </a:cxn>
                <a:cxn ang="0">
                  <a:pos x="29" y="80"/>
                </a:cxn>
                <a:cxn ang="0">
                  <a:pos x="35" y="105"/>
                </a:cxn>
                <a:cxn ang="0">
                  <a:pos x="44" y="106"/>
                </a:cxn>
                <a:cxn ang="0">
                  <a:pos x="52" y="88"/>
                </a:cxn>
                <a:cxn ang="0">
                  <a:pos x="48" y="64"/>
                </a:cxn>
                <a:cxn ang="0">
                  <a:pos x="48" y="31"/>
                </a:cxn>
                <a:cxn ang="0">
                  <a:pos x="57" y="17"/>
                </a:cxn>
                <a:cxn ang="0">
                  <a:pos x="60" y="18"/>
                </a:cxn>
                <a:cxn ang="0">
                  <a:pos x="55" y="35"/>
                </a:cxn>
                <a:cxn ang="0">
                  <a:pos x="56" y="60"/>
                </a:cxn>
                <a:cxn ang="0">
                  <a:pos x="66" y="59"/>
                </a:cxn>
                <a:cxn ang="0">
                  <a:pos x="74" y="42"/>
                </a:cxn>
                <a:cxn ang="0">
                  <a:pos x="78" y="26"/>
                </a:cxn>
                <a:cxn ang="0">
                  <a:pos x="87" y="9"/>
                </a:cxn>
                <a:cxn ang="0">
                  <a:pos x="95" y="1"/>
                </a:cxn>
                <a:cxn ang="0">
                  <a:pos x="100" y="1"/>
                </a:cxn>
                <a:cxn ang="0">
                  <a:pos x="91" y="14"/>
                </a:cxn>
                <a:cxn ang="0">
                  <a:pos x="80" y="33"/>
                </a:cxn>
                <a:cxn ang="0">
                  <a:pos x="78" y="47"/>
                </a:cxn>
                <a:cxn ang="0">
                  <a:pos x="72" y="64"/>
                </a:cxn>
                <a:cxn ang="0">
                  <a:pos x="74" y="69"/>
                </a:cxn>
                <a:cxn ang="0">
                  <a:pos x="86" y="64"/>
                </a:cxn>
                <a:cxn ang="0">
                  <a:pos x="97" y="59"/>
                </a:cxn>
                <a:cxn ang="0">
                  <a:pos x="104" y="53"/>
                </a:cxn>
                <a:cxn ang="0">
                  <a:pos x="108" y="48"/>
                </a:cxn>
                <a:cxn ang="0">
                  <a:pos x="111" y="50"/>
                </a:cxn>
                <a:cxn ang="0">
                  <a:pos x="105" y="60"/>
                </a:cxn>
                <a:cxn ang="0">
                  <a:pos x="94" y="70"/>
                </a:cxn>
                <a:cxn ang="0">
                  <a:pos x="81" y="76"/>
                </a:cxn>
                <a:cxn ang="0">
                  <a:pos x="71" y="79"/>
                </a:cxn>
                <a:cxn ang="0">
                  <a:pos x="63" y="88"/>
                </a:cxn>
                <a:cxn ang="0">
                  <a:pos x="52" y="111"/>
                </a:cxn>
                <a:cxn ang="0">
                  <a:pos x="54" y="120"/>
                </a:cxn>
                <a:cxn ang="0">
                  <a:pos x="65" y="121"/>
                </a:cxn>
                <a:cxn ang="0">
                  <a:pos x="77" y="119"/>
                </a:cxn>
                <a:cxn ang="0">
                  <a:pos x="87" y="113"/>
                </a:cxn>
                <a:cxn ang="0">
                  <a:pos x="94" y="104"/>
                </a:cxn>
                <a:cxn ang="0">
                  <a:pos x="96" y="104"/>
                </a:cxn>
                <a:cxn ang="0">
                  <a:pos x="91" y="114"/>
                </a:cxn>
                <a:cxn ang="0">
                  <a:pos x="81" y="124"/>
                </a:cxn>
                <a:cxn ang="0">
                  <a:pos x="68" y="129"/>
                </a:cxn>
                <a:cxn ang="0">
                  <a:pos x="54" y="130"/>
                </a:cxn>
                <a:cxn ang="0">
                  <a:pos x="45" y="132"/>
                </a:cxn>
                <a:cxn ang="0">
                  <a:pos x="40" y="140"/>
                </a:cxn>
                <a:cxn ang="0">
                  <a:pos x="34" y="142"/>
                </a:cxn>
                <a:cxn ang="0">
                  <a:pos x="25" y="146"/>
                </a:cxn>
              </a:cxnLst>
              <a:rect l="0" t="0" r="r" b="b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8" name="Freeform 267"/>
            <p:cNvSpPr>
              <a:spLocks/>
            </p:cNvSpPr>
            <p:nvPr/>
          </p:nvSpPr>
          <p:spPr bwMode="auto">
            <a:xfrm>
              <a:off x="442" y="337"/>
              <a:ext cx="178" cy="82"/>
            </a:xfrm>
            <a:custGeom>
              <a:avLst/>
              <a:gdLst/>
              <a:ahLst/>
              <a:cxnLst>
                <a:cxn ang="0">
                  <a:pos x="1" y="26"/>
                </a:cxn>
                <a:cxn ang="0">
                  <a:pos x="1" y="30"/>
                </a:cxn>
                <a:cxn ang="0">
                  <a:pos x="8" y="31"/>
                </a:cxn>
                <a:cxn ang="0">
                  <a:pos x="23" y="31"/>
                </a:cxn>
                <a:cxn ang="0">
                  <a:pos x="39" y="33"/>
                </a:cxn>
                <a:cxn ang="0">
                  <a:pos x="49" y="37"/>
                </a:cxn>
                <a:cxn ang="0">
                  <a:pos x="56" y="46"/>
                </a:cxn>
                <a:cxn ang="0">
                  <a:pos x="68" y="66"/>
                </a:cxn>
                <a:cxn ang="0">
                  <a:pos x="84" y="75"/>
                </a:cxn>
                <a:cxn ang="0">
                  <a:pos x="84" y="72"/>
                </a:cxn>
                <a:cxn ang="0">
                  <a:pos x="74" y="60"/>
                </a:cxn>
                <a:cxn ang="0">
                  <a:pos x="68" y="46"/>
                </a:cxn>
                <a:cxn ang="0">
                  <a:pos x="75" y="40"/>
                </a:cxn>
                <a:cxn ang="0">
                  <a:pos x="93" y="43"/>
                </a:cxn>
                <a:cxn ang="0">
                  <a:pos x="102" y="55"/>
                </a:cxn>
                <a:cxn ang="0">
                  <a:pos x="118" y="73"/>
                </a:cxn>
                <a:cxn ang="0">
                  <a:pos x="136" y="82"/>
                </a:cxn>
                <a:cxn ang="0">
                  <a:pos x="143" y="81"/>
                </a:cxn>
                <a:cxn ang="0">
                  <a:pos x="128" y="71"/>
                </a:cxn>
                <a:cxn ang="0">
                  <a:pos x="112" y="56"/>
                </a:cxn>
                <a:cxn ang="0">
                  <a:pos x="117" y="52"/>
                </a:cxn>
                <a:cxn ang="0">
                  <a:pos x="135" y="57"/>
                </a:cxn>
                <a:cxn ang="0">
                  <a:pos x="154" y="60"/>
                </a:cxn>
                <a:cxn ang="0">
                  <a:pos x="169" y="63"/>
                </a:cxn>
                <a:cxn ang="0">
                  <a:pos x="177" y="63"/>
                </a:cxn>
                <a:cxn ang="0">
                  <a:pos x="174" y="58"/>
                </a:cxn>
                <a:cxn ang="0">
                  <a:pos x="163" y="56"/>
                </a:cxn>
                <a:cxn ang="0">
                  <a:pos x="147" y="52"/>
                </a:cxn>
                <a:cxn ang="0">
                  <a:pos x="131" y="47"/>
                </a:cxn>
                <a:cxn ang="0">
                  <a:pos x="119" y="42"/>
                </a:cxn>
                <a:cxn ang="0">
                  <a:pos x="121" y="35"/>
                </a:cxn>
                <a:cxn ang="0">
                  <a:pos x="133" y="30"/>
                </a:cxn>
                <a:cxn ang="0">
                  <a:pos x="143" y="27"/>
                </a:cxn>
                <a:cxn ang="0">
                  <a:pos x="142" y="24"/>
                </a:cxn>
                <a:cxn ang="0">
                  <a:pos x="129" y="22"/>
                </a:cxn>
                <a:cxn ang="0">
                  <a:pos x="112" y="30"/>
                </a:cxn>
                <a:cxn ang="0">
                  <a:pos x="103" y="35"/>
                </a:cxn>
                <a:cxn ang="0">
                  <a:pos x="92" y="33"/>
                </a:cxn>
                <a:cxn ang="0">
                  <a:pos x="82" y="32"/>
                </a:cxn>
                <a:cxn ang="0">
                  <a:pos x="74" y="32"/>
                </a:cxn>
                <a:cxn ang="0">
                  <a:pos x="70" y="25"/>
                </a:cxn>
                <a:cxn ang="0">
                  <a:pos x="78" y="10"/>
                </a:cxn>
                <a:cxn ang="0">
                  <a:pos x="92" y="3"/>
                </a:cxn>
                <a:cxn ang="0">
                  <a:pos x="91" y="0"/>
                </a:cxn>
                <a:cxn ang="0">
                  <a:pos x="83" y="1"/>
                </a:cxn>
                <a:cxn ang="0">
                  <a:pos x="73" y="7"/>
                </a:cxn>
                <a:cxn ang="0">
                  <a:pos x="62" y="15"/>
                </a:cxn>
                <a:cxn ang="0">
                  <a:pos x="54" y="22"/>
                </a:cxn>
                <a:cxn ang="0">
                  <a:pos x="48" y="24"/>
                </a:cxn>
                <a:cxn ang="0">
                  <a:pos x="34" y="24"/>
                </a:cxn>
                <a:cxn ang="0">
                  <a:pos x="18" y="24"/>
                </a:cxn>
                <a:cxn ang="0">
                  <a:pos x="5" y="24"/>
                </a:cxn>
              </a:cxnLst>
              <a:rect l="0" t="0" r="r" b="b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9" name="Freeform 268"/>
            <p:cNvSpPr>
              <a:spLocks/>
            </p:cNvSpPr>
            <p:nvPr/>
          </p:nvSpPr>
          <p:spPr bwMode="auto">
            <a:xfrm>
              <a:off x="424" y="410"/>
              <a:ext cx="145" cy="16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9" y="21"/>
                </a:cxn>
                <a:cxn ang="0">
                  <a:pos x="20" y="38"/>
                </a:cxn>
                <a:cxn ang="0">
                  <a:pos x="21" y="75"/>
                </a:cxn>
                <a:cxn ang="0">
                  <a:pos x="26" y="72"/>
                </a:cxn>
                <a:cxn ang="0">
                  <a:pos x="29" y="44"/>
                </a:cxn>
                <a:cxn ang="0">
                  <a:pos x="36" y="34"/>
                </a:cxn>
                <a:cxn ang="0">
                  <a:pos x="40" y="37"/>
                </a:cxn>
                <a:cxn ang="0">
                  <a:pos x="47" y="46"/>
                </a:cxn>
                <a:cxn ang="0">
                  <a:pos x="61" y="62"/>
                </a:cxn>
                <a:cxn ang="0">
                  <a:pos x="63" y="81"/>
                </a:cxn>
                <a:cxn ang="0">
                  <a:pos x="63" y="112"/>
                </a:cxn>
                <a:cxn ang="0">
                  <a:pos x="70" y="110"/>
                </a:cxn>
                <a:cxn ang="0">
                  <a:pos x="72" y="82"/>
                </a:cxn>
                <a:cxn ang="0">
                  <a:pos x="84" y="80"/>
                </a:cxn>
                <a:cxn ang="0">
                  <a:pos x="100" y="101"/>
                </a:cxn>
                <a:cxn ang="0">
                  <a:pos x="119" y="127"/>
                </a:cxn>
                <a:cxn ang="0">
                  <a:pos x="135" y="150"/>
                </a:cxn>
                <a:cxn ang="0">
                  <a:pos x="143" y="164"/>
                </a:cxn>
                <a:cxn ang="0">
                  <a:pos x="145" y="162"/>
                </a:cxn>
                <a:cxn ang="0">
                  <a:pos x="140" y="149"/>
                </a:cxn>
                <a:cxn ang="0">
                  <a:pos x="127" y="126"/>
                </a:cxn>
                <a:cxn ang="0">
                  <a:pos x="109" y="98"/>
                </a:cxn>
                <a:cxn ang="0">
                  <a:pos x="93" y="77"/>
                </a:cxn>
                <a:cxn ang="0">
                  <a:pos x="91" y="69"/>
                </a:cxn>
                <a:cxn ang="0">
                  <a:pos x="100" y="64"/>
                </a:cxn>
                <a:cxn ang="0">
                  <a:pos x="108" y="62"/>
                </a:cxn>
                <a:cxn ang="0">
                  <a:pos x="117" y="63"/>
                </a:cxn>
                <a:cxn ang="0">
                  <a:pos x="128" y="69"/>
                </a:cxn>
                <a:cxn ang="0">
                  <a:pos x="131" y="69"/>
                </a:cxn>
                <a:cxn ang="0">
                  <a:pos x="126" y="61"/>
                </a:cxn>
                <a:cxn ang="0">
                  <a:pos x="113" y="56"/>
                </a:cxn>
                <a:cxn ang="0">
                  <a:pos x="98" y="55"/>
                </a:cxn>
                <a:cxn ang="0">
                  <a:pos x="85" y="58"/>
                </a:cxn>
                <a:cxn ang="0">
                  <a:pos x="71" y="54"/>
                </a:cxn>
                <a:cxn ang="0">
                  <a:pos x="55" y="39"/>
                </a:cxn>
                <a:cxn ang="0">
                  <a:pos x="57" y="32"/>
                </a:cxn>
                <a:cxn ang="0">
                  <a:pos x="74" y="29"/>
                </a:cxn>
                <a:cxn ang="0">
                  <a:pos x="85" y="32"/>
                </a:cxn>
                <a:cxn ang="0">
                  <a:pos x="84" y="28"/>
                </a:cxn>
                <a:cxn ang="0">
                  <a:pos x="76" y="27"/>
                </a:cxn>
                <a:cxn ang="0">
                  <a:pos x="66" y="25"/>
                </a:cxn>
                <a:cxn ang="0">
                  <a:pos x="54" y="24"/>
                </a:cxn>
                <a:cxn ang="0">
                  <a:pos x="44" y="24"/>
                </a:cxn>
                <a:cxn ang="0">
                  <a:pos x="36" y="22"/>
                </a:cxn>
                <a:cxn ang="0">
                  <a:pos x="25" y="15"/>
                </a:cxn>
                <a:cxn ang="0">
                  <a:pos x="13" y="5"/>
                </a:cxn>
                <a:cxn ang="0">
                  <a:pos x="4" y="0"/>
                </a:cxn>
              </a:cxnLst>
              <a:rect l="0" t="0" r="r" b="b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0" name="Freeform 269"/>
            <p:cNvSpPr>
              <a:spLocks/>
            </p:cNvSpPr>
            <p:nvPr/>
          </p:nvSpPr>
          <p:spPr bwMode="auto">
            <a:xfrm>
              <a:off x="299" y="425"/>
              <a:ext cx="109" cy="191"/>
            </a:xfrm>
            <a:custGeom>
              <a:avLst/>
              <a:gdLst/>
              <a:ahLst/>
              <a:cxnLst>
                <a:cxn ang="0">
                  <a:pos x="72" y="23"/>
                </a:cxn>
                <a:cxn ang="0">
                  <a:pos x="60" y="35"/>
                </a:cxn>
                <a:cxn ang="0">
                  <a:pos x="35" y="47"/>
                </a:cxn>
                <a:cxn ang="0">
                  <a:pos x="14" y="62"/>
                </a:cxn>
                <a:cxn ang="0">
                  <a:pos x="13" y="71"/>
                </a:cxn>
                <a:cxn ang="0">
                  <a:pos x="21" y="64"/>
                </a:cxn>
                <a:cxn ang="0">
                  <a:pos x="36" y="54"/>
                </a:cxn>
                <a:cxn ang="0">
                  <a:pos x="56" y="47"/>
                </a:cxn>
                <a:cxn ang="0">
                  <a:pos x="58" y="66"/>
                </a:cxn>
                <a:cxn ang="0">
                  <a:pos x="44" y="80"/>
                </a:cxn>
                <a:cxn ang="0">
                  <a:pos x="22" y="90"/>
                </a:cxn>
                <a:cxn ang="0">
                  <a:pos x="8" y="105"/>
                </a:cxn>
                <a:cxn ang="0">
                  <a:pos x="8" y="115"/>
                </a:cxn>
                <a:cxn ang="0">
                  <a:pos x="14" y="106"/>
                </a:cxn>
                <a:cxn ang="0">
                  <a:pos x="29" y="96"/>
                </a:cxn>
                <a:cxn ang="0">
                  <a:pos x="48" y="89"/>
                </a:cxn>
                <a:cxn ang="0">
                  <a:pos x="51" y="108"/>
                </a:cxn>
                <a:cxn ang="0">
                  <a:pos x="39" y="124"/>
                </a:cxn>
                <a:cxn ang="0">
                  <a:pos x="21" y="133"/>
                </a:cxn>
                <a:cxn ang="0">
                  <a:pos x="10" y="148"/>
                </a:cxn>
                <a:cxn ang="0">
                  <a:pos x="26" y="138"/>
                </a:cxn>
                <a:cxn ang="0">
                  <a:pos x="41" y="135"/>
                </a:cxn>
                <a:cxn ang="0">
                  <a:pos x="31" y="159"/>
                </a:cxn>
                <a:cxn ang="0">
                  <a:pos x="12" y="181"/>
                </a:cxn>
                <a:cxn ang="0">
                  <a:pos x="0" y="190"/>
                </a:cxn>
                <a:cxn ang="0">
                  <a:pos x="10" y="188"/>
                </a:cxn>
                <a:cxn ang="0">
                  <a:pos x="30" y="171"/>
                </a:cxn>
                <a:cxn ang="0">
                  <a:pos x="48" y="141"/>
                </a:cxn>
                <a:cxn ang="0">
                  <a:pos x="66" y="138"/>
                </a:cxn>
                <a:cxn ang="0">
                  <a:pos x="68" y="159"/>
                </a:cxn>
                <a:cxn ang="0">
                  <a:pos x="73" y="162"/>
                </a:cxn>
                <a:cxn ang="0">
                  <a:pos x="77" y="151"/>
                </a:cxn>
                <a:cxn ang="0">
                  <a:pos x="68" y="131"/>
                </a:cxn>
                <a:cxn ang="0">
                  <a:pos x="63" y="113"/>
                </a:cxn>
                <a:cxn ang="0">
                  <a:pos x="66" y="86"/>
                </a:cxn>
                <a:cxn ang="0">
                  <a:pos x="72" y="83"/>
                </a:cxn>
                <a:cxn ang="0">
                  <a:pos x="90" y="96"/>
                </a:cxn>
                <a:cxn ang="0">
                  <a:pos x="99" y="122"/>
                </a:cxn>
                <a:cxn ang="0">
                  <a:pos x="102" y="116"/>
                </a:cxn>
                <a:cxn ang="0">
                  <a:pos x="99" y="98"/>
                </a:cxn>
                <a:cxn ang="0">
                  <a:pos x="84" y="79"/>
                </a:cxn>
                <a:cxn ang="0">
                  <a:pos x="70" y="65"/>
                </a:cxn>
                <a:cxn ang="0">
                  <a:pos x="75" y="46"/>
                </a:cxn>
                <a:cxn ang="0">
                  <a:pos x="101" y="58"/>
                </a:cxn>
                <a:cxn ang="0">
                  <a:pos x="108" y="74"/>
                </a:cxn>
                <a:cxn ang="0">
                  <a:pos x="106" y="57"/>
                </a:cxn>
                <a:cxn ang="0">
                  <a:pos x="81" y="35"/>
                </a:cxn>
                <a:cxn ang="0">
                  <a:pos x="81" y="11"/>
                </a:cxn>
                <a:cxn ang="0">
                  <a:pos x="76" y="0"/>
                </a:cxn>
              </a:cxnLst>
              <a:rect l="0" t="0" r="r" b="b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1" name="Freeform 270"/>
            <p:cNvSpPr>
              <a:spLocks/>
            </p:cNvSpPr>
            <p:nvPr/>
          </p:nvSpPr>
          <p:spPr bwMode="auto">
            <a:xfrm>
              <a:off x="179" y="380"/>
              <a:ext cx="175" cy="99"/>
            </a:xfrm>
            <a:custGeom>
              <a:avLst/>
              <a:gdLst/>
              <a:ahLst/>
              <a:cxnLst>
                <a:cxn ang="0">
                  <a:pos x="150" y="5"/>
                </a:cxn>
                <a:cxn ang="0">
                  <a:pos x="135" y="11"/>
                </a:cxn>
                <a:cxn ang="0">
                  <a:pos x="118" y="18"/>
                </a:cxn>
                <a:cxn ang="0">
                  <a:pos x="105" y="24"/>
                </a:cxn>
                <a:cxn ang="0">
                  <a:pos x="100" y="24"/>
                </a:cxn>
                <a:cxn ang="0">
                  <a:pos x="90" y="20"/>
                </a:cxn>
                <a:cxn ang="0">
                  <a:pos x="77" y="17"/>
                </a:cxn>
                <a:cxn ang="0">
                  <a:pos x="66" y="17"/>
                </a:cxn>
                <a:cxn ang="0">
                  <a:pos x="57" y="21"/>
                </a:cxn>
                <a:cxn ang="0">
                  <a:pos x="60" y="22"/>
                </a:cxn>
                <a:cxn ang="0">
                  <a:pos x="72" y="23"/>
                </a:cxn>
                <a:cxn ang="0">
                  <a:pos x="90" y="31"/>
                </a:cxn>
                <a:cxn ang="0">
                  <a:pos x="92" y="39"/>
                </a:cxn>
                <a:cxn ang="0">
                  <a:pos x="82" y="48"/>
                </a:cxn>
                <a:cxn ang="0">
                  <a:pos x="72" y="49"/>
                </a:cxn>
                <a:cxn ang="0">
                  <a:pos x="57" y="47"/>
                </a:cxn>
                <a:cxn ang="0">
                  <a:pos x="41" y="45"/>
                </a:cxn>
                <a:cxn ang="0">
                  <a:pos x="28" y="46"/>
                </a:cxn>
                <a:cxn ang="0">
                  <a:pos x="28" y="47"/>
                </a:cxn>
                <a:cxn ang="0">
                  <a:pos x="39" y="49"/>
                </a:cxn>
                <a:cxn ang="0">
                  <a:pos x="50" y="51"/>
                </a:cxn>
                <a:cxn ang="0">
                  <a:pos x="60" y="55"/>
                </a:cxn>
                <a:cxn ang="0">
                  <a:pos x="59" y="63"/>
                </a:cxn>
                <a:cxn ang="0">
                  <a:pos x="44" y="72"/>
                </a:cxn>
                <a:cxn ang="0">
                  <a:pos x="28" y="77"/>
                </a:cxn>
                <a:cxn ang="0">
                  <a:pos x="13" y="80"/>
                </a:cxn>
                <a:cxn ang="0">
                  <a:pos x="2" y="80"/>
                </a:cxn>
                <a:cxn ang="0">
                  <a:pos x="1" y="82"/>
                </a:cxn>
                <a:cxn ang="0">
                  <a:pos x="11" y="83"/>
                </a:cxn>
                <a:cxn ang="0">
                  <a:pos x="27" y="82"/>
                </a:cxn>
                <a:cxn ang="0">
                  <a:pos x="47" y="78"/>
                </a:cxn>
                <a:cxn ang="0">
                  <a:pos x="65" y="71"/>
                </a:cxn>
                <a:cxn ang="0">
                  <a:pos x="77" y="72"/>
                </a:cxn>
                <a:cxn ang="0">
                  <a:pos x="76" y="88"/>
                </a:cxn>
                <a:cxn ang="0">
                  <a:pos x="69" y="98"/>
                </a:cxn>
                <a:cxn ang="0">
                  <a:pos x="73" y="99"/>
                </a:cxn>
                <a:cxn ang="0">
                  <a:pos x="81" y="92"/>
                </a:cxn>
                <a:cxn ang="0">
                  <a:pos x="85" y="73"/>
                </a:cxn>
                <a:cxn ang="0">
                  <a:pos x="92" y="55"/>
                </a:cxn>
                <a:cxn ang="0">
                  <a:pos x="108" y="39"/>
                </a:cxn>
                <a:cxn ang="0">
                  <a:pos x="121" y="42"/>
                </a:cxn>
                <a:cxn ang="0">
                  <a:pos x="124" y="63"/>
                </a:cxn>
                <a:cxn ang="0">
                  <a:pos x="120" y="75"/>
                </a:cxn>
                <a:cxn ang="0">
                  <a:pos x="124" y="76"/>
                </a:cxn>
                <a:cxn ang="0">
                  <a:pos x="129" y="65"/>
                </a:cxn>
                <a:cxn ang="0">
                  <a:pos x="130" y="42"/>
                </a:cxn>
                <a:cxn ang="0">
                  <a:pos x="130" y="26"/>
                </a:cxn>
                <a:cxn ang="0">
                  <a:pos x="142" y="18"/>
                </a:cxn>
                <a:cxn ang="0">
                  <a:pos x="158" y="9"/>
                </a:cxn>
                <a:cxn ang="0">
                  <a:pos x="170" y="4"/>
                </a:cxn>
                <a:cxn ang="0">
                  <a:pos x="171" y="0"/>
                </a:cxn>
                <a:cxn ang="0">
                  <a:pos x="159" y="3"/>
                </a:cxn>
              </a:cxnLst>
              <a:rect l="0" t="0" r="r" b="b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2" name="Freeform 271"/>
            <p:cNvSpPr>
              <a:spLocks/>
            </p:cNvSpPr>
            <p:nvPr/>
          </p:nvSpPr>
          <p:spPr bwMode="auto">
            <a:xfrm>
              <a:off x="422" y="326"/>
              <a:ext cx="15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4" y="14"/>
                </a:cxn>
                <a:cxn ang="0">
                  <a:pos x="13" y="16"/>
                </a:cxn>
                <a:cxn ang="0">
                  <a:pos x="11" y="17"/>
                </a:cxn>
                <a:cxn ang="0">
                  <a:pos x="9" y="17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1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3" name="Freeform 272"/>
            <p:cNvSpPr>
              <a:spLocks/>
            </p:cNvSpPr>
            <p:nvPr/>
          </p:nvSpPr>
          <p:spPr bwMode="auto">
            <a:xfrm>
              <a:off x="418" y="366"/>
              <a:ext cx="14" cy="1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4" y="4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12" y="10"/>
                </a:cxn>
                <a:cxn ang="0">
                  <a:pos x="9" y="11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4" name="Freeform 273"/>
            <p:cNvSpPr>
              <a:spLocks/>
            </p:cNvSpPr>
            <p:nvPr/>
          </p:nvSpPr>
          <p:spPr bwMode="auto">
            <a:xfrm>
              <a:off x="448" y="393"/>
              <a:ext cx="18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8" y="11"/>
                </a:cxn>
                <a:cxn ang="0">
                  <a:pos x="16" y="13"/>
                </a:cxn>
                <a:cxn ang="0">
                  <a:pos x="13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3" y="16"/>
                </a:cxn>
                <a:cxn ang="0">
                  <a:pos x="1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4"/>
                </a:cxn>
              </a:cxnLst>
              <a:rect l="0" t="0" r="r" b="b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5" name="Freeform 274"/>
            <p:cNvSpPr>
              <a:spLocks/>
            </p:cNvSpPr>
            <p:nvPr/>
          </p:nvSpPr>
          <p:spPr bwMode="auto">
            <a:xfrm>
              <a:off x="381" y="386"/>
              <a:ext cx="2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" y="1"/>
                </a:cxn>
                <a:cxn ang="0">
                  <a:pos x="18" y="2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19" y="14"/>
                </a:cxn>
                <a:cxn ang="0">
                  <a:pos x="18" y="17"/>
                </a:cxn>
                <a:cxn ang="0">
                  <a:pos x="15" y="19"/>
                </a:cxn>
                <a:cxn ang="0">
                  <a:pos x="11" y="19"/>
                </a:cxn>
                <a:cxn ang="0">
                  <a:pos x="7" y="18"/>
                </a:cxn>
                <a:cxn ang="0">
                  <a:pos x="3" y="17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10" y="0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6" name="Freeform 275"/>
            <p:cNvSpPr>
              <a:spLocks/>
            </p:cNvSpPr>
            <p:nvPr/>
          </p:nvSpPr>
          <p:spPr bwMode="auto">
            <a:xfrm>
              <a:off x="371" y="344"/>
              <a:ext cx="20" cy="1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19" y="13"/>
                </a:cxn>
                <a:cxn ang="0">
                  <a:pos x="17" y="16"/>
                </a:cxn>
                <a:cxn ang="0">
                  <a:pos x="13" y="18"/>
                </a:cxn>
                <a:cxn ang="0">
                  <a:pos x="10" y="18"/>
                </a:cxn>
                <a:cxn ang="0">
                  <a:pos x="5" y="17"/>
                </a:cxn>
                <a:cxn ang="0">
                  <a:pos x="2" y="14"/>
                </a:cxn>
                <a:cxn ang="0">
                  <a:pos x="0" y="10"/>
                </a:cxn>
              </a:cxnLst>
              <a:rect l="0" t="0" r="r" b="b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7" name="Freeform 276"/>
            <p:cNvSpPr>
              <a:spLocks/>
            </p:cNvSpPr>
            <p:nvPr/>
          </p:nvSpPr>
          <p:spPr bwMode="auto">
            <a:xfrm>
              <a:off x="340" y="343"/>
              <a:ext cx="17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6" y="4"/>
                </a:cxn>
                <a:cxn ang="0">
                  <a:pos x="17" y="7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2" y="15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8" name="Freeform 277"/>
            <p:cNvSpPr>
              <a:spLocks/>
            </p:cNvSpPr>
            <p:nvPr/>
          </p:nvSpPr>
          <p:spPr bwMode="auto">
            <a:xfrm>
              <a:off x="365" y="315"/>
              <a:ext cx="18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8" y="9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1" y="17"/>
                </a:cxn>
                <a:cxn ang="0">
                  <a:pos x="8" y="17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9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9" name="Freeform 278"/>
            <p:cNvSpPr>
              <a:spLocks/>
            </p:cNvSpPr>
            <p:nvPr/>
          </p:nvSpPr>
          <p:spPr bwMode="auto">
            <a:xfrm>
              <a:off x="715" y="310"/>
              <a:ext cx="129" cy="132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0" y="64"/>
                </a:cxn>
                <a:cxn ang="0">
                  <a:pos x="32" y="61"/>
                </a:cxn>
                <a:cxn ang="0">
                  <a:pos x="42" y="70"/>
                </a:cxn>
                <a:cxn ang="0">
                  <a:pos x="45" y="77"/>
                </a:cxn>
                <a:cxn ang="0">
                  <a:pos x="34" y="75"/>
                </a:cxn>
                <a:cxn ang="0">
                  <a:pos x="27" y="73"/>
                </a:cxn>
                <a:cxn ang="0">
                  <a:pos x="18" y="67"/>
                </a:cxn>
                <a:cxn ang="0">
                  <a:pos x="2" y="74"/>
                </a:cxn>
                <a:cxn ang="0">
                  <a:pos x="1" y="91"/>
                </a:cxn>
                <a:cxn ang="0">
                  <a:pos x="5" y="99"/>
                </a:cxn>
                <a:cxn ang="0">
                  <a:pos x="26" y="101"/>
                </a:cxn>
                <a:cxn ang="0">
                  <a:pos x="37" y="95"/>
                </a:cxn>
                <a:cxn ang="0">
                  <a:pos x="37" y="102"/>
                </a:cxn>
                <a:cxn ang="0">
                  <a:pos x="31" y="127"/>
                </a:cxn>
                <a:cxn ang="0">
                  <a:pos x="52" y="129"/>
                </a:cxn>
                <a:cxn ang="0">
                  <a:pos x="61" y="111"/>
                </a:cxn>
                <a:cxn ang="0">
                  <a:pos x="54" y="96"/>
                </a:cxn>
                <a:cxn ang="0">
                  <a:pos x="59" y="92"/>
                </a:cxn>
                <a:cxn ang="0">
                  <a:pos x="62" y="99"/>
                </a:cxn>
                <a:cxn ang="0">
                  <a:pos x="69" y="112"/>
                </a:cxn>
                <a:cxn ang="0">
                  <a:pos x="87" y="111"/>
                </a:cxn>
                <a:cxn ang="0">
                  <a:pos x="103" y="116"/>
                </a:cxn>
                <a:cxn ang="0">
                  <a:pos x="118" y="107"/>
                </a:cxn>
                <a:cxn ang="0">
                  <a:pos x="121" y="98"/>
                </a:cxn>
                <a:cxn ang="0">
                  <a:pos x="118" y="92"/>
                </a:cxn>
                <a:cxn ang="0">
                  <a:pos x="101" y="84"/>
                </a:cxn>
                <a:cxn ang="0">
                  <a:pos x="90" y="81"/>
                </a:cxn>
                <a:cxn ang="0">
                  <a:pos x="95" y="68"/>
                </a:cxn>
                <a:cxn ang="0">
                  <a:pos x="111" y="62"/>
                </a:cxn>
                <a:cxn ang="0">
                  <a:pos x="127" y="53"/>
                </a:cxn>
                <a:cxn ang="0">
                  <a:pos x="127" y="37"/>
                </a:cxn>
                <a:cxn ang="0">
                  <a:pos x="112" y="28"/>
                </a:cxn>
                <a:cxn ang="0">
                  <a:pos x="96" y="36"/>
                </a:cxn>
                <a:cxn ang="0">
                  <a:pos x="96" y="47"/>
                </a:cxn>
                <a:cxn ang="0">
                  <a:pos x="82" y="59"/>
                </a:cxn>
                <a:cxn ang="0">
                  <a:pos x="76" y="58"/>
                </a:cxn>
                <a:cxn ang="0">
                  <a:pos x="74" y="50"/>
                </a:cxn>
                <a:cxn ang="0">
                  <a:pos x="78" y="35"/>
                </a:cxn>
                <a:cxn ang="0">
                  <a:pos x="91" y="19"/>
                </a:cxn>
                <a:cxn ang="0">
                  <a:pos x="83" y="2"/>
                </a:cxn>
                <a:cxn ang="0">
                  <a:pos x="66" y="1"/>
                </a:cxn>
                <a:cxn ang="0">
                  <a:pos x="56" y="8"/>
                </a:cxn>
                <a:cxn ang="0">
                  <a:pos x="51" y="16"/>
                </a:cxn>
                <a:cxn ang="0">
                  <a:pos x="56" y="28"/>
                </a:cxn>
                <a:cxn ang="0">
                  <a:pos x="62" y="40"/>
                </a:cxn>
                <a:cxn ang="0">
                  <a:pos x="61" y="52"/>
                </a:cxn>
                <a:cxn ang="0">
                  <a:pos x="54" y="54"/>
                </a:cxn>
                <a:cxn ang="0">
                  <a:pos x="47" y="40"/>
                </a:cxn>
              </a:cxnLst>
              <a:rect l="0" t="0" r="r" b="b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0" name="Freeform 279"/>
            <p:cNvSpPr>
              <a:spLocks/>
            </p:cNvSpPr>
            <p:nvPr/>
          </p:nvSpPr>
          <p:spPr bwMode="auto">
            <a:xfrm>
              <a:off x="624" y="483"/>
              <a:ext cx="133" cy="23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22" y="15"/>
                </a:cxn>
                <a:cxn ang="0">
                  <a:pos x="109" y="28"/>
                </a:cxn>
                <a:cxn ang="0">
                  <a:pos x="96" y="39"/>
                </a:cxn>
                <a:cxn ang="0">
                  <a:pos x="82" y="47"/>
                </a:cxn>
                <a:cxn ang="0">
                  <a:pos x="67" y="53"/>
                </a:cxn>
                <a:cxn ang="0">
                  <a:pos x="53" y="57"/>
                </a:cxn>
                <a:cxn ang="0">
                  <a:pos x="39" y="59"/>
                </a:cxn>
                <a:cxn ang="0">
                  <a:pos x="25" y="59"/>
                </a:cxn>
                <a:cxn ang="0">
                  <a:pos x="25" y="71"/>
                </a:cxn>
                <a:cxn ang="0">
                  <a:pos x="23" y="83"/>
                </a:cxn>
                <a:cxn ang="0">
                  <a:pos x="15" y="97"/>
                </a:cxn>
                <a:cxn ang="0">
                  <a:pos x="0" y="107"/>
                </a:cxn>
                <a:cxn ang="0">
                  <a:pos x="9" y="122"/>
                </a:cxn>
                <a:cxn ang="0">
                  <a:pos x="15" y="140"/>
                </a:cxn>
                <a:cxn ang="0">
                  <a:pos x="16" y="159"/>
                </a:cxn>
                <a:cxn ang="0">
                  <a:pos x="9" y="175"/>
                </a:cxn>
                <a:cxn ang="0">
                  <a:pos x="15" y="177"/>
                </a:cxn>
                <a:cxn ang="0">
                  <a:pos x="22" y="181"/>
                </a:cxn>
                <a:cxn ang="0">
                  <a:pos x="30" y="184"/>
                </a:cxn>
                <a:cxn ang="0">
                  <a:pos x="39" y="190"/>
                </a:cxn>
                <a:cxn ang="0">
                  <a:pos x="47" y="198"/>
                </a:cxn>
                <a:cxn ang="0">
                  <a:pos x="55" y="207"/>
                </a:cxn>
                <a:cxn ang="0">
                  <a:pos x="60" y="218"/>
                </a:cxn>
                <a:cxn ang="0">
                  <a:pos x="65" y="232"/>
                </a:cxn>
                <a:cxn ang="0">
                  <a:pos x="68" y="224"/>
                </a:cxn>
                <a:cxn ang="0">
                  <a:pos x="73" y="215"/>
                </a:cxn>
                <a:cxn ang="0">
                  <a:pos x="79" y="207"/>
                </a:cxn>
                <a:cxn ang="0">
                  <a:pos x="84" y="199"/>
                </a:cxn>
                <a:cxn ang="0">
                  <a:pos x="92" y="191"/>
                </a:cxn>
                <a:cxn ang="0">
                  <a:pos x="101" y="185"/>
                </a:cxn>
                <a:cxn ang="0">
                  <a:pos x="110" y="182"/>
                </a:cxn>
                <a:cxn ang="0">
                  <a:pos x="121" y="179"/>
                </a:cxn>
                <a:cxn ang="0">
                  <a:pos x="116" y="169"/>
                </a:cxn>
                <a:cxn ang="0">
                  <a:pos x="113" y="156"/>
                </a:cxn>
                <a:cxn ang="0">
                  <a:pos x="115" y="142"/>
                </a:cxn>
                <a:cxn ang="0">
                  <a:pos x="124" y="126"/>
                </a:cxn>
                <a:cxn ang="0">
                  <a:pos x="115" y="101"/>
                </a:cxn>
                <a:cxn ang="0">
                  <a:pos x="113" y="77"/>
                </a:cxn>
                <a:cxn ang="0">
                  <a:pos x="114" y="56"/>
                </a:cxn>
                <a:cxn ang="0">
                  <a:pos x="116" y="40"/>
                </a:cxn>
                <a:cxn ang="0">
                  <a:pos x="119" y="31"/>
                </a:cxn>
                <a:cxn ang="0">
                  <a:pos x="124" y="21"/>
                </a:cxn>
                <a:cxn ang="0">
                  <a:pos x="128" y="12"/>
                </a:cxn>
                <a:cxn ang="0">
                  <a:pos x="132" y="7"/>
                </a:cxn>
                <a:cxn ang="0">
                  <a:pos x="133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2" y="3"/>
                </a:cxn>
                <a:cxn ang="0">
                  <a:pos x="132" y="0"/>
                </a:cxn>
              </a:cxnLst>
              <a:rect l="0" t="0" r="r" b="b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1" name="Freeform 280"/>
            <p:cNvSpPr>
              <a:spLocks/>
            </p:cNvSpPr>
            <p:nvPr/>
          </p:nvSpPr>
          <p:spPr bwMode="auto">
            <a:xfrm>
              <a:off x="963" y="426"/>
              <a:ext cx="249" cy="1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2"/>
                </a:cxn>
                <a:cxn ang="0">
                  <a:pos x="94" y="6"/>
                </a:cxn>
                <a:cxn ang="0">
                  <a:pos x="82" y="10"/>
                </a:cxn>
                <a:cxn ang="0">
                  <a:pos x="68" y="14"/>
                </a:cxn>
                <a:cxn ang="0">
                  <a:pos x="53" y="19"/>
                </a:cxn>
                <a:cxn ang="0">
                  <a:pos x="40" y="22"/>
                </a:cxn>
                <a:cxn ang="0">
                  <a:pos x="27" y="25"/>
                </a:cxn>
                <a:cxn ang="0">
                  <a:pos x="16" y="26"/>
                </a:cxn>
                <a:cxn ang="0">
                  <a:pos x="12" y="25"/>
                </a:cxn>
                <a:cxn ang="0">
                  <a:pos x="7" y="25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14" y="31"/>
                </a:cxn>
                <a:cxn ang="0">
                  <a:pos x="26" y="43"/>
                </a:cxn>
                <a:cxn ang="0">
                  <a:pos x="36" y="56"/>
                </a:cxn>
                <a:cxn ang="0">
                  <a:pos x="47" y="71"/>
                </a:cxn>
                <a:cxn ang="0">
                  <a:pos x="55" y="88"/>
                </a:cxn>
                <a:cxn ang="0">
                  <a:pos x="61" y="106"/>
                </a:cxn>
                <a:cxn ang="0">
                  <a:pos x="66" y="124"/>
                </a:cxn>
                <a:cxn ang="0">
                  <a:pos x="69" y="142"/>
                </a:cxn>
                <a:cxn ang="0">
                  <a:pos x="76" y="142"/>
                </a:cxn>
                <a:cxn ang="0">
                  <a:pos x="84" y="145"/>
                </a:cxn>
                <a:cxn ang="0">
                  <a:pos x="93" y="149"/>
                </a:cxn>
                <a:cxn ang="0">
                  <a:pos x="103" y="154"/>
                </a:cxn>
                <a:cxn ang="0">
                  <a:pos x="112" y="162"/>
                </a:cxn>
                <a:cxn ang="0">
                  <a:pos x="121" y="170"/>
                </a:cxn>
                <a:cxn ang="0">
                  <a:pos x="129" y="180"/>
                </a:cxn>
                <a:cxn ang="0">
                  <a:pos x="135" y="190"/>
                </a:cxn>
                <a:cxn ang="0">
                  <a:pos x="142" y="184"/>
                </a:cxn>
                <a:cxn ang="0">
                  <a:pos x="152" y="179"/>
                </a:cxn>
                <a:cxn ang="0">
                  <a:pos x="163" y="174"/>
                </a:cxn>
                <a:cxn ang="0">
                  <a:pos x="177" y="171"/>
                </a:cxn>
                <a:cxn ang="0">
                  <a:pos x="193" y="170"/>
                </a:cxn>
                <a:cxn ang="0">
                  <a:pos x="211" y="171"/>
                </a:cxn>
                <a:cxn ang="0">
                  <a:pos x="229" y="176"/>
                </a:cxn>
                <a:cxn ang="0">
                  <a:pos x="249" y="184"/>
                </a:cxn>
                <a:cxn ang="0">
                  <a:pos x="244" y="176"/>
                </a:cxn>
                <a:cxn ang="0">
                  <a:pos x="237" y="168"/>
                </a:cxn>
                <a:cxn ang="0">
                  <a:pos x="232" y="158"/>
                </a:cxn>
                <a:cxn ang="0">
                  <a:pos x="228" y="146"/>
                </a:cxn>
                <a:cxn ang="0">
                  <a:pos x="227" y="132"/>
                </a:cxn>
                <a:cxn ang="0">
                  <a:pos x="227" y="117"/>
                </a:cxn>
                <a:cxn ang="0">
                  <a:pos x="231" y="100"/>
                </a:cxn>
                <a:cxn ang="0">
                  <a:pos x="239" y="81"/>
                </a:cxn>
                <a:cxn ang="0">
                  <a:pos x="228" y="79"/>
                </a:cxn>
                <a:cxn ang="0">
                  <a:pos x="215" y="76"/>
                </a:cxn>
                <a:cxn ang="0">
                  <a:pos x="204" y="70"/>
                </a:cxn>
                <a:cxn ang="0">
                  <a:pos x="194" y="63"/>
                </a:cxn>
                <a:cxn ang="0">
                  <a:pos x="185" y="55"/>
                </a:cxn>
                <a:cxn ang="0">
                  <a:pos x="178" y="43"/>
                </a:cxn>
                <a:cxn ang="0">
                  <a:pos x="175" y="29"/>
                </a:cxn>
                <a:cxn ang="0">
                  <a:pos x="174" y="11"/>
                </a:cxn>
                <a:cxn ang="0">
                  <a:pos x="167" y="12"/>
                </a:cxn>
                <a:cxn ang="0">
                  <a:pos x="160" y="14"/>
                </a:cxn>
                <a:cxn ang="0">
                  <a:pos x="153" y="14"/>
                </a:cxn>
                <a:cxn ang="0">
                  <a:pos x="146" y="14"/>
                </a:cxn>
                <a:cxn ang="0">
                  <a:pos x="138" y="13"/>
                </a:cxn>
                <a:cxn ang="0">
                  <a:pos x="130" y="10"/>
                </a:cxn>
                <a:cxn ang="0">
                  <a:pos x="123" y="5"/>
                </a:cxn>
                <a:cxn ang="0">
                  <a:pos x="113" y="0"/>
                </a:cxn>
              </a:cxnLst>
              <a:rect l="0" t="0" r="r" b="b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2" name="Freeform 281"/>
            <p:cNvSpPr>
              <a:spLocks/>
            </p:cNvSpPr>
            <p:nvPr/>
          </p:nvSpPr>
          <p:spPr bwMode="auto">
            <a:xfrm>
              <a:off x="835" y="140"/>
              <a:ext cx="219" cy="270"/>
            </a:xfrm>
            <a:custGeom>
              <a:avLst/>
              <a:gdLst/>
              <a:ahLst/>
              <a:cxnLst>
                <a:cxn ang="0">
                  <a:pos x="185" y="130"/>
                </a:cxn>
                <a:cxn ang="0">
                  <a:pos x="157" y="133"/>
                </a:cxn>
                <a:cxn ang="0">
                  <a:pos x="119" y="145"/>
                </a:cxn>
                <a:cxn ang="0">
                  <a:pos x="84" y="176"/>
                </a:cxn>
                <a:cxn ang="0">
                  <a:pos x="64" y="224"/>
                </a:cxn>
                <a:cxn ang="0">
                  <a:pos x="49" y="254"/>
                </a:cxn>
                <a:cxn ang="0">
                  <a:pos x="34" y="261"/>
                </a:cxn>
                <a:cxn ang="0">
                  <a:pos x="24" y="263"/>
                </a:cxn>
                <a:cxn ang="0">
                  <a:pos x="14" y="265"/>
                </a:cxn>
                <a:cxn ang="0">
                  <a:pos x="5" y="269"/>
                </a:cxn>
                <a:cxn ang="0">
                  <a:pos x="1" y="269"/>
                </a:cxn>
                <a:cxn ang="0">
                  <a:pos x="0" y="266"/>
                </a:cxn>
                <a:cxn ang="0">
                  <a:pos x="18" y="257"/>
                </a:cxn>
                <a:cxn ang="0">
                  <a:pos x="42" y="230"/>
                </a:cxn>
                <a:cxn ang="0">
                  <a:pos x="52" y="197"/>
                </a:cxn>
                <a:cxn ang="0">
                  <a:pos x="55" y="169"/>
                </a:cxn>
                <a:cxn ang="0">
                  <a:pos x="53" y="150"/>
                </a:cxn>
                <a:cxn ang="0">
                  <a:pos x="49" y="128"/>
                </a:cxn>
                <a:cxn ang="0">
                  <a:pos x="52" y="115"/>
                </a:cxn>
                <a:cxn ang="0">
                  <a:pos x="69" y="102"/>
                </a:cxn>
                <a:cxn ang="0">
                  <a:pos x="85" y="83"/>
                </a:cxn>
                <a:cxn ang="0">
                  <a:pos x="91" y="60"/>
                </a:cxn>
                <a:cxn ang="0">
                  <a:pos x="96" y="47"/>
                </a:cxn>
                <a:cxn ang="0">
                  <a:pos x="121" y="39"/>
                </a:cxn>
                <a:cxn ang="0">
                  <a:pos x="149" y="25"/>
                </a:cxn>
                <a:cxn ang="0">
                  <a:pos x="171" y="8"/>
                </a:cxn>
                <a:cxn ang="0">
                  <a:pos x="178" y="10"/>
                </a:cxn>
                <a:cxn ang="0">
                  <a:pos x="181" y="36"/>
                </a:cxn>
                <a:cxn ang="0">
                  <a:pos x="192" y="61"/>
                </a:cxn>
                <a:cxn ang="0">
                  <a:pos x="209" y="82"/>
                </a:cxn>
                <a:cxn ang="0">
                  <a:pos x="212" y="90"/>
                </a:cxn>
                <a:cxn ang="0">
                  <a:pos x="198" y="95"/>
                </a:cxn>
                <a:cxn ang="0">
                  <a:pos x="188" y="106"/>
                </a:cxn>
                <a:cxn ang="0">
                  <a:pos x="187" y="121"/>
                </a:cxn>
              </a:cxnLst>
              <a:rect l="0" t="0" r="r" b="b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3" name="Freeform 282"/>
            <p:cNvSpPr>
              <a:spLocks/>
            </p:cNvSpPr>
            <p:nvPr/>
          </p:nvSpPr>
          <p:spPr bwMode="auto">
            <a:xfrm>
              <a:off x="764" y="145"/>
              <a:ext cx="129" cy="260"/>
            </a:xfrm>
            <a:custGeom>
              <a:avLst/>
              <a:gdLst/>
              <a:ahLst/>
              <a:cxnLst>
                <a:cxn ang="0">
                  <a:pos x="69" y="257"/>
                </a:cxn>
                <a:cxn ang="0">
                  <a:pos x="60" y="249"/>
                </a:cxn>
                <a:cxn ang="0">
                  <a:pos x="47" y="249"/>
                </a:cxn>
                <a:cxn ang="0">
                  <a:pos x="41" y="246"/>
                </a:cxn>
                <a:cxn ang="0">
                  <a:pos x="42" y="239"/>
                </a:cxn>
                <a:cxn ang="0">
                  <a:pos x="50" y="230"/>
                </a:cxn>
                <a:cxn ang="0">
                  <a:pos x="62" y="227"/>
                </a:cxn>
                <a:cxn ang="0">
                  <a:pos x="73" y="223"/>
                </a:cxn>
                <a:cxn ang="0">
                  <a:pos x="79" y="216"/>
                </a:cxn>
                <a:cxn ang="0">
                  <a:pos x="80" y="210"/>
                </a:cxn>
                <a:cxn ang="0">
                  <a:pos x="79" y="206"/>
                </a:cxn>
                <a:cxn ang="0">
                  <a:pos x="77" y="200"/>
                </a:cxn>
                <a:cxn ang="0">
                  <a:pos x="70" y="195"/>
                </a:cxn>
                <a:cxn ang="0">
                  <a:pos x="56" y="195"/>
                </a:cxn>
                <a:cxn ang="0">
                  <a:pos x="47" y="201"/>
                </a:cxn>
                <a:cxn ang="0">
                  <a:pos x="46" y="208"/>
                </a:cxn>
                <a:cxn ang="0">
                  <a:pos x="43" y="216"/>
                </a:cxn>
                <a:cxn ang="0">
                  <a:pos x="33" y="224"/>
                </a:cxn>
                <a:cxn ang="0">
                  <a:pos x="29" y="224"/>
                </a:cxn>
                <a:cxn ang="0">
                  <a:pos x="25" y="221"/>
                </a:cxn>
                <a:cxn ang="0">
                  <a:pos x="25" y="215"/>
                </a:cxn>
                <a:cxn ang="0">
                  <a:pos x="28" y="205"/>
                </a:cxn>
                <a:cxn ang="0">
                  <a:pos x="34" y="197"/>
                </a:cxn>
                <a:cxn ang="0">
                  <a:pos x="41" y="189"/>
                </a:cxn>
                <a:cxn ang="0">
                  <a:pos x="42" y="182"/>
                </a:cxn>
                <a:cxn ang="0">
                  <a:pos x="42" y="179"/>
                </a:cxn>
                <a:cxn ang="0">
                  <a:pos x="39" y="173"/>
                </a:cxn>
                <a:cxn ang="0">
                  <a:pos x="33" y="167"/>
                </a:cxn>
                <a:cxn ang="0">
                  <a:pos x="24" y="165"/>
                </a:cxn>
                <a:cxn ang="0">
                  <a:pos x="17" y="166"/>
                </a:cxn>
                <a:cxn ang="0">
                  <a:pos x="12" y="168"/>
                </a:cxn>
                <a:cxn ang="0">
                  <a:pos x="8" y="172"/>
                </a:cxn>
                <a:cxn ang="0">
                  <a:pos x="0" y="149"/>
                </a:cxn>
                <a:cxn ang="0">
                  <a:pos x="11" y="98"/>
                </a:cxn>
                <a:cxn ang="0">
                  <a:pos x="46" y="52"/>
                </a:cxn>
                <a:cxn ang="0">
                  <a:pos x="90" y="18"/>
                </a:cxn>
                <a:cxn ang="0">
                  <a:pos x="115" y="4"/>
                </a:cxn>
                <a:cxn ang="0">
                  <a:pos x="129" y="0"/>
                </a:cxn>
                <a:cxn ang="0">
                  <a:pos x="118" y="16"/>
                </a:cxn>
                <a:cxn ang="0">
                  <a:pos x="105" y="45"/>
                </a:cxn>
                <a:cxn ang="0">
                  <a:pos x="105" y="71"/>
                </a:cxn>
                <a:cxn ang="0">
                  <a:pos x="112" y="96"/>
                </a:cxn>
                <a:cxn ang="0">
                  <a:pos x="120" y="123"/>
                </a:cxn>
                <a:cxn ang="0">
                  <a:pos x="124" y="145"/>
                </a:cxn>
                <a:cxn ang="0">
                  <a:pos x="126" y="164"/>
                </a:cxn>
                <a:cxn ang="0">
                  <a:pos x="123" y="192"/>
                </a:cxn>
                <a:cxn ang="0">
                  <a:pos x="113" y="225"/>
                </a:cxn>
                <a:cxn ang="0">
                  <a:pos x="89" y="252"/>
                </a:cxn>
              </a:cxnLst>
              <a:rect l="0" t="0" r="r" b="b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4" name="Freeform 283"/>
            <p:cNvSpPr>
              <a:spLocks/>
            </p:cNvSpPr>
            <p:nvPr/>
          </p:nvSpPr>
          <p:spPr bwMode="auto">
            <a:xfrm>
              <a:off x="528" y="270"/>
              <a:ext cx="630" cy="443"/>
            </a:xfrm>
            <a:custGeom>
              <a:avLst/>
              <a:gdLst/>
              <a:ahLst/>
              <a:cxnLst>
                <a:cxn ang="0">
                  <a:pos x="291" y="378"/>
                </a:cxn>
                <a:cxn ang="0">
                  <a:pos x="257" y="438"/>
                </a:cxn>
                <a:cxn ang="0">
                  <a:pos x="229" y="387"/>
                </a:cxn>
                <a:cxn ang="0">
                  <a:pos x="191" y="347"/>
                </a:cxn>
                <a:cxn ang="0">
                  <a:pos x="179" y="253"/>
                </a:cxn>
                <a:cxn ang="0">
                  <a:pos x="205" y="210"/>
                </a:cxn>
                <a:cxn ang="0">
                  <a:pos x="227" y="165"/>
                </a:cxn>
                <a:cxn ang="0">
                  <a:pos x="212" y="174"/>
                </a:cxn>
                <a:cxn ang="0">
                  <a:pos x="195" y="213"/>
                </a:cxn>
                <a:cxn ang="0">
                  <a:pos x="130" y="266"/>
                </a:cxn>
                <a:cxn ang="0">
                  <a:pos x="79" y="270"/>
                </a:cxn>
                <a:cxn ang="0">
                  <a:pos x="48" y="259"/>
                </a:cxn>
                <a:cxn ang="0">
                  <a:pos x="0" y="237"/>
                </a:cxn>
                <a:cxn ang="0">
                  <a:pos x="40" y="222"/>
                </a:cxn>
                <a:cxn ang="0">
                  <a:pos x="74" y="181"/>
                </a:cxn>
                <a:cxn ang="0">
                  <a:pos x="143" y="136"/>
                </a:cxn>
                <a:cxn ang="0">
                  <a:pos x="185" y="138"/>
                </a:cxn>
                <a:cxn ang="0">
                  <a:pos x="193" y="141"/>
                </a:cxn>
                <a:cxn ang="0">
                  <a:pos x="184" y="165"/>
                </a:cxn>
                <a:cxn ang="0">
                  <a:pos x="189" y="169"/>
                </a:cxn>
                <a:cxn ang="0">
                  <a:pos x="212" y="165"/>
                </a:cxn>
                <a:cxn ang="0">
                  <a:pos x="208" y="136"/>
                </a:cxn>
                <a:cxn ang="0">
                  <a:pos x="215" y="135"/>
                </a:cxn>
                <a:cxn ang="0">
                  <a:pos x="229" y="152"/>
                </a:cxn>
                <a:cxn ang="0">
                  <a:pos x="257" y="156"/>
                </a:cxn>
                <a:cxn ang="0">
                  <a:pos x="279" y="139"/>
                </a:cxn>
                <a:cxn ang="0">
                  <a:pos x="304" y="132"/>
                </a:cxn>
                <a:cxn ang="0">
                  <a:pos x="338" y="94"/>
                </a:cxn>
                <a:cxn ang="0">
                  <a:pos x="412" y="7"/>
                </a:cxn>
                <a:cxn ang="0">
                  <a:pos x="471" y="0"/>
                </a:cxn>
                <a:cxn ang="0">
                  <a:pos x="519" y="10"/>
                </a:cxn>
                <a:cxn ang="0">
                  <a:pos x="570" y="29"/>
                </a:cxn>
                <a:cxn ang="0">
                  <a:pos x="620" y="31"/>
                </a:cxn>
                <a:cxn ang="0">
                  <a:pos x="612" y="56"/>
                </a:cxn>
                <a:cxn ang="0">
                  <a:pos x="544" y="139"/>
                </a:cxn>
                <a:cxn ang="0">
                  <a:pos x="484" y="166"/>
                </a:cxn>
                <a:cxn ang="0">
                  <a:pos x="418" y="182"/>
                </a:cxn>
                <a:cxn ang="0">
                  <a:pos x="358" y="167"/>
                </a:cxn>
                <a:cxn ang="0">
                  <a:pos x="326" y="150"/>
                </a:cxn>
                <a:cxn ang="0">
                  <a:pos x="304" y="143"/>
                </a:cxn>
                <a:cxn ang="0">
                  <a:pos x="279" y="150"/>
                </a:cxn>
                <a:cxn ang="0">
                  <a:pos x="281" y="161"/>
                </a:cxn>
                <a:cxn ang="0">
                  <a:pos x="308" y="160"/>
                </a:cxn>
                <a:cxn ang="0">
                  <a:pos x="341" y="158"/>
                </a:cxn>
                <a:cxn ang="0">
                  <a:pos x="402" y="179"/>
                </a:cxn>
                <a:cxn ang="0">
                  <a:pos x="457" y="244"/>
                </a:cxn>
                <a:cxn ang="0">
                  <a:pos x="474" y="323"/>
                </a:cxn>
                <a:cxn ang="0">
                  <a:pos x="441" y="322"/>
                </a:cxn>
                <a:cxn ang="0">
                  <a:pos x="367" y="302"/>
                </a:cxn>
                <a:cxn ang="0">
                  <a:pos x="321" y="287"/>
                </a:cxn>
                <a:cxn ang="0">
                  <a:pos x="284" y="230"/>
                </a:cxn>
                <a:cxn ang="0">
                  <a:pos x="273" y="178"/>
                </a:cxn>
                <a:cxn ang="0">
                  <a:pos x="247" y="160"/>
                </a:cxn>
                <a:cxn ang="0">
                  <a:pos x="233" y="165"/>
                </a:cxn>
                <a:cxn ang="0">
                  <a:pos x="247" y="188"/>
                </a:cxn>
                <a:cxn ang="0">
                  <a:pos x="293" y="245"/>
                </a:cxn>
              </a:cxnLst>
              <a:rect l="0" t="0" r="r" b="b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5" name="Freeform 284"/>
            <p:cNvSpPr>
              <a:spLocks/>
            </p:cNvSpPr>
            <p:nvPr/>
          </p:nvSpPr>
          <p:spPr bwMode="auto">
            <a:xfrm>
              <a:off x="571" y="205"/>
              <a:ext cx="189" cy="192"/>
            </a:xfrm>
            <a:custGeom>
              <a:avLst/>
              <a:gdLst/>
              <a:ahLst/>
              <a:cxnLst>
                <a:cxn ang="0">
                  <a:pos x="144" y="186"/>
                </a:cxn>
                <a:cxn ang="0">
                  <a:pos x="151" y="174"/>
                </a:cxn>
                <a:cxn ang="0">
                  <a:pos x="162" y="172"/>
                </a:cxn>
                <a:cxn ang="0">
                  <a:pos x="170" y="175"/>
                </a:cxn>
                <a:cxn ang="0">
                  <a:pos x="172" y="179"/>
                </a:cxn>
                <a:cxn ang="0">
                  <a:pos x="178" y="180"/>
                </a:cxn>
                <a:cxn ang="0">
                  <a:pos x="187" y="182"/>
                </a:cxn>
                <a:cxn ang="0">
                  <a:pos x="189" y="181"/>
                </a:cxn>
                <a:cxn ang="0">
                  <a:pos x="186" y="175"/>
                </a:cxn>
                <a:cxn ang="0">
                  <a:pos x="179" y="170"/>
                </a:cxn>
                <a:cxn ang="0">
                  <a:pos x="174" y="169"/>
                </a:cxn>
                <a:cxn ang="0">
                  <a:pos x="164" y="169"/>
                </a:cxn>
                <a:cxn ang="0">
                  <a:pos x="158" y="162"/>
                </a:cxn>
                <a:cxn ang="0">
                  <a:pos x="155" y="153"/>
                </a:cxn>
                <a:cxn ang="0">
                  <a:pos x="155" y="147"/>
                </a:cxn>
                <a:cxn ang="0">
                  <a:pos x="159" y="144"/>
                </a:cxn>
                <a:cxn ang="0">
                  <a:pos x="163" y="138"/>
                </a:cxn>
                <a:cxn ang="0">
                  <a:pos x="172" y="135"/>
                </a:cxn>
                <a:cxn ang="0">
                  <a:pos x="180" y="115"/>
                </a:cxn>
                <a:cxn ang="0">
                  <a:pos x="174" y="79"/>
                </a:cxn>
                <a:cxn ang="0">
                  <a:pos x="150" y="48"/>
                </a:cxn>
                <a:cxn ang="0">
                  <a:pos x="106" y="27"/>
                </a:cxn>
                <a:cxn ang="0">
                  <a:pos x="66" y="19"/>
                </a:cxn>
                <a:cxn ang="0">
                  <a:pos x="43" y="13"/>
                </a:cxn>
                <a:cxn ang="0">
                  <a:pos x="22" y="8"/>
                </a:cxn>
                <a:cxn ang="0">
                  <a:pos x="6" y="2"/>
                </a:cxn>
                <a:cxn ang="0">
                  <a:pos x="7" y="9"/>
                </a:cxn>
                <a:cxn ang="0">
                  <a:pos x="18" y="33"/>
                </a:cxn>
                <a:cxn ang="0">
                  <a:pos x="27" y="59"/>
                </a:cxn>
                <a:cxn ang="0">
                  <a:pos x="34" y="84"/>
                </a:cxn>
                <a:cxn ang="0">
                  <a:pos x="40" y="107"/>
                </a:cxn>
                <a:cxn ang="0">
                  <a:pos x="52" y="137"/>
                </a:cxn>
                <a:cxn ang="0">
                  <a:pos x="77" y="169"/>
                </a:cxn>
                <a:cxn ang="0">
                  <a:pos x="117" y="189"/>
                </a:cxn>
              </a:cxnLst>
              <a:rect l="0" t="0" r="r" b="b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6" name="Freeform 285"/>
            <p:cNvSpPr>
              <a:spLocks/>
            </p:cNvSpPr>
            <p:nvPr/>
          </p:nvSpPr>
          <p:spPr bwMode="auto">
            <a:xfrm>
              <a:off x="775" y="319"/>
              <a:ext cx="21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21" y="10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1" y="21"/>
                </a:cxn>
                <a:cxn ang="0">
                  <a:pos x="8" y="19"/>
                </a:cxn>
                <a:cxn ang="0">
                  <a:pos x="5" y="16"/>
                </a:cxn>
                <a:cxn ang="0">
                  <a:pos x="1" y="13"/>
                </a:cxn>
                <a:cxn ang="0">
                  <a:pos x="0" y="9"/>
                </a:cxn>
              </a:cxnLst>
              <a:rect l="0" t="0" r="r" b="b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7" name="Freeform 286"/>
            <p:cNvSpPr>
              <a:spLocks/>
            </p:cNvSpPr>
            <p:nvPr/>
          </p:nvSpPr>
          <p:spPr bwMode="auto">
            <a:xfrm>
              <a:off x="816" y="346"/>
              <a:ext cx="20" cy="2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8" y="4"/>
                </a:cxn>
                <a:cxn ang="0">
                  <a:pos x="20" y="7"/>
                </a:cxn>
                <a:cxn ang="0">
                  <a:pos x="20" y="12"/>
                </a:cxn>
                <a:cxn ang="0">
                  <a:pos x="20" y="16"/>
                </a:cxn>
                <a:cxn ang="0">
                  <a:pos x="19" y="21"/>
                </a:cxn>
                <a:cxn ang="0">
                  <a:pos x="16" y="22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2" y="17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1" y="4"/>
                </a:cxn>
              </a:cxnLst>
              <a:rect l="0" t="0" r="r" b="b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8" name="Freeform 287"/>
            <p:cNvSpPr>
              <a:spLocks/>
            </p:cNvSpPr>
            <p:nvPr/>
          </p:nvSpPr>
          <p:spPr bwMode="auto">
            <a:xfrm>
              <a:off x="767" y="372"/>
              <a:ext cx="21" cy="2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21" y="7"/>
                </a:cxn>
                <a:cxn ang="0">
                  <a:pos x="21" y="12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5" y="21"/>
                </a:cxn>
                <a:cxn ang="0">
                  <a:pos x="10" y="22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2" y="5"/>
                </a:cxn>
              </a:cxnLst>
              <a:rect l="0" t="0" r="r" b="b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9" name="Freeform 288"/>
            <p:cNvSpPr>
              <a:spLocks/>
            </p:cNvSpPr>
            <p:nvPr/>
          </p:nvSpPr>
          <p:spPr bwMode="auto">
            <a:xfrm>
              <a:off x="733" y="346"/>
              <a:ext cx="22" cy="2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8" y="18"/>
                </a:cxn>
                <a:cxn ang="0">
                  <a:pos x="21" y="16"/>
                </a:cxn>
                <a:cxn ang="0">
                  <a:pos x="22" y="13"/>
                </a:cxn>
                <a:cxn ang="0">
                  <a:pos x="22" y="9"/>
                </a:cxn>
                <a:cxn ang="0">
                  <a:pos x="21" y="6"/>
                </a:cxn>
                <a:cxn ang="0">
                  <a:pos x="17" y="3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4" y="1"/>
                </a:cxn>
              </a:cxnLst>
              <a:rect l="0" t="0" r="r" b="b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0" name="Freeform 289"/>
            <p:cNvSpPr>
              <a:spLocks/>
            </p:cNvSpPr>
            <p:nvPr/>
          </p:nvSpPr>
          <p:spPr bwMode="auto">
            <a:xfrm>
              <a:off x="721" y="386"/>
              <a:ext cx="18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8" y="9"/>
                </a:cxn>
                <a:cxn ang="0">
                  <a:pos x="17" y="14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8" y="18"/>
                </a:cxn>
                <a:cxn ang="0">
                  <a:pos x="4" y="17"/>
                </a:cxn>
                <a:cxn ang="0">
                  <a:pos x="1" y="15"/>
                </a:cxn>
                <a:cxn ang="0">
                  <a:pos x="0" y="12"/>
                </a:cxn>
              </a:cxnLst>
              <a:rect l="0" t="0" r="r" b="b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1" name="Freeform 290"/>
            <p:cNvSpPr>
              <a:spLocks/>
            </p:cNvSpPr>
            <p:nvPr/>
          </p:nvSpPr>
          <p:spPr bwMode="auto">
            <a:xfrm>
              <a:off x="754" y="415"/>
              <a:ext cx="15" cy="22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2" y="21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4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5" y="22"/>
                </a:cxn>
              </a:cxnLst>
              <a:rect l="0" t="0" r="r" b="b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2" name="Freeform 291"/>
            <p:cNvSpPr>
              <a:spLocks/>
            </p:cNvSpPr>
            <p:nvPr/>
          </p:nvSpPr>
          <p:spPr bwMode="auto">
            <a:xfrm>
              <a:off x="783" y="395"/>
              <a:ext cx="19" cy="24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8"/>
                </a:cxn>
                <a:cxn ang="0">
                  <a:pos x="5" y="5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19" y="13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1" y="19"/>
                </a:cxn>
                <a:cxn ang="0">
                  <a:pos x="0" y="16"/>
                </a:cxn>
                <a:cxn ang="0">
                  <a:pos x="1" y="13"/>
                </a:cxn>
              </a:cxnLst>
              <a:rect l="0" t="0" r="r" b="b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3" name="Freeform 292"/>
            <p:cNvSpPr>
              <a:spLocks/>
            </p:cNvSpPr>
            <p:nvPr/>
          </p:nvSpPr>
          <p:spPr bwMode="auto">
            <a:xfrm>
              <a:off x="808" y="401"/>
              <a:ext cx="19" cy="18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7" y="3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2"/>
                </a:cxn>
                <a:cxn ang="0">
                  <a:pos x="16" y="16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18"/>
                </a:cxn>
                <a:cxn ang="0">
                  <a:pos x="3" y="17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5" y="1"/>
                </a:cxn>
              </a:cxnLst>
              <a:rect l="0" t="0" r="r" b="b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4" name="Freeform 293"/>
            <p:cNvSpPr>
              <a:spLocks/>
            </p:cNvSpPr>
            <p:nvPr/>
          </p:nvSpPr>
          <p:spPr bwMode="auto">
            <a:xfrm>
              <a:off x="590" y="428"/>
              <a:ext cx="161" cy="1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55" y="8"/>
                </a:cxn>
                <a:cxn ang="0">
                  <a:pos x="153" y="3"/>
                </a:cxn>
                <a:cxn ang="0">
                  <a:pos x="145" y="11"/>
                </a:cxn>
                <a:cxn ang="0">
                  <a:pos x="130" y="8"/>
                </a:cxn>
                <a:cxn ang="0">
                  <a:pos x="96" y="1"/>
                </a:cxn>
                <a:cxn ang="0">
                  <a:pos x="70" y="1"/>
                </a:cxn>
                <a:cxn ang="0">
                  <a:pos x="65" y="4"/>
                </a:cxn>
                <a:cxn ang="0">
                  <a:pos x="88" y="3"/>
                </a:cxn>
                <a:cxn ang="0">
                  <a:pos x="116" y="10"/>
                </a:cxn>
                <a:cxn ang="0">
                  <a:pos x="136" y="19"/>
                </a:cxn>
                <a:cxn ang="0">
                  <a:pos x="134" y="24"/>
                </a:cxn>
                <a:cxn ang="0">
                  <a:pos x="121" y="32"/>
                </a:cxn>
                <a:cxn ang="0">
                  <a:pos x="107" y="34"/>
                </a:cxn>
                <a:cxn ang="0">
                  <a:pos x="82" y="26"/>
                </a:cxn>
                <a:cxn ang="0">
                  <a:pos x="55" y="24"/>
                </a:cxn>
                <a:cxn ang="0">
                  <a:pos x="41" y="29"/>
                </a:cxn>
                <a:cxn ang="0">
                  <a:pos x="51" y="29"/>
                </a:cxn>
                <a:cxn ang="0">
                  <a:pos x="65" y="29"/>
                </a:cxn>
                <a:cxn ang="0">
                  <a:pos x="80" y="33"/>
                </a:cxn>
                <a:cxn ang="0">
                  <a:pos x="99" y="38"/>
                </a:cxn>
                <a:cxn ang="0">
                  <a:pos x="101" y="45"/>
                </a:cxn>
                <a:cxn ang="0">
                  <a:pos x="77" y="53"/>
                </a:cxn>
                <a:cxn ang="0">
                  <a:pos x="56" y="49"/>
                </a:cxn>
                <a:cxn ang="0">
                  <a:pos x="36" y="45"/>
                </a:cxn>
                <a:cxn ang="0">
                  <a:pos x="42" y="51"/>
                </a:cxn>
                <a:cxn ang="0">
                  <a:pos x="60" y="59"/>
                </a:cxn>
                <a:cxn ang="0">
                  <a:pos x="40" y="66"/>
                </a:cxn>
                <a:cxn ang="0">
                  <a:pos x="14" y="72"/>
                </a:cxn>
                <a:cxn ang="0">
                  <a:pos x="0" y="77"/>
                </a:cxn>
                <a:cxn ang="0">
                  <a:pos x="8" y="79"/>
                </a:cxn>
                <a:cxn ang="0">
                  <a:pos x="31" y="76"/>
                </a:cxn>
                <a:cxn ang="0">
                  <a:pos x="57" y="69"/>
                </a:cxn>
                <a:cxn ang="0">
                  <a:pos x="67" y="74"/>
                </a:cxn>
                <a:cxn ang="0">
                  <a:pos x="56" y="106"/>
                </a:cxn>
                <a:cxn ang="0">
                  <a:pos x="57" y="111"/>
                </a:cxn>
                <a:cxn ang="0">
                  <a:pos x="72" y="86"/>
                </a:cxn>
                <a:cxn ang="0">
                  <a:pos x="83" y="63"/>
                </a:cxn>
                <a:cxn ang="0">
                  <a:pos x="98" y="57"/>
                </a:cxn>
                <a:cxn ang="0">
                  <a:pos x="113" y="51"/>
                </a:cxn>
                <a:cxn ang="0">
                  <a:pos x="115" y="72"/>
                </a:cxn>
                <a:cxn ang="0">
                  <a:pos x="108" y="101"/>
                </a:cxn>
                <a:cxn ang="0">
                  <a:pos x="113" y="96"/>
                </a:cxn>
                <a:cxn ang="0">
                  <a:pos x="125" y="59"/>
                </a:cxn>
                <a:cxn ang="0">
                  <a:pos x="136" y="35"/>
                </a:cxn>
                <a:cxn ang="0">
                  <a:pos x="147" y="25"/>
                </a:cxn>
                <a:cxn ang="0">
                  <a:pos x="150" y="30"/>
                </a:cxn>
                <a:cxn ang="0">
                  <a:pos x="147" y="68"/>
                </a:cxn>
                <a:cxn ang="0">
                  <a:pos x="157" y="47"/>
                </a:cxn>
              </a:cxnLst>
              <a:rect l="0" t="0" r="r" b="b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5" name="Freeform 294"/>
            <p:cNvSpPr>
              <a:spLocks/>
            </p:cNvSpPr>
            <p:nvPr/>
          </p:nvSpPr>
          <p:spPr bwMode="auto">
            <a:xfrm>
              <a:off x="602" y="232"/>
              <a:ext cx="129" cy="122"/>
            </a:xfrm>
            <a:custGeom>
              <a:avLst/>
              <a:gdLst/>
              <a:ahLst/>
              <a:cxnLst>
                <a:cxn ang="0">
                  <a:pos x="124" y="120"/>
                </a:cxn>
                <a:cxn ang="0">
                  <a:pos x="128" y="117"/>
                </a:cxn>
                <a:cxn ang="0">
                  <a:pos x="123" y="110"/>
                </a:cxn>
                <a:cxn ang="0">
                  <a:pos x="115" y="100"/>
                </a:cxn>
                <a:cxn ang="0">
                  <a:pos x="114" y="86"/>
                </a:cxn>
                <a:cxn ang="0">
                  <a:pos x="110" y="57"/>
                </a:cxn>
                <a:cxn ang="0">
                  <a:pos x="105" y="42"/>
                </a:cxn>
                <a:cxn ang="0">
                  <a:pos x="102" y="41"/>
                </a:cxn>
                <a:cxn ang="0">
                  <a:pos x="103" y="54"/>
                </a:cxn>
                <a:cxn ang="0">
                  <a:pos x="104" y="79"/>
                </a:cxn>
                <a:cxn ang="0">
                  <a:pos x="97" y="84"/>
                </a:cxn>
                <a:cxn ang="0">
                  <a:pos x="82" y="74"/>
                </a:cxn>
                <a:cxn ang="0">
                  <a:pos x="75" y="61"/>
                </a:cxn>
                <a:cxn ang="0">
                  <a:pos x="69" y="38"/>
                </a:cxn>
                <a:cxn ang="0">
                  <a:pos x="68" y="23"/>
                </a:cxn>
                <a:cxn ang="0">
                  <a:pos x="67" y="9"/>
                </a:cxn>
                <a:cxn ang="0">
                  <a:pos x="62" y="2"/>
                </a:cxn>
                <a:cxn ang="0">
                  <a:pos x="62" y="7"/>
                </a:cxn>
                <a:cxn ang="0">
                  <a:pos x="64" y="17"/>
                </a:cxn>
                <a:cxn ang="0">
                  <a:pos x="62" y="27"/>
                </a:cxn>
                <a:cxn ang="0">
                  <a:pos x="61" y="37"/>
                </a:cxn>
                <a:cxn ang="0">
                  <a:pos x="64" y="54"/>
                </a:cxn>
                <a:cxn ang="0">
                  <a:pos x="56" y="53"/>
                </a:cxn>
                <a:cxn ang="0">
                  <a:pos x="37" y="34"/>
                </a:cxn>
                <a:cxn ang="0">
                  <a:pos x="19" y="15"/>
                </a:cxn>
                <a:cxn ang="0">
                  <a:pos x="4" y="2"/>
                </a:cxn>
                <a:cxn ang="0">
                  <a:pos x="8" y="11"/>
                </a:cxn>
                <a:cxn ang="0">
                  <a:pos x="26" y="34"/>
                </a:cxn>
                <a:cxn ang="0">
                  <a:pos x="35" y="49"/>
                </a:cxn>
                <a:cxn ang="0">
                  <a:pos x="52" y="63"/>
                </a:cxn>
                <a:cxn ang="0">
                  <a:pos x="52" y="68"/>
                </a:cxn>
                <a:cxn ang="0">
                  <a:pos x="35" y="65"/>
                </a:cxn>
                <a:cxn ang="0">
                  <a:pos x="26" y="60"/>
                </a:cxn>
                <a:cxn ang="0">
                  <a:pos x="21" y="61"/>
                </a:cxn>
                <a:cxn ang="0">
                  <a:pos x="27" y="67"/>
                </a:cxn>
                <a:cxn ang="0">
                  <a:pos x="38" y="72"/>
                </a:cxn>
                <a:cxn ang="0">
                  <a:pos x="53" y="78"/>
                </a:cxn>
                <a:cxn ang="0">
                  <a:pos x="68" y="81"/>
                </a:cxn>
                <a:cxn ang="0">
                  <a:pos x="80" y="84"/>
                </a:cxn>
                <a:cxn ang="0">
                  <a:pos x="95" y="94"/>
                </a:cxn>
                <a:cxn ang="0">
                  <a:pos x="96" y="101"/>
                </a:cxn>
                <a:cxn ang="0">
                  <a:pos x="86" y="104"/>
                </a:cxn>
                <a:cxn ang="0">
                  <a:pos x="75" y="105"/>
                </a:cxn>
                <a:cxn ang="0">
                  <a:pos x="64" y="106"/>
                </a:cxn>
                <a:cxn ang="0">
                  <a:pos x="54" y="104"/>
                </a:cxn>
                <a:cxn ang="0">
                  <a:pos x="53" y="108"/>
                </a:cxn>
                <a:cxn ang="0">
                  <a:pos x="67" y="111"/>
                </a:cxn>
                <a:cxn ang="0">
                  <a:pos x="81" y="111"/>
                </a:cxn>
                <a:cxn ang="0">
                  <a:pos x="95" y="111"/>
                </a:cxn>
                <a:cxn ang="0">
                  <a:pos x="106" y="110"/>
                </a:cxn>
                <a:cxn ang="0">
                  <a:pos x="115" y="111"/>
                </a:cxn>
                <a:cxn ang="0">
                  <a:pos x="122" y="118"/>
                </a:cxn>
              </a:cxnLst>
              <a:rect l="0" t="0" r="r" b="b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6" name="Freeform 295"/>
            <p:cNvSpPr>
              <a:spLocks/>
            </p:cNvSpPr>
            <p:nvPr/>
          </p:nvSpPr>
          <p:spPr bwMode="auto">
            <a:xfrm>
              <a:off x="793" y="184"/>
              <a:ext cx="80" cy="187"/>
            </a:xfrm>
            <a:custGeom>
              <a:avLst/>
              <a:gdLst/>
              <a:ahLst/>
              <a:cxnLst>
                <a:cxn ang="0">
                  <a:pos x="8" y="154"/>
                </a:cxn>
                <a:cxn ang="0">
                  <a:pos x="14" y="148"/>
                </a:cxn>
                <a:cxn ang="0">
                  <a:pos x="18" y="150"/>
                </a:cxn>
                <a:cxn ang="0">
                  <a:pos x="22" y="133"/>
                </a:cxn>
                <a:cxn ang="0">
                  <a:pos x="8" y="106"/>
                </a:cxn>
                <a:cxn ang="0">
                  <a:pos x="0" y="77"/>
                </a:cxn>
                <a:cxn ang="0">
                  <a:pos x="4" y="79"/>
                </a:cxn>
                <a:cxn ang="0">
                  <a:pos x="18" y="108"/>
                </a:cxn>
                <a:cxn ang="0">
                  <a:pos x="31" y="88"/>
                </a:cxn>
                <a:cxn ang="0">
                  <a:pos x="30" y="52"/>
                </a:cxn>
                <a:cxn ang="0">
                  <a:pos x="30" y="22"/>
                </a:cxn>
                <a:cxn ang="0">
                  <a:pos x="33" y="23"/>
                </a:cxn>
                <a:cxn ang="0">
                  <a:pos x="33" y="41"/>
                </a:cxn>
                <a:cxn ang="0">
                  <a:pos x="41" y="41"/>
                </a:cxn>
                <a:cxn ang="0">
                  <a:pos x="60" y="3"/>
                </a:cxn>
                <a:cxn ang="0">
                  <a:pos x="64" y="3"/>
                </a:cxn>
                <a:cxn ang="0">
                  <a:pos x="52" y="29"/>
                </a:cxn>
                <a:cxn ang="0">
                  <a:pos x="51" y="51"/>
                </a:cxn>
                <a:cxn ang="0">
                  <a:pos x="67" y="45"/>
                </a:cxn>
                <a:cxn ang="0">
                  <a:pos x="70" y="45"/>
                </a:cxn>
                <a:cxn ang="0">
                  <a:pos x="56" y="57"/>
                </a:cxn>
                <a:cxn ang="0">
                  <a:pos x="41" y="77"/>
                </a:cxn>
                <a:cxn ang="0">
                  <a:pos x="33" y="115"/>
                </a:cxn>
                <a:cxn ang="0">
                  <a:pos x="50" y="114"/>
                </a:cxn>
                <a:cxn ang="0">
                  <a:pos x="67" y="110"/>
                </a:cxn>
                <a:cxn ang="0">
                  <a:pos x="75" y="105"/>
                </a:cxn>
                <a:cxn ang="0">
                  <a:pos x="74" y="109"/>
                </a:cxn>
                <a:cxn ang="0">
                  <a:pos x="61" y="117"/>
                </a:cxn>
                <a:cxn ang="0">
                  <a:pos x="42" y="125"/>
                </a:cxn>
                <a:cxn ang="0">
                  <a:pos x="31" y="132"/>
                </a:cxn>
                <a:cxn ang="0">
                  <a:pos x="27" y="151"/>
                </a:cxn>
                <a:cxn ang="0">
                  <a:pos x="39" y="153"/>
                </a:cxn>
                <a:cxn ang="0">
                  <a:pos x="61" y="144"/>
                </a:cxn>
                <a:cxn ang="0">
                  <a:pos x="77" y="133"/>
                </a:cxn>
                <a:cxn ang="0">
                  <a:pos x="77" y="137"/>
                </a:cxn>
                <a:cxn ang="0">
                  <a:pos x="57" y="163"/>
                </a:cxn>
                <a:cxn ang="0">
                  <a:pos x="49" y="163"/>
                </a:cxn>
                <a:cxn ang="0">
                  <a:pos x="41" y="156"/>
                </a:cxn>
                <a:cxn ang="0">
                  <a:pos x="22" y="158"/>
                </a:cxn>
                <a:cxn ang="0">
                  <a:pos x="17" y="169"/>
                </a:cxn>
                <a:cxn ang="0">
                  <a:pos x="8" y="182"/>
                </a:cxn>
                <a:cxn ang="0">
                  <a:pos x="6" y="182"/>
                </a:cxn>
                <a:cxn ang="0">
                  <a:pos x="13" y="166"/>
                </a:cxn>
                <a:cxn ang="0">
                  <a:pos x="4" y="160"/>
                </a:cxn>
              </a:cxnLst>
              <a:rect l="0" t="0" r="r" b="b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7" name="Freeform 296"/>
            <p:cNvSpPr>
              <a:spLocks/>
            </p:cNvSpPr>
            <p:nvPr/>
          </p:nvSpPr>
          <p:spPr bwMode="auto">
            <a:xfrm>
              <a:off x="776" y="289"/>
              <a:ext cx="14" cy="23"/>
            </a:xfrm>
            <a:custGeom>
              <a:avLst/>
              <a:gdLst/>
              <a:ahLst/>
              <a:cxnLst>
                <a:cxn ang="0">
                  <a:pos x="14" y="21"/>
                </a:cxn>
                <a:cxn ang="0">
                  <a:pos x="12" y="21"/>
                </a:cxn>
                <a:cxn ang="0">
                  <a:pos x="8" y="21"/>
                </a:cxn>
                <a:cxn ang="0">
                  <a:pos x="5" y="22"/>
                </a:cxn>
                <a:cxn ang="0">
                  <a:pos x="3" y="23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7" y="12"/>
                </a:cxn>
                <a:cxn ang="0">
                  <a:pos x="10" y="18"/>
                </a:cxn>
                <a:cxn ang="0">
                  <a:pos x="14" y="21"/>
                </a:cxn>
              </a:cxnLst>
              <a:rect l="0" t="0" r="r" b="b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8" name="Freeform 297"/>
            <p:cNvSpPr>
              <a:spLocks/>
            </p:cNvSpPr>
            <p:nvPr/>
          </p:nvSpPr>
          <p:spPr bwMode="auto">
            <a:xfrm>
              <a:off x="884" y="282"/>
              <a:ext cx="254" cy="155"/>
            </a:xfrm>
            <a:custGeom>
              <a:avLst/>
              <a:gdLst/>
              <a:ahLst/>
              <a:cxnLst>
                <a:cxn ang="0">
                  <a:pos x="25" y="109"/>
                </a:cxn>
                <a:cxn ang="0">
                  <a:pos x="49" y="94"/>
                </a:cxn>
                <a:cxn ang="0">
                  <a:pos x="64" y="58"/>
                </a:cxn>
                <a:cxn ang="0">
                  <a:pos x="83" y="29"/>
                </a:cxn>
                <a:cxn ang="0">
                  <a:pos x="108" y="3"/>
                </a:cxn>
                <a:cxn ang="0">
                  <a:pos x="114" y="2"/>
                </a:cxn>
                <a:cxn ang="0">
                  <a:pos x="100" y="19"/>
                </a:cxn>
                <a:cxn ang="0">
                  <a:pos x="76" y="47"/>
                </a:cxn>
                <a:cxn ang="0">
                  <a:pos x="66" y="76"/>
                </a:cxn>
                <a:cxn ang="0">
                  <a:pos x="68" y="84"/>
                </a:cxn>
                <a:cxn ang="0">
                  <a:pos x="85" y="72"/>
                </a:cxn>
                <a:cxn ang="0">
                  <a:pos x="103" y="61"/>
                </a:cxn>
                <a:cxn ang="0">
                  <a:pos x="128" y="31"/>
                </a:cxn>
                <a:cxn ang="0">
                  <a:pos x="164" y="5"/>
                </a:cxn>
                <a:cxn ang="0">
                  <a:pos x="179" y="3"/>
                </a:cxn>
                <a:cxn ang="0">
                  <a:pos x="148" y="25"/>
                </a:cxn>
                <a:cxn ang="0">
                  <a:pos x="119" y="56"/>
                </a:cxn>
                <a:cxn ang="0">
                  <a:pos x="122" y="62"/>
                </a:cxn>
                <a:cxn ang="0">
                  <a:pos x="152" y="56"/>
                </a:cxn>
                <a:cxn ang="0">
                  <a:pos x="183" y="38"/>
                </a:cxn>
                <a:cxn ang="0">
                  <a:pos x="220" y="21"/>
                </a:cxn>
                <a:cxn ang="0">
                  <a:pos x="230" y="21"/>
                </a:cxn>
                <a:cxn ang="0">
                  <a:pos x="202" y="35"/>
                </a:cxn>
                <a:cxn ang="0">
                  <a:pos x="177" y="54"/>
                </a:cxn>
                <a:cxn ang="0">
                  <a:pos x="203" y="56"/>
                </a:cxn>
                <a:cxn ang="0">
                  <a:pos x="239" y="48"/>
                </a:cxn>
                <a:cxn ang="0">
                  <a:pos x="254" y="44"/>
                </a:cxn>
                <a:cxn ang="0">
                  <a:pos x="232" y="58"/>
                </a:cxn>
                <a:cxn ang="0">
                  <a:pos x="189" y="69"/>
                </a:cxn>
                <a:cxn ang="0">
                  <a:pos x="194" y="81"/>
                </a:cxn>
                <a:cxn ang="0">
                  <a:pos x="221" y="95"/>
                </a:cxn>
                <a:cxn ang="0">
                  <a:pos x="232" y="104"/>
                </a:cxn>
                <a:cxn ang="0">
                  <a:pos x="203" y="95"/>
                </a:cxn>
                <a:cxn ang="0">
                  <a:pos x="166" y="77"/>
                </a:cxn>
                <a:cxn ang="0">
                  <a:pos x="147" y="75"/>
                </a:cxn>
                <a:cxn ang="0">
                  <a:pos x="128" y="77"/>
                </a:cxn>
                <a:cxn ang="0">
                  <a:pos x="135" y="92"/>
                </a:cxn>
                <a:cxn ang="0">
                  <a:pos x="156" y="109"/>
                </a:cxn>
                <a:cxn ang="0">
                  <a:pos x="180" y="122"/>
                </a:cxn>
                <a:cxn ang="0">
                  <a:pos x="188" y="132"/>
                </a:cxn>
                <a:cxn ang="0">
                  <a:pos x="154" y="113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74" y="95"/>
                </a:cxn>
                <a:cxn ang="0">
                  <a:pos x="69" y="105"/>
                </a:cxn>
                <a:cxn ang="0">
                  <a:pos x="92" y="123"/>
                </a:cxn>
                <a:cxn ang="0">
                  <a:pos x="126" y="147"/>
                </a:cxn>
                <a:cxn ang="0">
                  <a:pos x="130" y="155"/>
                </a:cxn>
                <a:cxn ang="0">
                  <a:pos x="97" y="135"/>
                </a:cxn>
                <a:cxn ang="0">
                  <a:pos x="61" y="113"/>
                </a:cxn>
                <a:cxn ang="0">
                  <a:pos x="41" y="116"/>
                </a:cxn>
                <a:cxn ang="0">
                  <a:pos x="7" y="127"/>
                </a:cxn>
                <a:cxn ang="0">
                  <a:pos x="6" y="123"/>
                </a:cxn>
              </a:cxnLst>
              <a:rect l="0" t="0" r="r" b="b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" name="Freeform 298"/>
            <p:cNvSpPr>
              <a:spLocks/>
            </p:cNvSpPr>
            <p:nvPr/>
          </p:nvSpPr>
          <p:spPr bwMode="auto">
            <a:xfrm>
              <a:off x="833" y="438"/>
              <a:ext cx="183" cy="153"/>
            </a:xfrm>
            <a:custGeom>
              <a:avLst/>
              <a:gdLst/>
              <a:ahLst/>
              <a:cxnLst>
                <a:cxn ang="0">
                  <a:pos x="21" y="13"/>
                </a:cxn>
                <a:cxn ang="0">
                  <a:pos x="45" y="15"/>
                </a:cxn>
                <a:cxn ang="0">
                  <a:pos x="83" y="9"/>
                </a:cxn>
                <a:cxn ang="0">
                  <a:pos x="117" y="9"/>
                </a:cxn>
                <a:cxn ang="0">
                  <a:pos x="128" y="16"/>
                </a:cxn>
                <a:cxn ang="0">
                  <a:pos x="109" y="16"/>
                </a:cxn>
                <a:cxn ang="0">
                  <a:pos x="78" y="17"/>
                </a:cxn>
                <a:cxn ang="0">
                  <a:pos x="50" y="23"/>
                </a:cxn>
                <a:cxn ang="0">
                  <a:pos x="54" y="30"/>
                </a:cxn>
                <a:cxn ang="0">
                  <a:pos x="70" y="36"/>
                </a:cxn>
                <a:cxn ang="0">
                  <a:pos x="80" y="42"/>
                </a:cxn>
                <a:cxn ang="0">
                  <a:pos x="114" y="41"/>
                </a:cxn>
                <a:cxn ang="0">
                  <a:pos x="152" y="47"/>
                </a:cxn>
                <a:cxn ang="0">
                  <a:pos x="172" y="58"/>
                </a:cxn>
                <a:cxn ang="0">
                  <a:pos x="162" y="57"/>
                </a:cxn>
                <a:cxn ang="0">
                  <a:pos x="138" y="51"/>
                </a:cxn>
                <a:cxn ang="0">
                  <a:pos x="108" y="49"/>
                </a:cxn>
                <a:cxn ang="0">
                  <a:pos x="102" y="57"/>
                </a:cxn>
                <a:cxn ang="0">
                  <a:pos x="117" y="68"/>
                </a:cxn>
                <a:cxn ang="0">
                  <a:pos x="142" y="71"/>
                </a:cxn>
                <a:cxn ang="0">
                  <a:pos x="171" y="83"/>
                </a:cxn>
                <a:cxn ang="0">
                  <a:pos x="178" y="96"/>
                </a:cxn>
                <a:cxn ang="0">
                  <a:pos x="157" y="85"/>
                </a:cxn>
                <a:cxn ang="0">
                  <a:pos x="136" y="79"/>
                </a:cxn>
                <a:cxn ang="0">
                  <a:pos x="145" y="96"/>
                </a:cxn>
                <a:cxn ang="0">
                  <a:pos x="166" y="118"/>
                </a:cxn>
                <a:cxn ang="0">
                  <a:pos x="177" y="130"/>
                </a:cxn>
                <a:cxn ang="0">
                  <a:pos x="181" y="147"/>
                </a:cxn>
                <a:cxn ang="0">
                  <a:pos x="171" y="136"/>
                </a:cxn>
                <a:cxn ang="0">
                  <a:pos x="143" y="103"/>
                </a:cxn>
                <a:cxn ang="0">
                  <a:pos x="123" y="84"/>
                </a:cxn>
                <a:cxn ang="0">
                  <a:pos x="118" y="88"/>
                </a:cxn>
                <a:cxn ang="0">
                  <a:pos x="127" y="115"/>
                </a:cxn>
                <a:cxn ang="0">
                  <a:pos x="136" y="139"/>
                </a:cxn>
                <a:cxn ang="0">
                  <a:pos x="129" y="134"/>
                </a:cxn>
                <a:cxn ang="0">
                  <a:pos x="110" y="90"/>
                </a:cxn>
                <a:cxn ang="0">
                  <a:pos x="91" y="62"/>
                </a:cxn>
                <a:cxn ang="0">
                  <a:pos x="77" y="53"/>
                </a:cxn>
                <a:cxn ang="0">
                  <a:pos x="72" y="59"/>
                </a:cxn>
                <a:cxn ang="0">
                  <a:pos x="83" y="103"/>
                </a:cxn>
                <a:cxn ang="0">
                  <a:pos x="96" y="126"/>
                </a:cxn>
                <a:cxn ang="0">
                  <a:pos x="81" y="111"/>
                </a:cxn>
                <a:cxn ang="0">
                  <a:pos x="66" y="48"/>
                </a:cxn>
                <a:cxn ang="0">
                  <a:pos x="43" y="34"/>
                </a:cxn>
                <a:cxn ang="0">
                  <a:pos x="36" y="49"/>
                </a:cxn>
                <a:cxn ang="0">
                  <a:pos x="42" y="78"/>
                </a:cxn>
                <a:cxn ang="0">
                  <a:pos x="50" y="111"/>
                </a:cxn>
                <a:cxn ang="0">
                  <a:pos x="43" y="108"/>
                </a:cxn>
                <a:cxn ang="0">
                  <a:pos x="34" y="64"/>
                </a:cxn>
                <a:cxn ang="0">
                  <a:pos x="17" y="19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0" name="Freeform 299"/>
            <p:cNvSpPr>
              <a:spLocks/>
            </p:cNvSpPr>
            <p:nvPr/>
          </p:nvSpPr>
          <p:spPr bwMode="auto">
            <a:xfrm>
              <a:off x="738" y="456"/>
              <a:ext cx="127" cy="211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60" y="24"/>
                </a:cxn>
                <a:cxn ang="0">
                  <a:pos x="63" y="33"/>
                </a:cxn>
                <a:cxn ang="0">
                  <a:pos x="72" y="40"/>
                </a:cxn>
                <a:cxn ang="0">
                  <a:pos x="85" y="51"/>
                </a:cxn>
                <a:cxn ang="0">
                  <a:pos x="98" y="67"/>
                </a:cxn>
                <a:cxn ang="0">
                  <a:pos x="113" y="93"/>
                </a:cxn>
                <a:cxn ang="0">
                  <a:pos x="124" y="112"/>
                </a:cxn>
                <a:cxn ang="0">
                  <a:pos x="127" y="121"/>
                </a:cxn>
                <a:cxn ang="0">
                  <a:pos x="123" y="121"/>
                </a:cxn>
                <a:cxn ang="0">
                  <a:pos x="118" y="111"/>
                </a:cxn>
                <a:cxn ang="0">
                  <a:pos x="110" y="97"/>
                </a:cxn>
                <a:cxn ang="0">
                  <a:pos x="98" y="80"/>
                </a:cxn>
                <a:cxn ang="0">
                  <a:pos x="88" y="65"/>
                </a:cxn>
                <a:cxn ang="0">
                  <a:pos x="79" y="57"/>
                </a:cxn>
                <a:cxn ang="0">
                  <a:pos x="71" y="51"/>
                </a:cxn>
                <a:cxn ang="0">
                  <a:pos x="67" y="61"/>
                </a:cxn>
                <a:cxn ang="0">
                  <a:pos x="68" y="85"/>
                </a:cxn>
                <a:cxn ang="0">
                  <a:pos x="74" y="98"/>
                </a:cxn>
                <a:cxn ang="0">
                  <a:pos x="89" y="111"/>
                </a:cxn>
                <a:cxn ang="0">
                  <a:pos x="105" y="131"/>
                </a:cxn>
                <a:cxn ang="0">
                  <a:pos x="116" y="154"/>
                </a:cxn>
                <a:cxn ang="0">
                  <a:pos x="119" y="174"/>
                </a:cxn>
                <a:cxn ang="0">
                  <a:pos x="113" y="163"/>
                </a:cxn>
                <a:cxn ang="0">
                  <a:pos x="104" y="144"/>
                </a:cxn>
                <a:cxn ang="0">
                  <a:pos x="95" y="131"/>
                </a:cxn>
                <a:cxn ang="0">
                  <a:pos x="85" y="119"/>
                </a:cxn>
                <a:cxn ang="0">
                  <a:pos x="74" y="111"/>
                </a:cxn>
                <a:cxn ang="0">
                  <a:pos x="77" y="128"/>
                </a:cxn>
                <a:cxn ang="0">
                  <a:pos x="85" y="181"/>
                </a:cxn>
                <a:cxn ang="0">
                  <a:pos x="81" y="210"/>
                </a:cxn>
                <a:cxn ang="0">
                  <a:pos x="79" y="208"/>
                </a:cxn>
                <a:cxn ang="0">
                  <a:pos x="77" y="185"/>
                </a:cxn>
                <a:cxn ang="0">
                  <a:pos x="65" y="134"/>
                </a:cxn>
                <a:cxn ang="0">
                  <a:pos x="52" y="126"/>
                </a:cxn>
                <a:cxn ang="0">
                  <a:pos x="34" y="152"/>
                </a:cxn>
                <a:cxn ang="0">
                  <a:pos x="27" y="171"/>
                </a:cxn>
                <a:cxn ang="0">
                  <a:pos x="24" y="167"/>
                </a:cxn>
                <a:cxn ang="0">
                  <a:pos x="31" y="145"/>
                </a:cxn>
                <a:cxn ang="0">
                  <a:pos x="50" y="112"/>
                </a:cxn>
                <a:cxn ang="0">
                  <a:pos x="58" y="90"/>
                </a:cxn>
                <a:cxn ang="0">
                  <a:pos x="58" y="61"/>
                </a:cxn>
                <a:cxn ang="0">
                  <a:pos x="51" y="57"/>
                </a:cxn>
                <a:cxn ang="0">
                  <a:pos x="35" y="72"/>
                </a:cxn>
                <a:cxn ang="0">
                  <a:pos x="19" y="91"/>
                </a:cxn>
                <a:cxn ang="0">
                  <a:pos x="8" y="110"/>
                </a:cxn>
                <a:cxn ang="0">
                  <a:pos x="2" y="123"/>
                </a:cxn>
                <a:cxn ang="0">
                  <a:pos x="0" y="120"/>
                </a:cxn>
                <a:cxn ang="0">
                  <a:pos x="3" y="108"/>
                </a:cxn>
                <a:cxn ang="0">
                  <a:pos x="14" y="89"/>
                </a:cxn>
                <a:cxn ang="0">
                  <a:pos x="29" y="65"/>
                </a:cxn>
                <a:cxn ang="0">
                  <a:pos x="45" y="46"/>
                </a:cxn>
                <a:cxn ang="0">
                  <a:pos x="55" y="32"/>
                </a:cxn>
                <a:cxn ang="0">
                  <a:pos x="53" y="14"/>
                </a:cxn>
                <a:cxn ang="0">
                  <a:pos x="52" y="6"/>
                </a:cxn>
                <a:cxn ang="0">
                  <a:pos x="53" y="2"/>
                </a:cxn>
              </a:cxnLst>
              <a:rect l="0" t="0" r="r" b="b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1" name="Freeform 300"/>
            <p:cNvSpPr>
              <a:spLocks/>
            </p:cNvSpPr>
            <p:nvPr/>
          </p:nvSpPr>
          <p:spPr bwMode="auto">
            <a:xfrm>
              <a:off x="866" y="182"/>
              <a:ext cx="153" cy="219"/>
            </a:xfrm>
            <a:custGeom>
              <a:avLst/>
              <a:gdLst/>
              <a:ahLst/>
              <a:cxnLst>
                <a:cxn ang="0">
                  <a:pos x="4" y="209"/>
                </a:cxn>
                <a:cxn ang="0">
                  <a:pos x="18" y="180"/>
                </a:cxn>
                <a:cxn ang="0">
                  <a:pos x="27" y="160"/>
                </a:cxn>
                <a:cxn ang="0">
                  <a:pos x="38" y="131"/>
                </a:cxn>
                <a:cxn ang="0">
                  <a:pos x="37" y="117"/>
                </a:cxn>
                <a:cxn ang="0">
                  <a:pos x="28" y="105"/>
                </a:cxn>
                <a:cxn ang="0">
                  <a:pos x="27" y="93"/>
                </a:cxn>
                <a:cxn ang="0">
                  <a:pos x="29" y="96"/>
                </a:cxn>
                <a:cxn ang="0">
                  <a:pos x="35" y="104"/>
                </a:cxn>
                <a:cxn ang="0">
                  <a:pos x="44" y="109"/>
                </a:cxn>
                <a:cxn ang="0">
                  <a:pos x="53" y="104"/>
                </a:cxn>
                <a:cxn ang="0">
                  <a:pos x="64" y="91"/>
                </a:cxn>
                <a:cxn ang="0">
                  <a:pos x="76" y="77"/>
                </a:cxn>
                <a:cxn ang="0">
                  <a:pos x="84" y="66"/>
                </a:cxn>
                <a:cxn ang="0">
                  <a:pos x="85" y="54"/>
                </a:cxn>
                <a:cxn ang="0">
                  <a:pos x="79" y="30"/>
                </a:cxn>
                <a:cxn ang="0">
                  <a:pos x="70" y="15"/>
                </a:cxn>
                <a:cxn ang="0">
                  <a:pos x="69" y="10"/>
                </a:cxn>
                <a:cxn ang="0">
                  <a:pos x="78" y="19"/>
                </a:cxn>
                <a:cxn ang="0">
                  <a:pos x="90" y="45"/>
                </a:cxn>
                <a:cxn ang="0">
                  <a:pos x="98" y="41"/>
                </a:cxn>
                <a:cxn ang="0">
                  <a:pos x="115" y="11"/>
                </a:cxn>
                <a:cxn ang="0">
                  <a:pos x="128" y="0"/>
                </a:cxn>
                <a:cxn ang="0">
                  <a:pos x="128" y="3"/>
                </a:cxn>
                <a:cxn ang="0">
                  <a:pos x="120" y="18"/>
                </a:cxn>
                <a:cxn ang="0">
                  <a:pos x="103" y="53"/>
                </a:cxn>
                <a:cxn ang="0">
                  <a:pos x="103" y="60"/>
                </a:cxn>
                <a:cxn ang="0">
                  <a:pos x="118" y="57"/>
                </a:cxn>
                <a:cxn ang="0">
                  <a:pos x="129" y="52"/>
                </a:cxn>
                <a:cxn ang="0">
                  <a:pos x="139" y="48"/>
                </a:cxn>
                <a:cxn ang="0">
                  <a:pos x="148" y="42"/>
                </a:cxn>
                <a:cxn ang="0">
                  <a:pos x="153" y="43"/>
                </a:cxn>
                <a:cxn ang="0">
                  <a:pos x="146" y="50"/>
                </a:cxn>
                <a:cxn ang="0">
                  <a:pos x="131" y="58"/>
                </a:cxn>
                <a:cxn ang="0">
                  <a:pos x="113" y="67"/>
                </a:cxn>
                <a:cxn ang="0">
                  <a:pos x="98" y="74"/>
                </a:cxn>
                <a:cxn ang="0">
                  <a:pos x="86" y="78"/>
                </a:cxn>
                <a:cxn ang="0">
                  <a:pos x="72" y="96"/>
                </a:cxn>
                <a:cxn ang="0">
                  <a:pos x="72" y="104"/>
                </a:cxn>
                <a:cxn ang="0">
                  <a:pos x="78" y="108"/>
                </a:cxn>
                <a:cxn ang="0">
                  <a:pos x="76" y="110"/>
                </a:cxn>
                <a:cxn ang="0">
                  <a:pos x="69" y="116"/>
                </a:cxn>
                <a:cxn ang="0">
                  <a:pos x="64" y="117"/>
                </a:cxn>
                <a:cxn ang="0">
                  <a:pos x="61" y="117"/>
                </a:cxn>
                <a:cxn ang="0">
                  <a:pos x="58" y="122"/>
                </a:cxn>
                <a:cxn ang="0">
                  <a:pos x="47" y="142"/>
                </a:cxn>
                <a:cxn ang="0">
                  <a:pos x="35" y="165"/>
                </a:cxn>
                <a:cxn ang="0">
                  <a:pos x="28" y="188"/>
                </a:cxn>
                <a:cxn ang="0">
                  <a:pos x="25" y="201"/>
                </a:cxn>
                <a:cxn ang="0">
                  <a:pos x="21" y="210"/>
                </a:cxn>
                <a:cxn ang="0">
                  <a:pos x="14" y="215"/>
                </a:cxn>
                <a:cxn ang="0">
                  <a:pos x="3" y="219"/>
                </a:cxn>
              </a:cxnLst>
              <a:rect l="0" t="0" r="r" b="b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2" name="Freeform 301"/>
            <p:cNvSpPr>
              <a:spLocks/>
            </p:cNvSpPr>
            <p:nvPr/>
          </p:nvSpPr>
          <p:spPr bwMode="auto">
            <a:xfrm>
              <a:off x="643" y="530"/>
              <a:ext cx="98" cy="170"/>
            </a:xfrm>
            <a:custGeom>
              <a:avLst/>
              <a:gdLst/>
              <a:ahLst/>
              <a:cxnLst>
                <a:cxn ang="0">
                  <a:pos x="64" y="10"/>
                </a:cxn>
                <a:cxn ang="0">
                  <a:pos x="55" y="30"/>
                </a:cxn>
                <a:cxn ang="0">
                  <a:pos x="47" y="36"/>
                </a:cxn>
                <a:cxn ang="0">
                  <a:pos x="31" y="42"/>
                </a:cxn>
                <a:cxn ang="0">
                  <a:pos x="15" y="51"/>
                </a:cxn>
                <a:cxn ang="0">
                  <a:pos x="3" y="59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7" y="62"/>
                </a:cxn>
                <a:cxn ang="0">
                  <a:pos x="18" y="57"/>
                </a:cxn>
                <a:cxn ang="0">
                  <a:pos x="31" y="49"/>
                </a:cxn>
                <a:cxn ang="0">
                  <a:pos x="44" y="44"/>
                </a:cxn>
                <a:cxn ang="0">
                  <a:pos x="46" y="51"/>
                </a:cxn>
                <a:cxn ang="0">
                  <a:pos x="41" y="72"/>
                </a:cxn>
                <a:cxn ang="0">
                  <a:pos x="37" y="84"/>
                </a:cxn>
                <a:cxn ang="0">
                  <a:pos x="26" y="95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3" y="123"/>
                </a:cxn>
                <a:cxn ang="0">
                  <a:pos x="5" y="126"/>
                </a:cxn>
                <a:cxn ang="0">
                  <a:pos x="14" y="115"/>
                </a:cxn>
                <a:cxn ang="0">
                  <a:pos x="34" y="97"/>
                </a:cxn>
                <a:cxn ang="0">
                  <a:pos x="41" y="105"/>
                </a:cxn>
                <a:cxn ang="0">
                  <a:pos x="45" y="151"/>
                </a:cxn>
                <a:cxn ang="0">
                  <a:pos x="48" y="169"/>
                </a:cxn>
                <a:cxn ang="0">
                  <a:pos x="49" y="168"/>
                </a:cxn>
                <a:cxn ang="0">
                  <a:pos x="51" y="147"/>
                </a:cxn>
                <a:cxn ang="0">
                  <a:pos x="48" y="98"/>
                </a:cxn>
                <a:cxn ang="0">
                  <a:pos x="52" y="83"/>
                </a:cxn>
                <a:cxn ang="0">
                  <a:pos x="54" y="85"/>
                </a:cxn>
                <a:cxn ang="0">
                  <a:pos x="60" y="97"/>
                </a:cxn>
                <a:cxn ang="0">
                  <a:pos x="81" y="122"/>
                </a:cxn>
                <a:cxn ang="0">
                  <a:pos x="91" y="128"/>
                </a:cxn>
                <a:cxn ang="0">
                  <a:pos x="88" y="121"/>
                </a:cxn>
                <a:cxn ang="0">
                  <a:pos x="77" y="107"/>
                </a:cxn>
                <a:cxn ang="0">
                  <a:pos x="62" y="87"/>
                </a:cxn>
                <a:cxn ang="0">
                  <a:pos x="57" y="71"/>
                </a:cxn>
                <a:cxn ang="0">
                  <a:pos x="58" y="51"/>
                </a:cxn>
                <a:cxn ang="0">
                  <a:pos x="61" y="43"/>
                </a:cxn>
                <a:cxn ang="0">
                  <a:pos x="65" y="45"/>
                </a:cxn>
                <a:cxn ang="0">
                  <a:pos x="74" y="54"/>
                </a:cxn>
                <a:cxn ang="0">
                  <a:pos x="91" y="70"/>
                </a:cxn>
                <a:cxn ang="0">
                  <a:pos x="98" y="75"/>
                </a:cxn>
                <a:cxn ang="0">
                  <a:pos x="92" y="66"/>
                </a:cxn>
                <a:cxn ang="0">
                  <a:pos x="82" y="54"/>
                </a:cxn>
                <a:cxn ang="0">
                  <a:pos x="73" y="43"/>
                </a:cxn>
                <a:cxn ang="0">
                  <a:pos x="69" y="34"/>
                </a:cxn>
                <a:cxn ang="0">
                  <a:pos x="69" y="17"/>
                </a:cxn>
                <a:cxn ang="0">
                  <a:pos x="74" y="3"/>
                </a:cxn>
                <a:cxn ang="0">
                  <a:pos x="72" y="0"/>
                </a:cxn>
              </a:cxnLst>
              <a:rect l="0" t="0" r="r" b="b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3" name="Freeform 302"/>
            <p:cNvSpPr>
              <a:spLocks/>
            </p:cNvSpPr>
            <p:nvPr/>
          </p:nvSpPr>
          <p:spPr bwMode="auto">
            <a:xfrm>
              <a:off x="990" y="454"/>
              <a:ext cx="196" cy="155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16" y="26"/>
                </a:cxn>
                <a:cxn ang="0">
                  <a:pos x="23" y="32"/>
                </a:cxn>
                <a:cxn ang="0">
                  <a:pos x="39" y="38"/>
                </a:cxn>
                <a:cxn ang="0">
                  <a:pos x="45" y="57"/>
                </a:cxn>
                <a:cxn ang="0">
                  <a:pos x="45" y="87"/>
                </a:cxn>
                <a:cxn ang="0">
                  <a:pos x="49" y="103"/>
                </a:cxn>
                <a:cxn ang="0">
                  <a:pos x="50" y="99"/>
                </a:cxn>
                <a:cxn ang="0">
                  <a:pos x="49" y="84"/>
                </a:cxn>
                <a:cxn ang="0">
                  <a:pos x="53" y="52"/>
                </a:cxn>
                <a:cxn ang="0">
                  <a:pos x="58" y="45"/>
                </a:cxn>
                <a:cxn ang="0">
                  <a:pos x="67" y="53"/>
                </a:cxn>
                <a:cxn ang="0">
                  <a:pos x="77" y="63"/>
                </a:cxn>
                <a:cxn ang="0">
                  <a:pos x="86" y="71"/>
                </a:cxn>
                <a:cxn ang="0">
                  <a:pos x="92" y="92"/>
                </a:cxn>
                <a:cxn ang="0">
                  <a:pos x="101" y="138"/>
                </a:cxn>
                <a:cxn ang="0">
                  <a:pos x="110" y="155"/>
                </a:cxn>
                <a:cxn ang="0">
                  <a:pos x="110" y="147"/>
                </a:cxn>
                <a:cxn ang="0">
                  <a:pos x="106" y="128"/>
                </a:cxn>
                <a:cxn ang="0">
                  <a:pos x="99" y="92"/>
                </a:cxn>
                <a:cxn ang="0">
                  <a:pos x="108" y="84"/>
                </a:cxn>
                <a:cxn ang="0">
                  <a:pos x="135" y="100"/>
                </a:cxn>
                <a:cxn ang="0">
                  <a:pos x="166" y="117"/>
                </a:cxn>
                <a:cxn ang="0">
                  <a:pos x="188" y="129"/>
                </a:cxn>
                <a:cxn ang="0">
                  <a:pos x="195" y="135"/>
                </a:cxn>
                <a:cxn ang="0">
                  <a:pos x="194" y="130"/>
                </a:cxn>
                <a:cxn ang="0">
                  <a:pos x="183" y="121"/>
                </a:cxn>
                <a:cxn ang="0">
                  <a:pos x="160" y="106"/>
                </a:cxn>
                <a:cxn ang="0">
                  <a:pos x="133" y="89"/>
                </a:cxn>
                <a:cxn ang="0">
                  <a:pos x="110" y="76"/>
                </a:cxn>
                <a:cxn ang="0">
                  <a:pos x="100" y="71"/>
                </a:cxn>
                <a:cxn ang="0">
                  <a:pos x="106" y="70"/>
                </a:cxn>
                <a:cxn ang="0">
                  <a:pos x="120" y="66"/>
                </a:cxn>
                <a:cxn ang="0">
                  <a:pos x="141" y="62"/>
                </a:cxn>
                <a:cxn ang="0">
                  <a:pos x="164" y="60"/>
                </a:cxn>
                <a:cxn ang="0">
                  <a:pos x="184" y="62"/>
                </a:cxn>
                <a:cxn ang="0">
                  <a:pos x="196" y="68"/>
                </a:cxn>
                <a:cxn ang="0">
                  <a:pos x="193" y="62"/>
                </a:cxn>
                <a:cxn ang="0">
                  <a:pos x="182" y="58"/>
                </a:cxn>
                <a:cxn ang="0">
                  <a:pos x="159" y="57"/>
                </a:cxn>
                <a:cxn ang="0">
                  <a:pos x="131" y="57"/>
                </a:cxn>
                <a:cxn ang="0">
                  <a:pos x="108" y="58"/>
                </a:cxn>
                <a:cxn ang="0">
                  <a:pos x="99" y="58"/>
                </a:cxn>
                <a:cxn ang="0">
                  <a:pos x="89" y="52"/>
                </a:cxn>
                <a:cxn ang="0">
                  <a:pos x="77" y="43"/>
                </a:cxn>
                <a:cxn ang="0">
                  <a:pos x="68" y="36"/>
                </a:cxn>
                <a:cxn ang="0">
                  <a:pos x="72" y="31"/>
                </a:cxn>
                <a:cxn ang="0">
                  <a:pos x="86" y="21"/>
                </a:cxn>
                <a:cxn ang="0">
                  <a:pos x="103" y="12"/>
                </a:cxn>
                <a:cxn ang="0">
                  <a:pos x="117" y="6"/>
                </a:cxn>
                <a:cxn ang="0">
                  <a:pos x="126" y="3"/>
                </a:cxn>
                <a:cxn ang="0">
                  <a:pos x="120" y="0"/>
                </a:cxn>
                <a:cxn ang="0">
                  <a:pos x="107" y="4"/>
                </a:cxn>
                <a:cxn ang="0">
                  <a:pos x="91" y="11"/>
                </a:cxn>
                <a:cxn ang="0">
                  <a:pos x="74" y="19"/>
                </a:cxn>
                <a:cxn ang="0">
                  <a:pos x="60" y="25"/>
                </a:cxn>
                <a:cxn ang="0">
                  <a:pos x="53" y="29"/>
                </a:cxn>
                <a:cxn ang="0">
                  <a:pos x="42" y="28"/>
                </a:cxn>
                <a:cxn ang="0">
                  <a:pos x="32" y="23"/>
                </a:cxn>
                <a:cxn ang="0">
                  <a:pos x="22" y="18"/>
                </a:cxn>
                <a:cxn ang="0">
                  <a:pos x="12" y="15"/>
                </a:cxn>
                <a:cxn ang="0">
                  <a:pos x="3" y="12"/>
                </a:cxn>
              </a:cxnLst>
              <a:rect l="0" t="0" r="r" b="b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4" name="Freeform 303"/>
            <p:cNvSpPr>
              <a:spLocks/>
            </p:cNvSpPr>
            <p:nvPr/>
          </p:nvSpPr>
          <p:spPr bwMode="auto">
            <a:xfrm>
              <a:off x="312" y="692"/>
              <a:ext cx="128" cy="131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19" y="64"/>
                </a:cxn>
                <a:cxn ang="0">
                  <a:pos x="30" y="62"/>
                </a:cxn>
                <a:cxn ang="0">
                  <a:pos x="42" y="70"/>
                </a:cxn>
                <a:cxn ang="0">
                  <a:pos x="45" y="78"/>
                </a:cxn>
                <a:cxn ang="0">
                  <a:pos x="34" y="76"/>
                </a:cxn>
                <a:cxn ang="0">
                  <a:pos x="27" y="72"/>
                </a:cxn>
                <a:cxn ang="0">
                  <a:pos x="17" y="67"/>
                </a:cxn>
                <a:cxn ang="0">
                  <a:pos x="2" y="75"/>
                </a:cxn>
                <a:cxn ang="0">
                  <a:pos x="0" y="90"/>
                </a:cxn>
                <a:cxn ang="0">
                  <a:pos x="4" y="98"/>
                </a:cxn>
                <a:cxn ang="0">
                  <a:pos x="26" y="102"/>
                </a:cxn>
                <a:cxn ang="0">
                  <a:pos x="37" y="95"/>
                </a:cxn>
                <a:cxn ang="0">
                  <a:pos x="37" y="103"/>
                </a:cxn>
                <a:cxn ang="0">
                  <a:pos x="30" y="128"/>
                </a:cxn>
                <a:cxn ang="0">
                  <a:pos x="52" y="129"/>
                </a:cxn>
                <a:cxn ang="0">
                  <a:pos x="60" y="112"/>
                </a:cxn>
                <a:cxn ang="0">
                  <a:pos x="54" y="97"/>
                </a:cxn>
                <a:cxn ang="0">
                  <a:pos x="57" y="93"/>
                </a:cxn>
                <a:cxn ang="0">
                  <a:pos x="62" y="100"/>
                </a:cxn>
                <a:cxn ang="0">
                  <a:pos x="69" y="112"/>
                </a:cxn>
                <a:cxn ang="0">
                  <a:pos x="87" y="112"/>
                </a:cxn>
                <a:cxn ang="0">
                  <a:pos x="103" y="117"/>
                </a:cxn>
                <a:cxn ang="0">
                  <a:pos x="118" y="107"/>
                </a:cxn>
                <a:cxn ang="0">
                  <a:pos x="121" y="97"/>
                </a:cxn>
                <a:cxn ang="0">
                  <a:pos x="118" y="93"/>
                </a:cxn>
                <a:cxn ang="0">
                  <a:pos x="101" y="84"/>
                </a:cxn>
                <a:cxn ang="0">
                  <a:pos x="88" y="80"/>
                </a:cxn>
                <a:cxn ang="0">
                  <a:pos x="94" y="69"/>
                </a:cxn>
                <a:cxn ang="0">
                  <a:pos x="111" y="63"/>
                </a:cxn>
                <a:cxn ang="0">
                  <a:pos x="125" y="54"/>
                </a:cxn>
                <a:cxn ang="0">
                  <a:pos x="127" y="38"/>
                </a:cxn>
                <a:cxn ang="0">
                  <a:pos x="112" y="29"/>
                </a:cxn>
                <a:cxn ang="0">
                  <a:pos x="95" y="36"/>
                </a:cxn>
                <a:cxn ang="0">
                  <a:pos x="95" y="47"/>
                </a:cxn>
                <a:cxn ang="0">
                  <a:pos x="81" y="59"/>
                </a:cxn>
                <a:cxn ang="0">
                  <a:pos x="76" y="58"/>
                </a:cxn>
                <a:cxn ang="0">
                  <a:pos x="73" y="51"/>
                </a:cxn>
                <a:cxn ang="0">
                  <a:pos x="78" y="36"/>
                </a:cxn>
                <a:cxn ang="0">
                  <a:pos x="90" y="20"/>
                </a:cxn>
                <a:cxn ang="0">
                  <a:pos x="81" y="3"/>
                </a:cxn>
                <a:cxn ang="0">
                  <a:pos x="65" y="1"/>
                </a:cxn>
                <a:cxn ang="0">
                  <a:pos x="54" y="9"/>
                </a:cxn>
                <a:cxn ang="0">
                  <a:pos x="50" y="17"/>
                </a:cxn>
                <a:cxn ang="0">
                  <a:pos x="55" y="29"/>
                </a:cxn>
                <a:cxn ang="0">
                  <a:pos x="62" y="40"/>
                </a:cxn>
                <a:cxn ang="0">
                  <a:pos x="61" y="52"/>
                </a:cxn>
                <a:cxn ang="0">
                  <a:pos x="54" y="54"/>
                </a:cxn>
                <a:cxn ang="0">
                  <a:pos x="45" y="41"/>
                </a:cxn>
              </a:cxnLst>
              <a:rect l="0" t="0" r="r" b="b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5" name="Freeform 304"/>
            <p:cNvSpPr>
              <a:spLocks/>
            </p:cNvSpPr>
            <p:nvPr/>
          </p:nvSpPr>
          <p:spPr bwMode="auto">
            <a:xfrm>
              <a:off x="221" y="866"/>
              <a:ext cx="133" cy="23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21" y="15"/>
                </a:cxn>
                <a:cxn ang="0">
                  <a:pos x="109" y="27"/>
                </a:cxn>
                <a:cxn ang="0">
                  <a:pos x="95" y="39"/>
                </a:cxn>
                <a:cxn ang="0">
                  <a:pos x="80" y="47"/>
                </a:cxn>
                <a:cxn ang="0">
                  <a:pos x="66" y="52"/>
                </a:cxn>
                <a:cxn ang="0">
                  <a:pos x="51" y="57"/>
                </a:cxn>
                <a:cxn ang="0">
                  <a:pos x="37" y="58"/>
                </a:cxn>
                <a:cxn ang="0">
                  <a:pos x="24" y="58"/>
                </a:cxn>
                <a:cxn ang="0">
                  <a:pos x="25" y="69"/>
                </a:cxn>
                <a:cxn ang="0">
                  <a:pos x="23" y="83"/>
                </a:cxn>
                <a:cxn ang="0">
                  <a:pos x="15" y="97"/>
                </a:cxn>
                <a:cxn ang="0">
                  <a:pos x="0" y="107"/>
                </a:cxn>
                <a:cxn ang="0">
                  <a:pos x="9" y="122"/>
                </a:cxn>
                <a:cxn ang="0">
                  <a:pos x="15" y="140"/>
                </a:cxn>
                <a:cxn ang="0">
                  <a:pos x="15" y="158"/>
                </a:cxn>
                <a:cxn ang="0">
                  <a:pos x="9" y="174"/>
                </a:cxn>
                <a:cxn ang="0">
                  <a:pos x="15" y="176"/>
                </a:cxn>
                <a:cxn ang="0">
                  <a:pos x="22" y="179"/>
                </a:cxn>
                <a:cxn ang="0">
                  <a:pos x="30" y="183"/>
                </a:cxn>
                <a:cxn ang="0">
                  <a:pos x="39" y="188"/>
                </a:cxn>
                <a:cxn ang="0">
                  <a:pos x="47" y="196"/>
                </a:cxn>
                <a:cxn ang="0">
                  <a:pos x="53" y="205"/>
                </a:cxn>
                <a:cxn ang="0">
                  <a:pos x="59" y="217"/>
                </a:cxn>
                <a:cxn ang="0">
                  <a:pos x="63" y="230"/>
                </a:cxn>
                <a:cxn ang="0">
                  <a:pos x="67" y="222"/>
                </a:cxn>
                <a:cxn ang="0">
                  <a:pos x="71" y="213"/>
                </a:cxn>
                <a:cxn ang="0">
                  <a:pos x="77" y="205"/>
                </a:cxn>
                <a:cxn ang="0">
                  <a:pos x="84" y="197"/>
                </a:cxn>
                <a:cxn ang="0">
                  <a:pos x="91" y="189"/>
                </a:cxn>
                <a:cxn ang="0">
                  <a:pos x="100" y="184"/>
                </a:cxn>
                <a:cxn ang="0">
                  <a:pos x="109" y="180"/>
                </a:cxn>
                <a:cxn ang="0">
                  <a:pos x="119" y="178"/>
                </a:cxn>
                <a:cxn ang="0">
                  <a:pos x="114" y="169"/>
                </a:cxn>
                <a:cxn ang="0">
                  <a:pos x="112" y="156"/>
                </a:cxn>
                <a:cxn ang="0">
                  <a:pos x="114" y="142"/>
                </a:cxn>
                <a:cxn ang="0">
                  <a:pos x="124" y="126"/>
                </a:cxn>
                <a:cxn ang="0">
                  <a:pos x="114" y="101"/>
                </a:cxn>
                <a:cxn ang="0">
                  <a:pos x="112" y="77"/>
                </a:cxn>
                <a:cxn ang="0">
                  <a:pos x="113" y="56"/>
                </a:cxn>
                <a:cxn ang="0">
                  <a:pos x="116" y="40"/>
                </a:cxn>
                <a:cxn ang="0">
                  <a:pos x="119" y="31"/>
                </a:cxn>
                <a:cxn ang="0">
                  <a:pos x="124" y="20"/>
                </a:cxn>
                <a:cxn ang="0">
                  <a:pos x="128" y="12"/>
                </a:cxn>
                <a:cxn ang="0">
                  <a:pos x="131" y="7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1" y="1"/>
                </a:cxn>
                <a:cxn ang="0">
                  <a:pos x="131" y="1"/>
                </a:cxn>
                <a:cxn ang="0">
                  <a:pos x="131" y="0"/>
                </a:cxn>
              </a:cxnLst>
              <a:rect l="0" t="0" r="r" b="b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6" name="Freeform 305"/>
            <p:cNvSpPr>
              <a:spLocks/>
            </p:cNvSpPr>
            <p:nvPr/>
          </p:nvSpPr>
          <p:spPr bwMode="auto">
            <a:xfrm>
              <a:off x="560" y="809"/>
              <a:ext cx="249" cy="19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04" y="2"/>
                </a:cxn>
                <a:cxn ang="0">
                  <a:pos x="94" y="5"/>
                </a:cxn>
                <a:cxn ang="0">
                  <a:pos x="80" y="10"/>
                </a:cxn>
                <a:cxn ang="0">
                  <a:pos x="67" y="13"/>
                </a:cxn>
                <a:cxn ang="0">
                  <a:pos x="53" y="18"/>
                </a:cxn>
                <a:cxn ang="0">
                  <a:pos x="39" y="21"/>
                </a:cxn>
                <a:cxn ang="0">
                  <a:pos x="27" y="23"/>
                </a:cxn>
                <a:cxn ang="0">
                  <a:pos x="16" y="24"/>
                </a:cxn>
                <a:cxn ang="0">
                  <a:pos x="11" y="24"/>
                </a:cxn>
                <a:cxn ang="0">
                  <a:pos x="7" y="23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13" y="31"/>
                </a:cxn>
                <a:cxn ang="0">
                  <a:pos x="25" y="43"/>
                </a:cxn>
                <a:cxn ang="0">
                  <a:pos x="36" y="56"/>
                </a:cxn>
                <a:cxn ang="0">
                  <a:pos x="45" y="71"/>
                </a:cxn>
                <a:cxn ang="0">
                  <a:pos x="54" y="88"/>
                </a:cxn>
                <a:cxn ang="0">
                  <a:pos x="60" y="105"/>
                </a:cxn>
                <a:cxn ang="0">
                  <a:pos x="66" y="124"/>
                </a:cxn>
                <a:cxn ang="0">
                  <a:pos x="69" y="142"/>
                </a:cxn>
                <a:cxn ang="0">
                  <a:pos x="75" y="142"/>
                </a:cxn>
                <a:cxn ang="0">
                  <a:pos x="84" y="143"/>
                </a:cxn>
                <a:cxn ang="0">
                  <a:pos x="93" y="148"/>
                </a:cxn>
                <a:cxn ang="0">
                  <a:pos x="102" y="154"/>
                </a:cxn>
                <a:cxn ang="0">
                  <a:pos x="112" y="160"/>
                </a:cxn>
                <a:cxn ang="0">
                  <a:pos x="121" y="169"/>
                </a:cxn>
                <a:cxn ang="0">
                  <a:pos x="129" y="179"/>
                </a:cxn>
                <a:cxn ang="0">
                  <a:pos x="135" y="190"/>
                </a:cxn>
                <a:cxn ang="0">
                  <a:pos x="141" y="184"/>
                </a:cxn>
                <a:cxn ang="0">
                  <a:pos x="152" y="179"/>
                </a:cxn>
                <a:cxn ang="0">
                  <a:pos x="163" y="174"/>
                </a:cxn>
                <a:cxn ang="0">
                  <a:pos x="177" y="171"/>
                </a:cxn>
                <a:cxn ang="0">
                  <a:pos x="192" y="169"/>
                </a:cxn>
                <a:cxn ang="0">
                  <a:pos x="211" y="171"/>
                </a:cxn>
                <a:cxn ang="0">
                  <a:pos x="229" y="175"/>
                </a:cxn>
                <a:cxn ang="0">
                  <a:pos x="249" y="183"/>
                </a:cxn>
                <a:cxn ang="0">
                  <a:pos x="243" y="176"/>
                </a:cxn>
                <a:cxn ang="0">
                  <a:pos x="237" y="167"/>
                </a:cxn>
                <a:cxn ang="0">
                  <a:pos x="232" y="157"/>
                </a:cxn>
                <a:cxn ang="0">
                  <a:pos x="228" y="146"/>
                </a:cxn>
                <a:cxn ang="0">
                  <a:pos x="226" y="132"/>
                </a:cxn>
                <a:cxn ang="0">
                  <a:pos x="226" y="116"/>
                </a:cxn>
                <a:cxn ang="0">
                  <a:pos x="231" y="99"/>
                </a:cxn>
                <a:cxn ang="0">
                  <a:pos x="239" y="81"/>
                </a:cxn>
                <a:cxn ang="0">
                  <a:pos x="228" y="78"/>
                </a:cxn>
                <a:cxn ang="0">
                  <a:pos x="215" y="74"/>
                </a:cxn>
                <a:cxn ang="0">
                  <a:pos x="204" y="70"/>
                </a:cxn>
                <a:cxn ang="0">
                  <a:pos x="194" y="63"/>
                </a:cxn>
                <a:cxn ang="0">
                  <a:pos x="185" y="54"/>
                </a:cxn>
                <a:cxn ang="0">
                  <a:pos x="178" y="43"/>
                </a:cxn>
                <a:cxn ang="0">
                  <a:pos x="174" y="28"/>
                </a:cxn>
                <a:cxn ang="0">
                  <a:pos x="173" y="11"/>
                </a:cxn>
                <a:cxn ang="0">
                  <a:pos x="166" y="12"/>
                </a:cxn>
                <a:cxn ang="0">
                  <a:pos x="160" y="13"/>
                </a:cxn>
                <a:cxn ang="0">
                  <a:pos x="153" y="14"/>
                </a:cxn>
                <a:cxn ang="0">
                  <a:pos x="146" y="13"/>
                </a:cxn>
                <a:cxn ang="0">
                  <a:pos x="138" y="12"/>
                </a:cxn>
                <a:cxn ang="0">
                  <a:pos x="130" y="10"/>
                </a:cxn>
                <a:cxn ang="0">
                  <a:pos x="122" y="5"/>
                </a:cxn>
                <a:cxn ang="0">
                  <a:pos x="113" y="0"/>
                </a:cxn>
              </a:cxnLst>
              <a:rect l="0" t="0" r="r" b="b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7" name="Freeform 306"/>
            <p:cNvSpPr>
              <a:spLocks/>
            </p:cNvSpPr>
            <p:nvPr/>
          </p:nvSpPr>
          <p:spPr bwMode="auto">
            <a:xfrm>
              <a:off x="432" y="522"/>
              <a:ext cx="218" cy="270"/>
            </a:xfrm>
            <a:custGeom>
              <a:avLst/>
              <a:gdLst/>
              <a:ahLst/>
              <a:cxnLst>
                <a:cxn ang="0">
                  <a:pos x="184" y="131"/>
                </a:cxn>
                <a:cxn ang="0">
                  <a:pos x="156" y="132"/>
                </a:cxn>
                <a:cxn ang="0">
                  <a:pos x="119" y="145"/>
                </a:cxn>
                <a:cxn ang="0">
                  <a:pos x="84" y="177"/>
                </a:cxn>
                <a:cxn ang="0">
                  <a:pos x="63" y="224"/>
                </a:cxn>
                <a:cxn ang="0">
                  <a:pos x="49" y="254"/>
                </a:cxn>
                <a:cxn ang="0">
                  <a:pos x="34" y="260"/>
                </a:cxn>
                <a:cxn ang="0">
                  <a:pos x="22" y="263"/>
                </a:cxn>
                <a:cxn ang="0">
                  <a:pos x="12" y="265"/>
                </a:cxn>
                <a:cxn ang="0">
                  <a:pos x="4" y="268"/>
                </a:cxn>
                <a:cxn ang="0">
                  <a:pos x="1" y="268"/>
                </a:cxn>
                <a:cxn ang="0">
                  <a:pos x="0" y="267"/>
                </a:cxn>
                <a:cxn ang="0">
                  <a:pos x="18" y="257"/>
                </a:cxn>
                <a:cxn ang="0">
                  <a:pos x="41" y="230"/>
                </a:cxn>
                <a:cxn ang="0">
                  <a:pos x="51" y="198"/>
                </a:cxn>
                <a:cxn ang="0">
                  <a:pos x="54" y="170"/>
                </a:cxn>
                <a:cxn ang="0">
                  <a:pos x="53" y="151"/>
                </a:cxn>
                <a:cxn ang="0">
                  <a:pos x="49" y="128"/>
                </a:cxn>
                <a:cxn ang="0">
                  <a:pos x="52" y="114"/>
                </a:cxn>
                <a:cxn ang="0">
                  <a:pos x="69" y="103"/>
                </a:cxn>
                <a:cxn ang="0">
                  <a:pos x="84" y="84"/>
                </a:cxn>
                <a:cxn ang="0">
                  <a:pos x="89" y="60"/>
                </a:cxn>
                <a:cxn ang="0">
                  <a:pos x="96" y="46"/>
                </a:cxn>
                <a:cxn ang="0">
                  <a:pos x="121" y="38"/>
                </a:cxn>
                <a:cxn ang="0">
                  <a:pos x="148" y="25"/>
                </a:cxn>
                <a:cxn ang="0">
                  <a:pos x="171" y="9"/>
                </a:cxn>
                <a:cxn ang="0">
                  <a:pos x="178" y="10"/>
                </a:cxn>
                <a:cxn ang="0">
                  <a:pos x="181" y="36"/>
                </a:cxn>
                <a:cxn ang="0">
                  <a:pos x="191" y="61"/>
                </a:cxn>
                <a:cxn ang="0">
                  <a:pos x="208" y="83"/>
                </a:cxn>
                <a:cxn ang="0">
                  <a:pos x="212" y="91"/>
                </a:cxn>
                <a:cxn ang="0">
                  <a:pos x="198" y="96"/>
                </a:cxn>
                <a:cxn ang="0">
                  <a:pos x="188" y="106"/>
                </a:cxn>
                <a:cxn ang="0">
                  <a:pos x="187" y="122"/>
                </a:cxn>
              </a:cxnLst>
              <a:rect l="0" t="0" r="r" b="b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8" name="Freeform 307"/>
            <p:cNvSpPr>
              <a:spLocks/>
            </p:cNvSpPr>
            <p:nvPr/>
          </p:nvSpPr>
          <p:spPr bwMode="auto">
            <a:xfrm>
              <a:off x="359" y="526"/>
              <a:ext cx="129" cy="262"/>
            </a:xfrm>
            <a:custGeom>
              <a:avLst/>
              <a:gdLst/>
              <a:ahLst/>
              <a:cxnLst>
                <a:cxn ang="0">
                  <a:pos x="71" y="259"/>
                </a:cxn>
                <a:cxn ang="0">
                  <a:pos x="61" y="250"/>
                </a:cxn>
                <a:cxn ang="0">
                  <a:pos x="49" y="251"/>
                </a:cxn>
                <a:cxn ang="0">
                  <a:pos x="41" y="246"/>
                </a:cxn>
                <a:cxn ang="0">
                  <a:pos x="43" y="239"/>
                </a:cxn>
                <a:cxn ang="0">
                  <a:pos x="51" y="232"/>
                </a:cxn>
                <a:cxn ang="0">
                  <a:pos x="64" y="229"/>
                </a:cxn>
                <a:cxn ang="0">
                  <a:pos x="75" y="225"/>
                </a:cxn>
                <a:cxn ang="0">
                  <a:pos x="80" y="218"/>
                </a:cxn>
                <a:cxn ang="0">
                  <a:pos x="81" y="212"/>
                </a:cxn>
                <a:cxn ang="0">
                  <a:pos x="81" y="207"/>
                </a:cxn>
                <a:cxn ang="0">
                  <a:pos x="77" y="202"/>
                </a:cxn>
                <a:cxn ang="0">
                  <a:pos x="72" y="196"/>
                </a:cxn>
                <a:cxn ang="0">
                  <a:pos x="57" y="196"/>
                </a:cxn>
                <a:cxn ang="0">
                  <a:pos x="48" y="202"/>
                </a:cxn>
                <a:cxn ang="0">
                  <a:pos x="48" y="210"/>
                </a:cxn>
                <a:cxn ang="0">
                  <a:pos x="43" y="218"/>
                </a:cxn>
                <a:cxn ang="0">
                  <a:pos x="34" y="225"/>
                </a:cxn>
                <a:cxn ang="0">
                  <a:pos x="30" y="226"/>
                </a:cxn>
                <a:cxn ang="0">
                  <a:pos x="26" y="222"/>
                </a:cxn>
                <a:cxn ang="0">
                  <a:pos x="26" y="217"/>
                </a:cxn>
                <a:cxn ang="0">
                  <a:pos x="30" y="206"/>
                </a:cxn>
                <a:cxn ang="0">
                  <a:pos x="35" y="199"/>
                </a:cxn>
                <a:cxn ang="0">
                  <a:pos x="42" y="190"/>
                </a:cxn>
                <a:cxn ang="0">
                  <a:pos x="43" y="184"/>
                </a:cxn>
                <a:cxn ang="0">
                  <a:pos x="43" y="181"/>
                </a:cxn>
                <a:cxn ang="0">
                  <a:pos x="41" y="175"/>
                </a:cxn>
                <a:cxn ang="0">
                  <a:pos x="34" y="169"/>
                </a:cxn>
                <a:cxn ang="0">
                  <a:pos x="24" y="166"/>
                </a:cxn>
                <a:cxn ang="0">
                  <a:pos x="18" y="167"/>
                </a:cxn>
                <a:cxn ang="0">
                  <a:pos x="14" y="169"/>
                </a:cxn>
                <a:cxn ang="0">
                  <a:pos x="9" y="173"/>
                </a:cxn>
                <a:cxn ang="0">
                  <a:pos x="0" y="150"/>
                </a:cxn>
                <a:cxn ang="0">
                  <a:pos x="13" y="99"/>
                </a:cxn>
                <a:cxn ang="0">
                  <a:pos x="48" y="53"/>
                </a:cxn>
                <a:cxn ang="0">
                  <a:pos x="91" y="19"/>
                </a:cxn>
                <a:cxn ang="0">
                  <a:pos x="117" y="6"/>
                </a:cxn>
                <a:cxn ang="0">
                  <a:pos x="129" y="0"/>
                </a:cxn>
                <a:cxn ang="0">
                  <a:pos x="119" y="17"/>
                </a:cxn>
                <a:cxn ang="0">
                  <a:pos x="107" y="47"/>
                </a:cxn>
                <a:cxn ang="0">
                  <a:pos x="107" y="72"/>
                </a:cxn>
                <a:cxn ang="0">
                  <a:pos x="114" y="97"/>
                </a:cxn>
                <a:cxn ang="0">
                  <a:pos x="122" y="124"/>
                </a:cxn>
                <a:cxn ang="0">
                  <a:pos x="126" y="147"/>
                </a:cxn>
                <a:cxn ang="0">
                  <a:pos x="127" y="166"/>
                </a:cxn>
                <a:cxn ang="0">
                  <a:pos x="124" y="194"/>
                </a:cxn>
                <a:cxn ang="0">
                  <a:pos x="114" y="226"/>
                </a:cxn>
                <a:cxn ang="0">
                  <a:pos x="91" y="253"/>
                </a:cxn>
              </a:cxnLst>
              <a:rect l="0" t="0" r="r" b="b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9" name="Freeform 308"/>
            <p:cNvSpPr>
              <a:spLocks/>
            </p:cNvSpPr>
            <p:nvPr/>
          </p:nvSpPr>
          <p:spPr bwMode="auto">
            <a:xfrm>
              <a:off x="158" y="653"/>
              <a:ext cx="630" cy="442"/>
            </a:xfrm>
            <a:custGeom>
              <a:avLst/>
              <a:gdLst/>
              <a:ahLst/>
              <a:cxnLst>
                <a:cxn ang="0">
                  <a:pos x="291" y="378"/>
                </a:cxn>
                <a:cxn ang="0">
                  <a:pos x="257" y="436"/>
                </a:cxn>
                <a:cxn ang="0">
                  <a:pos x="227" y="385"/>
                </a:cxn>
                <a:cxn ang="0">
                  <a:pos x="191" y="347"/>
                </a:cxn>
                <a:cxn ang="0">
                  <a:pos x="179" y="253"/>
                </a:cxn>
                <a:cxn ang="0">
                  <a:pos x="204" y="209"/>
                </a:cxn>
                <a:cxn ang="0">
                  <a:pos x="225" y="165"/>
                </a:cxn>
                <a:cxn ang="0">
                  <a:pos x="211" y="173"/>
                </a:cxn>
                <a:cxn ang="0">
                  <a:pos x="194" y="213"/>
                </a:cxn>
                <a:cxn ang="0">
                  <a:pos x="129" y="265"/>
                </a:cxn>
                <a:cxn ang="0">
                  <a:pos x="79" y="270"/>
                </a:cxn>
                <a:cxn ang="0">
                  <a:pos x="47" y="257"/>
                </a:cxn>
                <a:cxn ang="0">
                  <a:pos x="0" y="236"/>
                </a:cxn>
                <a:cxn ang="0">
                  <a:pos x="39" y="222"/>
                </a:cxn>
                <a:cxn ang="0">
                  <a:pos x="73" y="179"/>
                </a:cxn>
                <a:cxn ang="0">
                  <a:pos x="141" y="135"/>
                </a:cxn>
                <a:cxn ang="0">
                  <a:pos x="184" y="137"/>
                </a:cxn>
                <a:cxn ang="0">
                  <a:pos x="192" y="141"/>
                </a:cxn>
                <a:cxn ang="0">
                  <a:pos x="183" y="163"/>
                </a:cxn>
                <a:cxn ang="0">
                  <a:pos x="189" y="169"/>
                </a:cxn>
                <a:cxn ang="0">
                  <a:pos x="210" y="163"/>
                </a:cxn>
                <a:cxn ang="0">
                  <a:pos x="208" y="136"/>
                </a:cxn>
                <a:cxn ang="0">
                  <a:pos x="215" y="135"/>
                </a:cxn>
                <a:cxn ang="0">
                  <a:pos x="228" y="152"/>
                </a:cxn>
                <a:cxn ang="0">
                  <a:pos x="257" y="156"/>
                </a:cxn>
                <a:cxn ang="0">
                  <a:pos x="278" y="137"/>
                </a:cxn>
                <a:cxn ang="0">
                  <a:pos x="302" y="131"/>
                </a:cxn>
                <a:cxn ang="0">
                  <a:pos x="337" y="93"/>
                </a:cxn>
                <a:cxn ang="0">
                  <a:pos x="412" y="6"/>
                </a:cxn>
                <a:cxn ang="0">
                  <a:pos x="471" y="0"/>
                </a:cxn>
                <a:cxn ang="0">
                  <a:pos x="519" y="9"/>
                </a:cxn>
                <a:cxn ang="0">
                  <a:pos x="570" y="28"/>
                </a:cxn>
                <a:cxn ang="0">
                  <a:pos x="619" y="30"/>
                </a:cxn>
                <a:cxn ang="0">
                  <a:pos x="611" y="56"/>
                </a:cxn>
                <a:cxn ang="0">
                  <a:pos x="543" y="137"/>
                </a:cxn>
                <a:cxn ang="0">
                  <a:pos x="482" y="166"/>
                </a:cxn>
                <a:cxn ang="0">
                  <a:pos x="418" y="180"/>
                </a:cxn>
                <a:cxn ang="0">
                  <a:pos x="358" y="166"/>
                </a:cxn>
                <a:cxn ang="0">
                  <a:pos x="326" y="149"/>
                </a:cxn>
                <a:cxn ang="0">
                  <a:pos x="302" y="142"/>
                </a:cxn>
                <a:cxn ang="0">
                  <a:pos x="278" y="149"/>
                </a:cxn>
                <a:cxn ang="0">
                  <a:pos x="281" y="161"/>
                </a:cxn>
                <a:cxn ang="0">
                  <a:pos x="308" y="159"/>
                </a:cxn>
                <a:cxn ang="0">
                  <a:pos x="341" y="157"/>
                </a:cxn>
                <a:cxn ang="0">
                  <a:pos x="402" y="179"/>
                </a:cxn>
                <a:cxn ang="0">
                  <a:pos x="456" y="244"/>
                </a:cxn>
                <a:cxn ang="0">
                  <a:pos x="473" y="322"/>
                </a:cxn>
                <a:cxn ang="0">
                  <a:pos x="440" y="322"/>
                </a:cxn>
                <a:cxn ang="0">
                  <a:pos x="366" y="301"/>
                </a:cxn>
                <a:cxn ang="0">
                  <a:pos x="320" y="287"/>
                </a:cxn>
                <a:cxn ang="0">
                  <a:pos x="284" y="230"/>
                </a:cxn>
                <a:cxn ang="0">
                  <a:pos x="273" y="178"/>
                </a:cxn>
                <a:cxn ang="0">
                  <a:pos x="247" y="160"/>
                </a:cxn>
                <a:cxn ang="0">
                  <a:pos x="232" y="163"/>
                </a:cxn>
                <a:cxn ang="0">
                  <a:pos x="247" y="188"/>
                </a:cxn>
                <a:cxn ang="0">
                  <a:pos x="293" y="244"/>
                </a:cxn>
              </a:cxnLst>
              <a:rect l="0" t="0" r="r" b="b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0" name="Freeform 309"/>
            <p:cNvSpPr>
              <a:spLocks/>
            </p:cNvSpPr>
            <p:nvPr/>
          </p:nvSpPr>
          <p:spPr bwMode="auto">
            <a:xfrm>
              <a:off x="168" y="587"/>
              <a:ext cx="189" cy="192"/>
            </a:xfrm>
            <a:custGeom>
              <a:avLst/>
              <a:gdLst/>
              <a:ahLst/>
              <a:cxnLst>
                <a:cxn ang="0">
                  <a:pos x="144" y="185"/>
                </a:cxn>
                <a:cxn ang="0">
                  <a:pos x="149" y="175"/>
                </a:cxn>
                <a:cxn ang="0">
                  <a:pos x="161" y="172"/>
                </a:cxn>
                <a:cxn ang="0">
                  <a:pos x="170" y="175"/>
                </a:cxn>
                <a:cxn ang="0">
                  <a:pos x="172" y="180"/>
                </a:cxn>
                <a:cxn ang="0">
                  <a:pos x="178" y="181"/>
                </a:cxn>
                <a:cxn ang="0">
                  <a:pos x="187" y="183"/>
                </a:cxn>
                <a:cxn ang="0">
                  <a:pos x="189" y="182"/>
                </a:cxn>
                <a:cxn ang="0">
                  <a:pos x="186" y="175"/>
                </a:cxn>
                <a:cxn ang="0">
                  <a:pos x="179" y="169"/>
                </a:cxn>
                <a:cxn ang="0">
                  <a:pos x="172" y="168"/>
                </a:cxn>
                <a:cxn ang="0">
                  <a:pos x="163" y="169"/>
                </a:cxn>
                <a:cxn ang="0">
                  <a:pos x="156" y="163"/>
                </a:cxn>
                <a:cxn ang="0">
                  <a:pos x="154" y="152"/>
                </a:cxn>
                <a:cxn ang="0">
                  <a:pos x="155" y="147"/>
                </a:cxn>
                <a:cxn ang="0">
                  <a:pos x="158" y="143"/>
                </a:cxn>
                <a:cxn ang="0">
                  <a:pos x="163" y="138"/>
                </a:cxn>
                <a:cxn ang="0">
                  <a:pos x="171" y="134"/>
                </a:cxn>
                <a:cxn ang="0">
                  <a:pos x="179" y="115"/>
                </a:cxn>
                <a:cxn ang="0">
                  <a:pos x="173" y="79"/>
                </a:cxn>
                <a:cxn ang="0">
                  <a:pos x="148" y="48"/>
                </a:cxn>
                <a:cxn ang="0">
                  <a:pos x="105" y="27"/>
                </a:cxn>
                <a:cxn ang="0">
                  <a:pos x="66" y="19"/>
                </a:cxn>
                <a:cxn ang="0">
                  <a:pos x="43" y="13"/>
                </a:cxn>
                <a:cxn ang="0">
                  <a:pos x="21" y="7"/>
                </a:cxn>
                <a:cxn ang="0">
                  <a:pos x="5" y="2"/>
                </a:cxn>
                <a:cxn ang="0">
                  <a:pos x="7" y="9"/>
                </a:cxn>
                <a:cxn ang="0">
                  <a:pos x="18" y="32"/>
                </a:cxn>
                <a:cxn ang="0">
                  <a:pos x="26" y="58"/>
                </a:cxn>
                <a:cxn ang="0">
                  <a:pos x="34" y="83"/>
                </a:cxn>
                <a:cxn ang="0">
                  <a:pos x="39" y="107"/>
                </a:cxn>
                <a:cxn ang="0">
                  <a:pos x="52" y="138"/>
                </a:cxn>
                <a:cxn ang="0">
                  <a:pos x="76" y="168"/>
                </a:cxn>
                <a:cxn ang="0">
                  <a:pos x="116" y="189"/>
                </a:cxn>
              </a:cxnLst>
              <a:rect l="0" t="0" r="r" b="b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1" name="Freeform 310"/>
            <p:cNvSpPr>
              <a:spLocks/>
            </p:cNvSpPr>
            <p:nvPr/>
          </p:nvSpPr>
          <p:spPr bwMode="auto">
            <a:xfrm>
              <a:off x="372" y="702"/>
              <a:ext cx="19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7" y="3"/>
                </a:cxn>
                <a:cxn ang="0">
                  <a:pos x="18" y="6"/>
                </a:cxn>
                <a:cxn ang="0">
                  <a:pos x="19" y="10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3" y="19"/>
                </a:cxn>
                <a:cxn ang="0">
                  <a:pos x="11" y="20"/>
                </a:cxn>
                <a:cxn ang="0">
                  <a:pos x="8" y="19"/>
                </a:cxn>
                <a:cxn ang="0">
                  <a:pos x="3" y="16"/>
                </a:cxn>
                <a:cxn ang="0">
                  <a:pos x="1" y="13"/>
                </a:cxn>
                <a:cxn ang="0">
                  <a:pos x="0" y="8"/>
                </a:cxn>
              </a:cxnLst>
              <a:rect l="0" t="0" r="r" b="b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2" name="Freeform 311"/>
            <p:cNvSpPr>
              <a:spLocks/>
            </p:cNvSpPr>
            <p:nvPr/>
          </p:nvSpPr>
          <p:spPr bwMode="auto">
            <a:xfrm>
              <a:off x="411" y="729"/>
              <a:ext cx="22" cy="2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12"/>
                </a:cxn>
                <a:cxn ang="0">
                  <a:pos x="22" y="16"/>
                </a:cxn>
                <a:cxn ang="0">
                  <a:pos x="21" y="19"/>
                </a:cxn>
                <a:cxn ang="0">
                  <a:pos x="17" y="22"/>
                </a:cxn>
                <a:cxn ang="0">
                  <a:pos x="12" y="22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3" y="3"/>
                </a:cxn>
              </a:cxnLst>
              <a:rect l="0" t="0" r="r" b="b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3" name="Freeform 312"/>
            <p:cNvSpPr>
              <a:spLocks/>
            </p:cNvSpPr>
            <p:nvPr/>
          </p:nvSpPr>
          <p:spPr bwMode="auto">
            <a:xfrm>
              <a:off x="364" y="754"/>
              <a:ext cx="20" cy="2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2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20" y="7"/>
                </a:cxn>
                <a:cxn ang="0">
                  <a:pos x="20" y="11"/>
                </a:cxn>
                <a:cxn ang="0">
                  <a:pos x="19" y="16"/>
                </a:cxn>
                <a:cxn ang="0">
                  <a:pos x="17" y="19"/>
                </a:cxn>
                <a:cxn ang="0">
                  <a:pos x="13" y="21"/>
                </a:cxn>
                <a:cxn ang="0">
                  <a:pos x="10" y="22"/>
                </a:cxn>
                <a:cxn ang="0">
                  <a:pos x="5" y="22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2" y="5"/>
                </a:cxn>
              </a:cxnLst>
              <a:rect l="0" t="0" r="r" b="b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4" name="Freeform 313"/>
            <p:cNvSpPr>
              <a:spLocks/>
            </p:cNvSpPr>
            <p:nvPr/>
          </p:nvSpPr>
          <p:spPr bwMode="auto">
            <a:xfrm>
              <a:off x="330" y="728"/>
              <a:ext cx="21" cy="22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7"/>
                </a:cxn>
                <a:cxn ang="0">
                  <a:pos x="4" y="19"/>
                </a:cxn>
                <a:cxn ang="0">
                  <a:pos x="10" y="22"/>
                </a:cxn>
                <a:cxn ang="0">
                  <a:pos x="15" y="22"/>
                </a:cxn>
                <a:cxn ang="0">
                  <a:pos x="18" y="19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1" y="9"/>
                </a:cxn>
                <a:cxn ang="0">
                  <a:pos x="20" y="6"/>
                </a:cxn>
                <a:cxn ang="0">
                  <a:pos x="17" y="4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3" y="1"/>
                </a:cxn>
              </a:cxnLst>
              <a:rect l="0" t="0" r="r" b="b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5" name="Freeform 314"/>
            <p:cNvSpPr>
              <a:spLocks/>
            </p:cNvSpPr>
            <p:nvPr/>
          </p:nvSpPr>
          <p:spPr bwMode="auto">
            <a:xfrm>
              <a:off x="317" y="768"/>
              <a:ext cx="18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7" y="14"/>
                </a:cxn>
                <a:cxn ang="0">
                  <a:pos x="14" y="17"/>
                </a:cxn>
                <a:cxn ang="0">
                  <a:pos x="12" y="19"/>
                </a:cxn>
                <a:cxn ang="0">
                  <a:pos x="8" y="19"/>
                </a:cxn>
                <a:cxn ang="0">
                  <a:pos x="5" y="17"/>
                </a:cxn>
                <a:cxn ang="0">
                  <a:pos x="1" y="14"/>
                </a:cxn>
                <a:cxn ang="0">
                  <a:pos x="0" y="12"/>
                </a:cxn>
              </a:cxnLst>
              <a:rect l="0" t="0" r="r" b="b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6" name="Freeform 315"/>
            <p:cNvSpPr>
              <a:spLocks/>
            </p:cNvSpPr>
            <p:nvPr/>
          </p:nvSpPr>
          <p:spPr bwMode="auto">
            <a:xfrm>
              <a:off x="350" y="797"/>
              <a:ext cx="16" cy="22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2" y="21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6" y="8"/>
                </a:cxn>
                <a:cxn ang="0">
                  <a:pos x="16" y="12"/>
                </a:cxn>
                <a:cxn ang="0">
                  <a:pos x="15" y="1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2"/>
                </a:cxn>
              </a:cxnLst>
              <a:rect l="0" t="0" r="r" b="b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7" name="Freeform 316"/>
            <p:cNvSpPr>
              <a:spLocks/>
            </p:cNvSpPr>
            <p:nvPr/>
          </p:nvSpPr>
          <p:spPr bwMode="auto">
            <a:xfrm>
              <a:off x="379" y="777"/>
              <a:ext cx="19" cy="25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3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7" y="1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9" y="12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10" y="24"/>
                </a:cxn>
                <a:cxn ang="0">
                  <a:pos x="6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1" y="13"/>
                </a:cxn>
              </a:cxnLst>
              <a:rect l="0" t="0" r="r" b="b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8" name="Freeform 317"/>
            <p:cNvSpPr>
              <a:spLocks/>
            </p:cNvSpPr>
            <p:nvPr/>
          </p:nvSpPr>
          <p:spPr bwMode="auto">
            <a:xfrm>
              <a:off x="405" y="782"/>
              <a:ext cx="19" cy="2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4"/>
                </a:cxn>
                <a:cxn ang="0">
                  <a:pos x="18" y="7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4" y="16"/>
                </a:cxn>
                <a:cxn ang="0">
                  <a:pos x="12" y="19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2"/>
                </a:cxn>
              </a:cxnLst>
              <a:rect l="0" t="0" r="r" b="b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9" name="Freeform 318"/>
            <p:cNvSpPr>
              <a:spLocks/>
            </p:cNvSpPr>
            <p:nvPr/>
          </p:nvSpPr>
          <p:spPr bwMode="auto">
            <a:xfrm>
              <a:off x="187" y="810"/>
              <a:ext cx="161" cy="1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154" y="9"/>
                </a:cxn>
                <a:cxn ang="0">
                  <a:pos x="153" y="4"/>
                </a:cxn>
                <a:cxn ang="0">
                  <a:pos x="145" y="12"/>
                </a:cxn>
                <a:cxn ang="0">
                  <a:pos x="129" y="9"/>
                </a:cxn>
                <a:cxn ang="0">
                  <a:pos x="95" y="2"/>
                </a:cxn>
                <a:cxn ang="0">
                  <a:pos x="69" y="1"/>
                </a:cxn>
                <a:cxn ang="0">
                  <a:pos x="65" y="5"/>
                </a:cxn>
                <a:cxn ang="0">
                  <a:pos x="87" y="4"/>
                </a:cxn>
                <a:cxn ang="0">
                  <a:pos x="116" y="11"/>
                </a:cxn>
                <a:cxn ang="0">
                  <a:pos x="135" y="20"/>
                </a:cxn>
                <a:cxn ang="0">
                  <a:pos x="133" y="25"/>
                </a:cxn>
                <a:cxn ang="0">
                  <a:pos x="120" y="31"/>
                </a:cxn>
                <a:cxn ang="0">
                  <a:pos x="107" y="34"/>
                </a:cxn>
                <a:cxn ang="0">
                  <a:pos x="82" y="27"/>
                </a:cxn>
                <a:cxn ang="0">
                  <a:pos x="54" y="25"/>
                </a:cxn>
                <a:cxn ang="0">
                  <a:pos x="41" y="30"/>
                </a:cxn>
                <a:cxn ang="0">
                  <a:pos x="50" y="30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9" y="38"/>
                </a:cxn>
                <a:cxn ang="0">
                  <a:pos x="101" y="45"/>
                </a:cxn>
                <a:cxn ang="0">
                  <a:pos x="77" y="53"/>
                </a:cxn>
                <a:cxn ang="0">
                  <a:pos x="54" y="50"/>
                </a:cxn>
                <a:cxn ang="0">
                  <a:pos x="35" y="45"/>
                </a:cxn>
                <a:cxn ang="0">
                  <a:pos x="42" y="51"/>
                </a:cxn>
                <a:cxn ang="0">
                  <a:pos x="60" y="59"/>
                </a:cxn>
                <a:cxn ang="0">
                  <a:pos x="40" y="65"/>
                </a:cxn>
                <a:cxn ang="0">
                  <a:pos x="14" y="73"/>
                </a:cxn>
                <a:cxn ang="0">
                  <a:pos x="0" y="78"/>
                </a:cxn>
                <a:cxn ang="0">
                  <a:pos x="8" y="79"/>
                </a:cxn>
                <a:cxn ang="0">
                  <a:pos x="30" y="77"/>
                </a:cxn>
                <a:cxn ang="0">
                  <a:pos x="56" y="70"/>
                </a:cxn>
                <a:cxn ang="0">
                  <a:pos x="66" y="74"/>
                </a:cxn>
                <a:cxn ang="0">
                  <a:pos x="56" y="106"/>
                </a:cxn>
                <a:cxn ang="0">
                  <a:pos x="57" y="111"/>
                </a:cxn>
                <a:cxn ang="0">
                  <a:pos x="70" y="87"/>
                </a:cxn>
                <a:cxn ang="0">
                  <a:pos x="82" y="64"/>
                </a:cxn>
                <a:cxn ang="0">
                  <a:pos x="97" y="57"/>
                </a:cxn>
                <a:cxn ang="0">
                  <a:pos x="112" y="51"/>
                </a:cxn>
                <a:cxn ang="0">
                  <a:pos x="113" y="73"/>
                </a:cxn>
                <a:cxn ang="0">
                  <a:pos x="107" y="102"/>
                </a:cxn>
                <a:cxn ang="0">
                  <a:pos x="112" y="96"/>
                </a:cxn>
                <a:cxn ang="0">
                  <a:pos x="125" y="60"/>
                </a:cxn>
                <a:cxn ang="0">
                  <a:pos x="136" y="35"/>
                </a:cxn>
                <a:cxn ang="0">
                  <a:pos x="146" y="25"/>
                </a:cxn>
                <a:cxn ang="0">
                  <a:pos x="150" y="30"/>
                </a:cxn>
                <a:cxn ang="0">
                  <a:pos x="146" y="68"/>
                </a:cxn>
                <a:cxn ang="0">
                  <a:pos x="155" y="47"/>
                </a:cxn>
              </a:cxnLst>
              <a:rect l="0" t="0" r="r" b="b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0" name="Freeform 319"/>
            <p:cNvSpPr>
              <a:spLocks/>
            </p:cNvSpPr>
            <p:nvPr/>
          </p:nvSpPr>
          <p:spPr bwMode="auto">
            <a:xfrm>
              <a:off x="197" y="614"/>
              <a:ext cx="131" cy="122"/>
            </a:xfrm>
            <a:custGeom>
              <a:avLst/>
              <a:gdLst/>
              <a:ahLst/>
              <a:cxnLst>
                <a:cxn ang="0">
                  <a:pos x="126" y="120"/>
                </a:cxn>
                <a:cxn ang="0">
                  <a:pos x="129" y="116"/>
                </a:cxn>
                <a:cxn ang="0">
                  <a:pos x="125" y="110"/>
                </a:cxn>
                <a:cxn ang="0">
                  <a:pos x="117" y="99"/>
                </a:cxn>
                <a:cxn ang="0">
                  <a:pos x="115" y="86"/>
                </a:cxn>
                <a:cxn ang="0">
                  <a:pos x="111" y="56"/>
                </a:cxn>
                <a:cxn ang="0">
                  <a:pos x="106" y="42"/>
                </a:cxn>
                <a:cxn ang="0">
                  <a:pos x="102" y="42"/>
                </a:cxn>
                <a:cxn ang="0">
                  <a:pos x="104" y="55"/>
                </a:cxn>
                <a:cxn ang="0">
                  <a:pos x="106" y="80"/>
                </a:cxn>
                <a:cxn ang="0">
                  <a:pos x="98" y="84"/>
                </a:cxn>
                <a:cxn ang="0">
                  <a:pos x="84" y="73"/>
                </a:cxn>
                <a:cxn ang="0">
                  <a:pos x="76" y="62"/>
                </a:cxn>
                <a:cxn ang="0">
                  <a:pos x="71" y="38"/>
                </a:cxn>
                <a:cxn ang="0">
                  <a:pos x="69" y="22"/>
                </a:cxn>
                <a:cxn ang="0">
                  <a:pos x="68" y="9"/>
                </a:cxn>
                <a:cxn ang="0">
                  <a:pos x="64" y="2"/>
                </a:cxn>
                <a:cxn ang="0">
                  <a:pos x="64" y="6"/>
                </a:cxn>
                <a:cxn ang="0">
                  <a:pos x="65" y="18"/>
                </a:cxn>
                <a:cxn ang="0">
                  <a:pos x="63" y="28"/>
                </a:cxn>
                <a:cxn ang="0">
                  <a:pos x="63" y="38"/>
                </a:cxn>
                <a:cxn ang="0">
                  <a:pos x="65" y="55"/>
                </a:cxn>
                <a:cxn ang="0">
                  <a:pos x="57" y="54"/>
                </a:cxn>
                <a:cxn ang="0">
                  <a:pos x="39" y="35"/>
                </a:cxn>
                <a:cxn ang="0">
                  <a:pos x="21" y="16"/>
                </a:cxn>
                <a:cxn ang="0">
                  <a:pos x="6" y="2"/>
                </a:cxn>
                <a:cxn ang="0">
                  <a:pos x="8" y="11"/>
                </a:cxn>
                <a:cxn ang="0">
                  <a:pos x="26" y="35"/>
                </a:cxn>
                <a:cxn ang="0">
                  <a:pos x="37" y="50"/>
                </a:cxn>
                <a:cxn ang="0">
                  <a:pos x="54" y="64"/>
                </a:cxn>
                <a:cxn ang="0">
                  <a:pos x="54" y="69"/>
                </a:cxn>
                <a:cxn ang="0">
                  <a:pos x="37" y="65"/>
                </a:cxn>
                <a:cxn ang="0">
                  <a:pos x="27" y="60"/>
                </a:cxn>
                <a:cxn ang="0">
                  <a:pos x="23" y="61"/>
                </a:cxn>
                <a:cxn ang="0">
                  <a:pos x="29" y="67"/>
                </a:cxn>
                <a:cxn ang="0">
                  <a:pos x="40" y="73"/>
                </a:cxn>
                <a:cxn ang="0">
                  <a:pos x="55" y="79"/>
                </a:cxn>
                <a:cxn ang="0">
                  <a:pos x="69" y="82"/>
                </a:cxn>
                <a:cxn ang="0">
                  <a:pos x="82" y="85"/>
                </a:cxn>
                <a:cxn ang="0">
                  <a:pos x="97" y="95"/>
                </a:cxn>
                <a:cxn ang="0">
                  <a:pos x="98" y="102"/>
                </a:cxn>
                <a:cxn ang="0">
                  <a:pos x="87" y="105"/>
                </a:cxn>
                <a:cxn ang="0">
                  <a:pos x="76" y="106"/>
                </a:cxn>
                <a:cxn ang="0">
                  <a:pos x="66" y="106"/>
                </a:cxn>
                <a:cxn ang="0">
                  <a:pos x="56" y="105"/>
                </a:cxn>
                <a:cxn ang="0">
                  <a:pos x="55" y="108"/>
                </a:cxn>
                <a:cxn ang="0">
                  <a:pos x="68" y="112"/>
                </a:cxn>
                <a:cxn ang="0">
                  <a:pos x="83" y="112"/>
                </a:cxn>
                <a:cxn ang="0">
                  <a:pos x="97" y="112"/>
                </a:cxn>
                <a:cxn ang="0">
                  <a:pos x="108" y="111"/>
                </a:cxn>
                <a:cxn ang="0">
                  <a:pos x="117" y="112"/>
                </a:cxn>
                <a:cxn ang="0">
                  <a:pos x="123" y="119"/>
                </a:cxn>
              </a:cxnLst>
              <a:rect l="0" t="0" r="r" b="b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1" name="Freeform 320"/>
            <p:cNvSpPr>
              <a:spLocks/>
            </p:cNvSpPr>
            <p:nvPr/>
          </p:nvSpPr>
          <p:spPr bwMode="auto">
            <a:xfrm>
              <a:off x="390" y="567"/>
              <a:ext cx="79" cy="186"/>
            </a:xfrm>
            <a:custGeom>
              <a:avLst/>
              <a:gdLst/>
              <a:ahLst/>
              <a:cxnLst>
                <a:cxn ang="0">
                  <a:pos x="8" y="154"/>
                </a:cxn>
                <a:cxn ang="0">
                  <a:pos x="13" y="146"/>
                </a:cxn>
                <a:cxn ang="0">
                  <a:pos x="18" y="149"/>
                </a:cxn>
                <a:cxn ang="0">
                  <a:pos x="21" y="133"/>
                </a:cxn>
                <a:cxn ang="0">
                  <a:pos x="8" y="106"/>
                </a:cxn>
                <a:cxn ang="0">
                  <a:pos x="0" y="76"/>
                </a:cxn>
                <a:cxn ang="0">
                  <a:pos x="3" y="77"/>
                </a:cxn>
                <a:cxn ang="0">
                  <a:pos x="17" y="108"/>
                </a:cxn>
                <a:cxn ang="0">
                  <a:pos x="30" y="87"/>
                </a:cxn>
                <a:cxn ang="0">
                  <a:pos x="29" y="52"/>
                </a:cxn>
                <a:cxn ang="0">
                  <a:pos x="28" y="22"/>
                </a:cxn>
                <a:cxn ang="0">
                  <a:pos x="32" y="23"/>
                </a:cxn>
                <a:cxn ang="0">
                  <a:pos x="33" y="41"/>
                </a:cxn>
                <a:cxn ang="0">
                  <a:pos x="41" y="41"/>
                </a:cxn>
                <a:cxn ang="0">
                  <a:pos x="59" y="3"/>
                </a:cxn>
                <a:cxn ang="0">
                  <a:pos x="63" y="3"/>
                </a:cxn>
                <a:cxn ang="0">
                  <a:pos x="51" y="29"/>
                </a:cxn>
                <a:cxn ang="0">
                  <a:pos x="50" y="51"/>
                </a:cxn>
                <a:cxn ang="0">
                  <a:pos x="67" y="43"/>
                </a:cxn>
                <a:cxn ang="0">
                  <a:pos x="70" y="43"/>
                </a:cxn>
                <a:cxn ang="0">
                  <a:pos x="55" y="56"/>
                </a:cxn>
                <a:cxn ang="0">
                  <a:pos x="41" y="77"/>
                </a:cxn>
                <a:cxn ang="0">
                  <a:pos x="33" y="115"/>
                </a:cxn>
                <a:cxn ang="0">
                  <a:pos x="50" y="114"/>
                </a:cxn>
                <a:cxn ang="0">
                  <a:pos x="67" y="109"/>
                </a:cxn>
                <a:cxn ang="0">
                  <a:pos x="75" y="104"/>
                </a:cxn>
                <a:cxn ang="0">
                  <a:pos x="74" y="109"/>
                </a:cxn>
                <a:cxn ang="0">
                  <a:pos x="61" y="117"/>
                </a:cxn>
                <a:cxn ang="0">
                  <a:pos x="42" y="125"/>
                </a:cxn>
                <a:cxn ang="0">
                  <a:pos x="30" y="131"/>
                </a:cxn>
                <a:cxn ang="0">
                  <a:pos x="27" y="150"/>
                </a:cxn>
                <a:cxn ang="0">
                  <a:pos x="38" y="153"/>
                </a:cxn>
                <a:cxn ang="0">
                  <a:pos x="61" y="143"/>
                </a:cxn>
                <a:cxn ang="0">
                  <a:pos x="77" y="133"/>
                </a:cxn>
                <a:cxn ang="0">
                  <a:pos x="77" y="137"/>
                </a:cxn>
                <a:cxn ang="0">
                  <a:pos x="57" y="162"/>
                </a:cxn>
                <a:cxn ang="0">
                  <a:pos x="49" y="163"/>
                </a:cxn>
                <a:cxn ang="0">
                  <a:pos x="41" y="155"/>
                </a:cxn>
                <a:cxn ang="0">
                  <a:pos x="20" y="158"/>
                </a:cxn>
                <a:cxn ang="0">
                  <a:pos x="17" y="169"/>
                </a:cxn>
                <a:cxn ang="0">
                  <a:pos x="8" y="180"/>
                </a:cxn>
                <a:cxn ang="0">
                  <a:pos x="6" y="180"/>
                </a:cxn>
                <a:cxn ang="0">
                  <a:pos x="12" y="166"/>
                </a:cxn>
                <a:cxn ang="0">
                  <a:pos x="3" y="159"/>
                </a:cxn>
              </a:cxnLst>
              <a:rect l="0" t="0" r="r" b="b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2" name="Freeform 321"/>
            <p:cNvSpPr>
              <a:spLocks/>
            </p:cNvSpPr>
            <p:nvPr/>
          </p:nvSpPr>
          <p:spPr bwMode="auto">
            <a:xfrm>
              <a:off x="373" y="670"/>
              <a:ext cx="13" cy="24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4" y="23"/>
                </a:cxn>
                <a:cxn ang="0">
                  <a:pos x="2" y="24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3" y="8"/>
                </a:cxn>
                <a:cxn ang="0">
                  <a:pos x="7" y="13"/>
                </a:cxn>
                <a:cxn ang="0">
                  <a:pos x="10" y="18"/>
                </a:cxn>
                <a:cxn ang="0">
                  <a:pos x="13" y="23"/>
                </a:cxn>
              </a:cxnLst>
              <a:rect l="0" t="0" r="r" b="b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3" name="Freeform 322"/>
            <p:cNvSpPr>
              <a:spLocks/>
            </p:cNvSpPr>
            <p:nvPr/>
          </p:nvSpPr>
          <p:spPr bwMode="auto">
            <a:xfrm>
              <a:off x="481" y="665"/>
              <a:ext cx="253" cy="154"/>
            </a:xfrm>
            <a:custGeom>
              <a:avLst/>
              <a:gdLst/>
              <a:ahLst/>
              <a:cxnLst>
                <a:cxn ang="0">
                  <a:pos x="24" y="108"/>
                </a:cxn>
                <a:cxn ang="0">
                  <a:pos x="48" y="94"/>
                </a:cxn>
                <a:cxn ang="0">
                  <a:pos x="63" y="56"/>
                </a:cxn>
                <a:cxn ang="0">
                  <a:pos x="82" y="28"/>
                </a:cxn>
                <a:cxn ang="0">
                  <a:pos x="106" y="3"/>
                </a:cxn>
                <a:cxn ang="0">
                  <a:pos x="114" y="1"/>
                </a:cxn>
                <a:cxn ang="0">
                  <a:pos x="98" y="19"/>
                </a:cxn>
                <a:cxn ang="0">
                  <a:pos x="75" y="47"/>
                </a:cxn>
                <a:cxn ang="0">
                  <a:pos x="65" y="76"/>
                </a:cxn>
                <a:cxn ang="0">
                  <a:pos x="67" y="82"/>
                </a:cxn>
                <a:cxn ang="0">
                  <a:pos x="84" y="72"/>
                </a:cxn>
                <a:cxn ang="0">
                  <a:pos x="103" y="60"/>
                </a:cxn>
                <a:cxn ang="0">
                  <a:pos x="128" y="30"/>
                </a:cxn>
                <a:cxn ang="0">
                  <a:pos x="164" y="4"/>
                </a:cxn>
                <a:cxn ang="0">
                  <a:pos x="179" y="2"/>
                </a:cxn>
                <a:cxn ang="0">
                  <a:pos x="148" y="23"/>
                </a:cxn>
                <a:cxn ang="0">
                  <a:pos x="118" y="55"/>
                </a:cxn>
                <a:cxn ang="0">
                  <a:pos x="122" y="62"/>
                </a:cxn>
                <a:cxn ang="0">
                  <a:pos x="151" y="56"/>
                </a:cxn>
                <a:cxn ang="0">
                  <a:pos x="182" y="38"/>
                </a:cxn>
                <a:cxn ang="0">
                  <a:pos x="219" y="21"/>
                </a:cxn>
                <a:cxn ang="0">
                  <a:pos x="230" y="21"/>
                </a:cxn>
                <a:cxn ang="0">
                  <a:pos x="201" y="34"/>
                </a:cxn>
                <a:cxn ang="0">
                  <a:pos x="176" y="53"/>
                </a:cxn>
                <a:cxn ang="0">
                  <a:pos x="202" y="56"/>
                </a:cxn>
                <a:cxn ang="0">
                  <a:pos x="239" y="47"/>
                </a:cxn>
                <a:cxn ang="0">
                  <a:pos x="253" y="43"/>
                </a:cxn>
                <a:cxn ang="0">
                  <a:pos x="232" y="56"/>
                </a:cxn>
                <a:cxn ang="0">
                  <a:pos x="189" y="68"/>
                </a:cxn>
                <a:cxn ang="0">
                  <a:pos x="193" y="80"/>
                </a:cxn>
                <a:cxn ang="0">
                  <a:pos x="220" y="95"/>
                </a:cxn>
                <a:cxn ang="0">
                  <a:pos x="232" y="103"/>
                </a:cxn>
                <a:cxn ang="0">
                  <a:pos x="202" y="94"/>
                </a:cxn>
                <a:cxn ang="0">
                  <a:pos x="166" y="77"/>
                </a:cxn>
                <a:cxn ang="0">
                  <a:pos x="147" y="74"/>
                </a:cxn>
                <a:cxn ang="0">
                  <a:pos x="126" y="77"/>
                </a:cxn>
                <a:cxn ang="0">
                  <a:pos x="134" y="90"/>
                </a:cxn>
                <a:cxn ang="0">
                  <a:pos x="155" y="107"/>
                </a:cxn>
                <a:cxn ang="0">
                  <a:pos x="179" y="121"/>
                </a:cxn>
                <a:cxn ang="0">
                  <a:pos x="188" y="132"/>
                </a:cxn>
                <a:cxn ang="0">
                  <a:pos x="154" y="112"/>
                </a:cxn>
                <a:cxn ang="0">
                  <a:pos x="121" y="90"/>
                </a:cxn>
                <a:cxn ang="0">
                  <a:pos x="104" y="83"/>
                </a:cxn>
                <a:cxn ang="0">
                  <a:pos x="73" y="95"/>
                </a:cxn>
                <a:cxn ang="0">
                  <a:pos x="67" y="104"/>
                </a:cxn>
                <a:cxn ang="0">
                  <a:pos x="91" y="123"/>
                </a:cxn>
                <a:cxn ang="0">
                  <a:pos x="125" y="147"/>
                </a:cxn>
                <a:cxn ang="0">
                  <a:pos x="130" y="154"/>
                </a:cxn>
                <a:cxn ang="0">
                  <a:pos x="97" y="133"/>
                </a:cxn>
                <a:cxn ang="0">
                  <a:pos x="61" y="112"/>
                </a:cxn>
                <a:cxn ang="0">
                  <a:pos x="39" y="115"/>
                </a:cxn>
                <a:cxn ang="0">
                  <a:pos x="6" y="125"/>
                </a:cxn>
                <a:cxn ang="0">
                  <a:pos x="5" y="123"/>
                </a:cxn>
              </a:cxnLst>
              <a:rect l="0" t="0" r="r" b="b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4" name="Freeform 323"/>
            <p:cNvSpPr>
              <a:spLocks/>
            </p:cNvSpPr>
            <p:nvPr/>
          </p:nvSpPr>
          <p:spPr bwMode="auto">
            <a:xfrm>
              <a:off x="430" y="820"/>
              <a:ext cx="183" cy="154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44" y="16"/>
                </a:cxn>
                <a:cxn ang="0">
                  <a:pos x="82" y="10"/>
                </a:cxn>
                <a:cxn ang="0">
                  <a:pos x="116" y="10"/>
                </a:cxn>
                <a:cxn ang="0">
                  <a:pos x="128" y="17"/>
                </a:cxn>
                <a:cxn ang="0">
                  <a:pos x="107" y="16"/>
                </a:cxn>
                <a:cxn ang="0">
                  <a:pos x="78" y="18"/>
                </a:cxn>
                <a:cxn ang="0">
                  <a:pos x="49" y="24"/>
                </a:cxn>
                <a:cxn ang="0">
                  <a:pos x="54" y="30"/>
                </a:cxn>
                <a:cxn ang="0">
                  <a:pos x="70" y="37"/>
                </a:cxn>
                <a:cxn ang="0">
                  <a:pos x="80" y="42"/>
                </a:cxn>
                <a:cxn ang="0">
                  <a:pos x="114" y="41"/>
                </a:cxn>
                <a:cxn ang="0">
                  <a:pos x="151" y="46"/>
                </a:cxn>
                <a:cxn ang="0">
                  <a:pos x="171" y="59"/>
                </a:cxn>
                <a:cxn ang="0">
                  <a:pos x="162" y="58"/>
                </a:cxn>
                <a:cxn ang="0">
                  <a:pos x="138" y="52"/>
                </a:cxn>
                <a:cxn ang="0">
                  <a:pos x="106" y="49"/>
                </a:cxn>
                <a:cxn ang="0">
                  <a:pos x="100" y="57"/>
                </a:cxn>
                <a:cxn ang="0">
                  <a:pos x="116" y="69"/>
                </a:cxn>
                <a:cxn ang="0">
                  <a:pos x="141" y="71"/>
                </a:cxn>
                <a:cxn ang="0">
                  <a:pos x="171" y="84"/>
                </a:cxn>
                <a:cxn ang="0">
                  <a:pos x="177" y="97"/>
                </a:cxn>
                <a:cxn ang="0">
                  <a:pos x="157" y="85"/>
                </a:cxn>
                <a:cxn ang="0">
                  <a:pos x="135" y="79"/>
                </a:cxn>
                <a:cxn ang="0">
                  <a:pos x="145" y="96"/>
                </a:cxn>
                <a:cxn ang="0">
                  <a:pos x="166" y="119"/>
                </a:cxn>
                <a:cxn ang="0">
                  <a:pos x="176" y="131"/>
                </a:cxn>
                <a:cxn ang="0">
                  <a:pos x="181" y="148"/>
                </a:cxn>
                <a:cxn ang="0">
                  <a:pos x="171" y="137"/>
                </a:cxn>
                <a:cxn ang="0">
                  <a:pos x="142" y="103"/>
                </a:cxn>
                <a:cxn ang="0">
                  <a:pos x="123" y="84"/>
                </a:cxn>
                <a:cxn ang="0">
                  <a:pos x="117" y="89"/>
                </a:cxn>
                <a:cxn ang="0">
                  <a:pos x="125" y="114"/>
                </a:cxn>
                <a:cxn ang="0">
                  <a:pos x="135" y="139"/>
                </a:cxn>
                <a:cxn ang="0">
                  <a:pos x="129" y="134"/>
                </a:cxn>
                <a:cxn ang="0">
                  <a:pos x="109" y="89"/>
                </a:cxn>
                <a:cxn ang="0">
                  <a:pos x="90" y="62"/>
                </a:cxn>
                <a:cxn ang="0">
                  <a:pos x="77" y="54"/>
                </a:cxn>
                <a:cxn ang="0">
                  <a:pos x="72" y="59"/>
                </a:cxn>
                <a:cxn ang="0">
                  <a:pos x="82" y="103"/>
                </a:cxn>
                <a:cxn ang="0">
                  <a:pos x="95" y="126"/>
                </a:cxn>
                <a:cxn ang="0">
                  <a:pos x="81" y="112"/>
                </a:cxn>
                <a:cxn ang="0">
                  <a:pos x="65" y="49"/>
                </a:cxn>
                <a:cxn ang="0">
                  <a:pos x="43" y="35"/>
                </a:cxn>
                <a:cxn ang="0">
                  <a:pos x="36" y="50"/>
                </a:cxn>
                <a:cxn ang="0">
                  <a:pos x="41" y="79"/>
                </a:cxn>
                <a:cxn ang="0">
                  <a:pos x="48" y="111"/>
                </a:cxn>
                <a:cxn ang="0">
                  <a:pos x="43" y="107"/>
                </a:cxn>
                <a:cxn ang="0">
                  <a:pos x="32" y="63"/>
                </a:cxn>
                <a:cxn ang="0">
                  <a:pos x="17" y="2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5" name="Freeform 324"/>
            <p:cNvSpPr>
              <a:spLocks/>
            </p:cNvSpPr>
            <p:nvPr/>
          </p:nvSpPr>
          <p:spPr bwMode="auto">
            <a:xfrm>
              <a:off x="334" y="838"/>
              <a:ext cx="127" cy="211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60" y="25"/>
                </a:cxn>
                <a:cxn ang="0">
                  <a:pos x="64" y="34"/>
                </a:cxn>
                <a:cxn ang="0">
                  <a:pos x="73" y="41"/>
                </a:cxn>
                <a:cxn ang="0">
                  <a:pos x="85" y="52"/>
                </a:cxn>
                <a:cxn ang="0">
                  <a:pos x="98" y="68"/>
                </a:cxn>
                <a:cxn ang="0">
                  <a:pos x="113" y="94"/>
                </a:cxn>
                <a:cxn ang="0">
                  <a:pos x="125" y="113"/>
                </a:cxn>
                <a:cxn ang="0">
                  <a:pos x="127" y="122"/>
                </a:cxn>
                <a:cxn ang="0">
                  <a:pos x="124" y="122"/>
                </a:cxn>
                <a:cxn ang="0">
                  <a:pos x="118" y="112"/>
                </a:cxn>
                <a:cxn ang="0">
                  <a:pos x="110" y="97"/>
                </a:cxn>
                <a:cxn ang="0">
                  <a:pos x="99" y="80"/>
                </a:cxn>
                <a:cxn ang="0">
                  <a:pos x="89" y="66"/>
                </a:cxn>
                <a:cxn ang="0">
                  <a:pos x="80" y="58"/>
                </a:cxn>
                <a:cxn ang="0">
                  <a:pos x="72" y="52"/>
                </a:cxn>
                <a:cxn ang="0">
                  <a:pos x="67" y="62"/>
                </a:cxn>
                <a:cxn ang="0">
                  <a:pos x="68" y="86"/>
                </a:cxn>
                <a:cxn ang="0">
                  <a:pos x="75" y="99"/>
                </a:cxn>
                <a:cxn ang="0">
                  <a:pos x="90" y="112"/>
                </a:cxn>
                <a:cxn ang="0">
                  <a:pos x="106" y="131"/>
                </a:cxn>
                <a:cxn ang="0">
                  <a:pos x="117" y="155"/>
                </a:cxn>
                <a:cxn ang="0">
                  <a:pos x="119" y="173"/>
                </a:cxn>
                <a:cxn ang="0">
                  <a:pos x="113" y="164"/>
                </a:cxn>
                <a:cxn ang="0">
                  <a:pos x="105" y="144"/>
                </a:cxn>
                <a:cxn ang="0">
                  <a:pos x="96" y="130"/>
                </a:cxn>
                <a:cxn ang="0">
                  <a:pos x="85" y="120"/>
                </a:cxn>
                <a:cxn ang="0">
                  <a:pos x="75" y="112"/>
                </a:cxn>
                <a:cxn ang="0">
                  <a:pos x="77" y="129"/>
                </a:cxn>
                <a:cxn ang="0">
                  <a:pos x="84" y="182"/>
                </a:cxn>
                <a:cxn ang="0">
                  <a:pos x="82" y="211"/>
                </a:cxn>
                <a:cxn ang="0">
                  <a:pos x="80" y="207"/>
                </a:cxn>
                <a:cxn ang="0">
                  <a:pos x="77" y="186"/>
                </a:cxn>
                <a:cxn ang="0">
                  <a:pos x="66" y="135"/>
                </a:cxn>
                <a:cxn ang="0">
                  <a:pos x="52" y="127"/>
                </a:cxn>
                <a:cxn ang="0">
                  <a:pos x="34" y="152"/>
                </a:cxn>
                <a:cxn ang="0">
                  <a:pos x="28" y="171"/>
                </a:cxn>
                <a:cxn ang="0">
                  <a:pos x="24" y="167"/>
                </a:cxn>
                <a:cxn ang="0">
                  <a:pos x="32" y="146"/>
                </a:cxn>
                <a:cxn ang="0">
                  <a:pos x="49" y="113"/>
                </a:cxn>
                <a:cxn ang="0">
                  <a:pos x="57" y="89"/>
                </a:cxn>
                <a:cxn ang="0">
                  <a:pos x="57" y="61"/>
                </a:cxn>
                <a:cxn ang="0">
                  <a:pos x="50" y="58"/>
                </a:cxn>
                <a:cxn ang="0">
                  <a:pos x="34" y="72"/>
                </a:cxn>
                <a:cxn ang="0">
                  <a:pos x="20" y="91"/>
                </a:cxn>
                <a:cxn ang="0">
                  <a:pos x="8" y="110"/>
                </a:cxn>
                <a:cxn ang="0">
                  <a:pos x="3" y="123"/>
                </a:cxn>
                <a:cxn ang="0">
                  <a:pos x="0" y="121"/>
                </a:cxn>
                <a:cxn ang="0">
                  <a:pos x="4" y="109"/>
                </a:cxn>
                <a:cxn ang="0">
                  <a:pos x="15" y="88"/>
                </a:cxn>
                <a:cxn ang="0">
                  <a:pos x="30" y="66"/>
                </a:cxn>
                <a:cxn ang="0">
                  <a:pos x="46" y="45"/>
                </a:cxn>
                <a:cxn ang="0">
                  <a:pos x="56" y="33"/>
                </a:cxn>
                <a:cxn ang="0">
                  <a:pos x="54" y="15"/>
                </a:cxn>
                <a:cxn ang="0">
                  <a:pos x="52" y="6"/>
                </a:cxn>
                <a:cxn ang="0">
                  <a:pos x="54" y="2"/>
                </a:cxn>
              </a:cxnLst>
              <a:rect l="0" t="0" r="r" b="b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6" name="Freeform 325"/>
            <p:cNvSpPr>
              <a:spLocks/>
            </p:cNvSpPr>
            <p:nvPr/>
          </p:nvSpPr>
          <p:spPr bwMode="auto">
            <a:xfrm>
              <a:off x="462" y="565"/>
              <a:ext cx="153" cy="219"/>
            </a:xfrm>
            <a:custGeom>
              <a:avLst/>
              <a:gdLst/>
              <a:ahLst/>
              <a:cxnLst>
                <a:cxn ang="0">
                  <a:pos x="5" y="208"/>
                </a:cxn>
                <a:cxn ang="0">
                  <a:pos x="17" y="179"/>
                </a:cxn>
                <a:cxn ang="0">
                  <a:pos x="26" y="159"/>
                </a:cxn>
                <a:cxn ang="0">
                  <a:pos x="39" y="130"/>
                </a:cxn>
                <a:cxn ang="0">
                  <a:pos x="37" y="117"/>
                </a:cxn>
                <a:cxn ang="0">
                  <a:pos x="29" y="105"/>
                </a:cxn>
                <a:cxn ang="0">
                  <a:pos x="28" y="92"/>
                </a:cxn>
                <a:cxn ang="0">
                  <a:pos x="30" y="95"/>
                </a:cxn>
                <a:cxn ang="0">
                  <a:pos x="36" y="103"/>
                </a:cxn>
                <a:cxn ang="0">
                  <a:pos x="45" y="109"/>
                </a:cxn>
                <a:cxn ang="0">
                  <a:pos x="53" y="104"/>
                </a:cxn>
                <a:cxn ang="0">
                  <a:pos x="65" y="91"/>
                </a:cxn>
                <a:cxn ang="0">
                  <a:pos x="76" y="77"/>
                </a:cxn>
                <a:cxn ang="0">
                  <a:pos x="83" y="66"/>
                </a:cxn>
                <a:cxn ang="0">
                  <a:pos x="85" y="54"/>
                </a:cxn>
                <a:cxn ang="0">
                  <a:pos x="79" y="28"/>
                </a:cxn>
                <a:cxn ang="0">
                  <a:pos x="71" y="14"/>
                </a:cxn>
                <a:cxn ang="0">
                  <a:pos x="70" y="10"/>
                </a:cxn>
                <a:cxn ang="0">
                  <a:pos x="79" y="19"/>
                </a:cxn>
                <a:cxn ang="0">
                  <a:pos x="90" y="44"/>
                </a:cxn>
                <a:cxn ang="0">
                  <a:pos x="99" y="41"/>
                </a:cxn>
                <a:cxn ang="0">
                  <a:pos x="116" y="10"/>
                </a:cxn>
                <a:cxn ang="0">
                  <a:pos x="128" y="0"/>
                </a:cxn>
                <a:cxn ang="0">
                  <a:pos x="128" y="3"/>
                </a:cxn>
                <a:cxn ang="0">
                  <a:pos x="119" y="18"/>
                </a:cxn>
                <a:cxn ang="0">
                  <a:pos x="102" y="53"/>
                </a:cxn>
                <a:cxn ang="0">
                  <a:pos x="103" y="60"/>
                </a:cxn>
                <a:cxn ang="0">
                  <a:pos x="118" y="55"/>
                </a:cxn>
                <a:cxn ang="0">
                  <a:pos x="130" y="52"/>
                </a:cxn>
                <a:cxn ang="0">
                  <a:pos x="139" y="48"/>
                </a:cxn>
                <a:cxn ang="0">
                  <a:pos x="148" y="42"/>
                </a:cxn>
                <a:cxn ang="0">
                  <a:pos x="153" y="42"/>
                </a:cxn>
                <a:cxn ang="0">
                  <a:pos x="145" y="49"/>
                </a:cxn>
                <a:cxn ang="0">
                  <a:pos x="132" y="58"/>
                </a:cxn>
                <a:cxn ang="0">
                  <a:pos x="114" y="67"/>
                </a:cxn>
                <a:cxn ang="0">
                  <a:pos x="98" y="72"/>
                </a:cxn>
                <a:cxn ang="0">
                  <a:pos x="86" y="78"/>
                </a:cxn>
                <a:cxn ang="0">
                  <a:pos x="73" y="95"/>
                </a:cxn>
                <a:cxn ang="0">
                  <a:pos x="73" y="103"/>
                </a:cxn>
                <a:cxn ang="0">
                  <a:pos x="79" y="106"/>
                </a:cxn>
                <a:cxn ang="0">
                  <a:pos x="76" y="110"/>
                </a:cxn>
                <a:cxn ang="0">
                  <a:pos x="70" y="116"/>
                </a:cxn>
                <a:cxn ang="0">
                  <a:pos x="65" y="117"/>
                </a:cxn>
                <a:cxn ang="0">
                  <a:pos x="62" y="117"/>
                </a:cxn>
                <a:cxn ang="0">
                  <a:pos x="58" y="121"/>
                </a:cxn>
                <a:cxn ang="0">
                  <a:pos x="48" y="140"/>
                </a:cxn>
                <a:cxn ang="0">
                  <a:pos x="36" y="165"/>
                </a:cxn>
                <a:cxn ang="0">
                  <a:pos x="29" y="188"/>
                </a:cxn>
                <a:cxn ang="0">
                  <a:pos x="25" y="200"/>
                </a:cxn>
                <a:cxn ang="0">
                  <a:pos x="21" y="210"/>
                </a:cxn>
                <a:cxn ang="0">
                  <a:pos x="15" y="214"/>
                </a:cxn>
                <a:cxn ang="0">
                  <a:pos x="4" y="217"/>
                </a:cxn>
              </a:cxnLst>
              <a:rect l="0" t="0" r="r" b="b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7" name="Freeform 326"/>
            <p:cNvSpPr>
              <a:spLocks/>
            </p:cNvSpPr>
            <p:nvPr/>
          </p:nvSpPr>
          <p:spPr bwMode="auto">
            <a:xfrm>
              <a:off x="239" y="913"/>
              <a:ext cx="99" cy="169"/>
            </a:xfrm>
            <a:custGeom>
              <a:avLst/>
              <a:gdLst/>
              <a:ahLst/>
              <a:cxnLst>
                <a:cxn ang="0">
                  <a:pos x="65" y="10"/>
                </a:cxn>
                <a:cxn ang="0">
                  <a:pos x="55" y="29"/>
                </a:cxn>
                <a:cxn ang="0">
                  <a:pos x="47" y="35"/>
                </a:cxn>
                <a:cxn ang="0">
                  <a:pos x="31" y="41"/>
                </a:cxn>
                <a:cxn ang="0">
                  <a:pos x="15" y="50"/>
                </a:cxn>
                <a:cxn ang="0">
                  <a:pos x="4" y="58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8" y="62"/>
                </a:cxn>
                <a:cxn ang="0">
                  <a:pos x="18" y="55"/>
                </a:cxn>
                <a:cxn ang="0">
                  <a:pos x="32" y="48"/>
                </a:cxn>
                <a:cxn ang="0">
                  <a:pos x="44" y="43"/>
                </a:cxn>
                <a:cxn ang="0">
                  <a:pos x="47" y="50"/>
                </a:cxn>
                <a:cxn ang="0">
                  <a:pos x="42" y="72"/>
                </a:cxn>
                <a:cxn ang="0">
                  <a:pos x="36" y="84"/>
                </a:cxn>
                <a:cxn ang="0">
                  <a:pos x="26" y="95"/>
                </a:cxn>
                <a:cxn ang="0">
                  <a:pos x="14" y="107"/>
                </a:cxn>
                <a:cxn ang="0">
                  <a:pos x="6" y="116"/>
                </a:cxn>
                <a:cxn ang="0">
                  <a:pos x="4" y="123"/>
                </a:cxn>
                <a:cxn ang="0">
                  <a:pos x="6" y="125"/>
                </a:cxn>
                <a:cxn ang="0">
                  <a:pos x="14" y="115"/>
                </a:cxn>
                <a:cxn ang="0">
                  <a:pos x="34" y="97"/>
                </a:cxn>
                <a:cxn ang="0">
                  <a:pos x="42" y="105"/>
                </a:cxn>
                <a:cxn ang="0">
                  <a:pos x="45" y="150"/>
                </a:cxn>
                <a:cxn ang="0">
                  <a:pos x="49" y="167"/>
                </a:cxn>
                <a:cxn ang="0">
                  <a:pos x="50" y="167"/>
                </a:cxn>
                <a:cxn ang="0">
                  <a:pos x="50" y="147"/>
                </a:cxn>
                <a:cxn ang="0">
                  <a:pos x="49" y="98"/>
                </a:cxn>
                <a:cxn ang="0">
                  <a:pos x="52" y="82"/>
                </a:cxn>
                <a:cxn ang="0">
                  <a:pos x="55" y="84"/>
                </a:cxn>
                <a:cxn ang="0">
                  <a:pos x="60" y="97"/>
                </a:cxn>
                <a:cxn ang="0">
                  <a:pos x="81" y="121"/>
                </a:cxn>
                <a:cxn ang="0">
                  <a:pos x="92" y="127"/>
                </a:cxn>
                <a:cxn ang="0">
                  <a:pos x="87" y="120"/>
                </a:cxn>
                <a:cxn ang="0">
                  <a:pos x="77" y="106"/>
                </a:cxn>
                <a:cxn ang="0">
                  <a:pos x="62" y="86"/>
                </a:cxn>
                <a:cxn ang="0">
                  <a:pos x="58" y="70"/>
                </a:cxn>
                <a:cxn ang="0">
                  <a:pos x="59" y="50"/>
                </a:cxn>
                <a:cxn ang="0">
                  <a:pos x="61" y="42"/>
                </a:cxn>
                <a:cxn ang="0">
                  <a:pos x="65" y="44"/>
                </a:cxn>
                <a:cxn ang="0">
                  <a:pos x="75" y="54"/>
                </a:cxn>
                <a:cxn ang="0">
                  <a:pos x="92" y="70"/>
                </a:cxn>
                <a:cxn ang="0">
                  <a:pos x="99" y="75"/>
                </a:cxn>
                <a:cxn ang="0">
                  <a:pos x="92" y="65"/>
                </a:cxn>
                <a:cxn ang="0">
                  <a:pos x="83" y="54"/>
                </a:cxn>
                <a:cxn ang="0">
                  <a:pos x="73" y="42"/>
                </a:cxn>
                <a:cxn ang="0">
                  <a:pos x="69" y="34"/>
                </a:cxn>
                <a:cxn ang="0">
                  <a:pos x="69" y="17"/>
                </a:cxn>
                <a:cxn ang="0">
                  <a:pos x="75" y="2"/>
                </a:cxn>
                <a:cxn ang="0">
                  <a:pos x="73" y="0"/>
                </a:cxn>
              </a:cxnLst>
              <a:rect l="0" t="0" r="r" b="b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8" name="Freeform 327"/>
            <p:cNvSpPr>
              <a:spLocks/>
            </p:cNvSpPr>
            <p:nvPr/>
          </p:nvSpPr>
          <p:spPr bwMode="auto">
            <a:xfrm>
              <a:off x="587" y="837"/>
              <a:ext cx="196" cy="155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5" y="25"/>
                </a:cxn>
                <a:cxn ang="0">
                  <a:pos x="23" y="30"/>
                </a:cxn>
                <a:cxn ang="0">
                  <a:pos x="39" y="37"/>
                </a:cxn>
                <a:cxn ang="0">
                  <a:pos x="43" y="56"/>
                </a:cxn>
                <a:cxn ang="0">
                  <a:pos x="44" y="87"/>
                </a:cxn>
                <a:cxn ang="0">
                  <a:pos x="48" y="103"/>
                </a:cxn>
                <a:cxn ang="0">
                  <a:pos x="50" y="98"/>
                </a:cxn>
                <a:cxn ang="0">
                  <a:pos x="49" y="83"/>
                </a:cxn>
                <a:cxn ang="0">
                  <a:pos x="52" y="51"/>
                </a:cxn>
                <a:cxn ang="0">
                  <a:pos x="57" y="44"/>
                </a:cxn>
                <a:cxn ang="0">
                  <a:pos x="66" y="53"/>
                </a:cxn>
                <a:cxn ang="0">
                  <a:pos x="77" y="63"/>
                </a:cxn>
                <a:cxn ang="0">
                  <a:pos x="86" y="71"/>
                </a:cxn>
                <a:cxn ang="0">
                  <a:pos x="92" y="90"/>
                </a:cxn>
                <a:cxn ang="0">
                  <a:pos x="101" y="138"/>
                </a:cxn>
                <a:cxn ang="0">
                  <a:pos x="110" y="155"/>
                </a:cxn>
                <a:cxn ang="0">
                  <a:pos x="110" y="147"/>
                </a:cxn>
                <a:cxn ang="0">
                  <a:pos x="104" y="128"/>
                </a:cxn>
                <a:cxn ang="0">
                  <a:pos x="99" y="92"/>
                </a:cxn>
                <a:cxn ang="0">
                  <a:pos x="108" y="84"/>
                </a:cxn>
                <a:cxn ang="0">
                  <a:pos x="135" y="98"/>
                </a:cxn>
                <a:cxn ang="0">
                  <a:pos x="164" y="115"/>
                </a:cxn>
                <a:cxn ang="0">
                  <a:pos x="188" y="129"/>
                </a:cxn>
                <a:cxn ang="0">
                  <a:pos x="195" y="135"/>
                </a:cxn>
                <a:cxn ang="0">
                  <a:pos x="194" y="130"/>
                </a:cxn>
                <a:cxn ang="0">
                  <a:pos x="182" y="120"/>
                </a:cxn>
                <a:cxn ang="0">
                  <a:pos x="160" y="105"/>
                </a:cxn>
                <a:cxn ang="0">
                  <a:pos x="133" y="88"/>
                </a:cxn>
                <a:cxn ang="0">
                  <a:pos x="110" y="76"/>
                </a:cxn>
                <a:cxn ang="0">
                  <a:pos x="99" y="70"/>
                </a:cxn>
                <a:cxn ang="0">
                  <a:pos x="105" y="69"/>
                </a:cxn>
                <a:cxn ang="0">
                  <a:pos x="119" y="64"/>
                </a:cxn>
                <a:cxn ang="0">
                  <a:pos x="139" y="61"/>
                </a:cxn>
                <a:cxn ang="0">
                  <a:pos x="163" y="60"/>
                </a:cxn>
                <a:cxn ang="0">
                  <a:pos x="182" y="62"/>
                </a:cxn>
                <a:cxn ang="0">
                  <a:pos x="196" y="67"/>
                </a:cxn>
                <a:cxn ang="0">
                  <a:pos x="193" y="61"/>
                </a:cxn>
                <a:cxn ang="0">
                  <a:pos x="181" y="56"/>
                </a:cxn>
                <a:cxn ang="0">
                  <a:pos x="159" y="55"/>
                </a:cxn>
                <a:cxn ang="0">
                  <a:pos x="130" y="56"/>
                </a:cxn>
                <a:cxn ang="0">
                  <a:pos x="108" y="58"/>
                </a:cxn>
                <a:cxn ang="0">
                  <a:pos x="99" y="56"/>
                </a:cxn>
                <a:cxn ang="0">
                  <a:pos x="88" y="51"/>
                </a:cxn>
                <a:cxn ang="0">
                  <a:pos x="76" y="43"/>
                </a:cxn>
                <a:cxn ang="0">
                  <a:pos x="67" y="35"/>
                </a:cxn>
                <a:cxn ang="0">
                  <a:pos x="70" y="29"/>
                </a:cxn>
                <a:cxn ang="0">
                  <a:pos x="86" y="21"/>
                </a:cxn>
                <a:cxn ang="0">
                  <a:pos x="102" y="12"/>
                </a:cxn>
                <a:cxn ang="0">
                  <a:pos x="117" y="6"/>
                </a:cxn>
                <a:cxn ang="0">
                  <a:pos x="126" y="3"/>
                </a:cxn>
                <a:cxn ang="0">
                  <a:pos x="119" y="0"/>
                </a:cxn>
                <a:cxn ang="0">
                  <a:pos x="105" y="4"/>
                </a:cxn>
                <a:cxn ang="0">
                  <a:pos x="91" y="10"/>
                </a:cxn>
                <a:cxn ang="0">
                  <a:pos x="74" y="19"/>
                </a:cxn>
                <a:cxn ang="0">
                  <a:pos x="60" y="25"/>
                </a:cxn>
                <a:cxn ang="0">
                  <a:pos x="52" y="29"/>
                </a:cxn>
                <a:cxn ang="0">
                  <a:pos x="42" y="28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0" y="15"/>
                </a:cxn>
                <a:cxn ang="0">
                  <a:pos x="2" y="12"/>
                </a:cxn>
              </a:cxnLst>
              <a:rect l="0" t="0" r="r" b="b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649" name="Picture 32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30517" y="90488"/>
            <a:ext cx="2060972" cy="187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0" name="Picture 329" descr="CHCA2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429000"/>
            <a:ext cx="1314450" cy="1714500"/>
          </a:xfrm>
          <a:prstGeom prst="rect">
            <a:avLst/>
          </a:prstGeom>
          <a:noFill/>
        </p:spPr>
      </p:pic>
      <p:pic>
        <p:nvPicPr>
          <p:cNvPr id="651" name="Picture 330" descr="BUBB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6753" y="1143000"/>
            <a:ext cx="1594247" cy="4000500"/>
          </a:xfrm>
          <a:prstGeom prst="rect">
            <a:avLst/>
          </a:prstGeom>
          <a:noFill/>
        </p:spPr>
      </p:pic>
      <p:sp>
        <p:nvSpPr>
          <p:cNvPr id="654" name="Text Box 332"/>
          <p:cNvSpPr txBox="1">
            <a:spLocks noChangeArrowheads="1"/>
          </p:cNvSpPr>
          <p:nvPr/>
        </p:nvSpPr>
        <p:spPr bwMode="auto">
          <a:xfrm>
            <a:off x="1651399" y="1772937"/>
            <a:ext cx="5905499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Môn :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1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700" dirty="0">
                <a:latin typeface=".VnTime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“Rửa tay trước khi ăn”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" name="Text Box 332"/>
          <p:cNvSpPr txBox="1">
            <a:spLocks noChangeArrowheads="1"/>
          </p:cNvSpPr>
          <p:nvPr/>
        </p:nvSpPr>
        <p:spPr bwMode="auto">
          <a:xfrm>
            <a:off x="2000251" y="285751"/>
            <a:ext cx="54500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.VnTime" pitchFamily="34" charset="0"/>
              </a:rPr>
              <a:t>    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2100" dirty="0">
              <a:solidFill>
                <a:srgbClr val="0070C0"/>
              </a:solidFill>
              <a:latin typeface=".VnTime" pitchFamily="34" charset="0"/>
            </a:endParaRPr>
          </a:p>
        </p:txBody>
      </p:sp>
      <p:sp>
        <p:nvSpPr>
          <p:cNvPr id="656" name="Text Box 333"/>
          <p:cNvSpPr txBox="1">
            <a:spLocks noChangeArrowheads="1"/>
          </p:cNvSpPr>
          <p:nvPr/>
        </p:nvSpPr>
        <p:spPr bwMode="auto">
          <a:xfrm>
            <a:off x="2800350" y="3657601"/>
            <a:ext cx="394335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CA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CA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CA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9451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4" grpId="0"/>
      <p:bldP spid="655" grpId="0"/>
      <p:bldP spid="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0006"/>
            <a:ext cx="4610101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50006"/>
            <a:ext cx="46101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226"/>
            <a:ext cx="46101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852988"/>
            <a:ext cx="46101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6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6" y="0"/>
            <a:ext cx="44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6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4295775"/>
            <a:ext cx="966787" cy="7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15" descr="Animated Christmas wreath with a big red bow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14313"/>
            <a:ext cx="762000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 descr="Happy Snowman Face Smiling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85738"/>
            <a:ext cx="654050" cy="60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cartoons-desi-glitters-10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4186237"/>
            <a:ext cx="1112837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59707"/>
            <a:ext cx="6121400" cy="28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394141"/>
            <a:ext cx="6938310" cy="9242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giaõn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nheù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! </a:t>
            </a:r>
            <a:endParaRPr lang="en-US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20494" name="dan vu con vit 28.9.2017.mp3">
            <a:hlinkClick r:id="" action="ppaction://media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4186237"/>
            <a:ext cx="311150" cy="233363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353999"/>
      </p:ext>
    </p:extLst>
  </p:cSld>
  <p:clrMapOvr>
    <a:masterClrMapping/>
  </p:clrMapOvr>
  <p:transition advTm="6645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6467" y="1585817"/>
            <a:ext cx="6705600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1581150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2101" y="516256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Tieát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97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9EA946-6B2D-45FC-AC92-59B76899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" y="555692"/>
            <a:ext cx="1447341" cy="14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785151" y="17291"/>
            <a:ext cx="4267200" cy="538401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887" y="47663"/>
            <a:ext cx="770462" cy="466687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8013" y="615136"/>
            <a:ext cx="6908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a) Vi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truøng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ñi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vaøo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cô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theå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con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ngöôøi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baèng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caùch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naøo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E9C31-E486-46DF-A99F-9CBEE2F66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86" t="49125" r="12709" b="20930"/>
          <a:stretch/>
        </p:blipFill>
        <p:spPr>
          <a:xfrm>
            <a:off x="228600" y="1993859"/>
            <a:ext cx="8864600" cy="301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38031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32E9C31-E486-46DF-A99F-9CBEE2F6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6" t="49125" r="12709" b="20930"/>
          <a:stretch/>
        </p:blipFill>
        <p:spPr>
          <a:xfrm>
            <a:off x="3769326" y="3333750"/>
            <a:ext cx="537467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EA946-6B2D-45FC-AC92-59B768996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" y="555692"/>
            <a:ext cx="1447341" cy="14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785151" y="17291"/>
            <a:ext cx="4267200" cy="538401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887" y="47663"/>
            <a:ext cx="770462" cy="466687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8013" y="615136"/>
            <a:ext cx="6908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a) Vi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truøng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ñi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vaøo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cô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theå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con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ngöôøi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baèng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caùch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naøo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17" y="1885950"/>
            <a:ext cx="87358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     Vi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truøng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ñi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vaøo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cô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theå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con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ngöôøi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baèng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caùch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: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dính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vaøo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töø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theå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659" y="2028914"/>
            <a:ext cx="1087457" cy="457200"/>
          </a:xfrm>
          <a:prstGeom prst="rightArrow">
            <a:avLst/>
          </a:prstGeom>
          <a:solidFill>
            <a:srgbClr val="2AB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89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85151" y="17291"/>
            <a:ext cx="4267200" cy="538401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887" y="47663"/>
            <a:ext cx="770462" cy="466687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350" y="709975"/>
            <a:ext cx="68580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b)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Ñeå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phoøng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beänh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,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chuùng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ta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phaûi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gì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387" y="2114550"/>
            <a:ext cx="853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Ñeå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beänh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phaûi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ñuùng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caùch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tröôùc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659" y="2257514"/>
            <a:ext cx="1087457" cy="457200"/>
          </a:xfrm>
          <a:prstGeom prst="rightArrow">
            <a:avLst/>
          </a:prstGeom>
          <a:solidFill>
            <a:srgbClr val="2AB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430" y="3257550"/>
            <a:ext cx="3760660" cy="188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EA946-6B2D-45FC-AC92-59B768996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" y="555692"/>
            <a:ext cx="1447341" cy="14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00856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9EA946-6B2D-45FC-AC92-59B76899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" y="555692"/>
            <a:ext cx="1447341" cy="14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785151" y="17291"/>
            <a:ext cx="4267200" cy="538401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Traû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caâu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hoûi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887" y="47663"/>
            <a:ext cx="770462" cy="466687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1451" y="709975"/>
            <a:ext cx="678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c)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Caàn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röûa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theá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naøo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cho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ñuùng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18" y="2164199"/>
            <a:ext cx="8023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    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Caàn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röûa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baèng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xaø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phoøng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vaø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nöôùc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saïch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6659" y="2307163"/>
            <a:ext cx="1087457" cy="457200"/>
          </a:xfrm>
          <a:prstGeom prst="rightArrow">
            <a:avLst/>
          </a:prstGeom>
          <a:solidFill>
            <a:srgbClr val="2AB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690" y="3257551"/>
            <a:ext cx="3760660" cy="18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0039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3961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5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76200" y="0"/>
            <a:ext cx="2562214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vieát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0200" y="453961"/>
            <a:ext cx="2362200" cy="1508189"/>
          </a:xfrm>
          <a:prstGeom prst="rect">
            <a:avLst/>
          </a:prstGeom>
          <a:solidFill>
            <a:srgbClr val="0048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7"/>
            <a:ext cx="9144000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2061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Höôùng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daãn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vieát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chöõ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AÊ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côõ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nhoû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0" y="-6198"/>
            <a:ext cx="9159487" cy="51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0038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Höôùng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daãn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vieát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chöõ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AÊ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côõ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nhoû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8" y="0"/>
            <a:ext cx="9150427" cy="514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1640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0090" r="17529" b="5573"/>
          <a:stretch/>
        </p:blipFill>
        <p:spPr bwMode="auto">
          <a:xfrm>
            <a:off x="0" y="0"/>
            <a:ext cx="9144000" cy="5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20414550">
            <a:off x="-3267" y="-139768"/>
            <a:ext cx="351773" cy="943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4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-1905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1,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Toâ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2889" y="1639983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endParaRPr lang="en-US" sz="9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65735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Ă</a:t>
            </a:r>
            <a:endParaRPr lang="en-US" sz="9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533" y="165735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Â</a:t>
            </a:r>
            <a:endParaRPr lang="en-US" sz="9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104242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104242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0533" y="4095750"/>
            <a:ext cx="106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04775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˘</a:t>
            </a:r>
            <a:endParaRPr lang="en-US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04775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̂</a:t>
            </a:r>
            <a:endParaRPr lang="en-US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3790950"/>
            <a:ext cx="30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̂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79095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˘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41668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 bwMode="auto">
          <a:xfrm>
            <a:off x="2969" y="1774696"/>
            <a:ext cx="9141031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250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-1905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2,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ieát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töø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ngöõ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74741"/>
            <a:ext cx="2971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i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trùng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268164"/>
            <a:ext cx="2971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vi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trùng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49364"/>
            <a:ext cx="3429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phŜg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χϚ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49364"/>
            <a:ext cx="36493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phŜg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l-GR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χϚ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0134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9EA946-6B2D-45FC-AC92-59B768996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" y="819609"/>
            <a:ext cx="1447341" cy="14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0" y="57152"/>
            <a:ext cx="9067800" cy="761998"/>
            <a:chOff x="228600" y="228601"/>
            <a:chExt cx="2685368" cy="1018515"/>
          </a:xfrm>
        </p:grpSpPr>
        <p:sp>
          <p:nvSpPr>
            <p:cNvPr id="6" name="Rounded Rectangle 5"/>
            <p:cNvSpPr/>
            <p:nvPr/>
          </p:nvSpPr>
          <p:spPr>
            <a:xfrm>
              <a:off x="409129" y="275304"/>
              <a:ext cx="2504839" cy="971812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Vieát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vaøo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vôû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caâu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traû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lôøi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cho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caâu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hoûi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b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ôû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muïc</a:t>
              </a: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 3</a:t>
              </a:r>
              <a:endPara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1"/>
              <a:ext cx="180529" cy="81481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vi-V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23350" y="899577"/>
            <a:ext cx="68580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b)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Ñeå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phoøng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beänh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,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chuùng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ta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phaûi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gì</a:t>
            </a:r>
            <a:r>
              <a:rPr 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387" y="2209621"/>
            <a:ext cx="853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Ñeå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beänh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phaûi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ñuùng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caùch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tröôùc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659" y="2343150"/>
            <a:ext cx="1087457" cy="457200"/>
          </a:xfrm>
          <a:prstGeom prst="rightArrow">
            <a:avLst/>
          </a:prstGeom>
          <a:solidFill>
            <a:srgbClr val="2AB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0090" r="17529" b="5573"/>
          <a:stretch/>
        </p:blipFill>
        <p:spPr bwMode="auto">
          <a:xfrm>
            <a:off x="0" y="0"/>
            <a:ext cx="9144000" cy="5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20414550">
            <a:off x="72933" y="1917632"/>
            <a:ext cx="351773" cy="943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8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850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29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3970" y="965879"/>
            <a:ext cx="83962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Để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phŜg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χϚ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chúng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ta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phải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9" y="1948293"/>
            <a:ext cx="933450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ǟ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ửa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tay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đúng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cách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trư</a:t>
            </a:r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ϐ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khi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ăn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0"/>
            <a:ext cx="1638300" cy="707886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</a:rPr>
              <a:t>Viết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>
            <a:off x="0" y="2979762"/>
            <a:ext cx="2667000" cy="22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50006"/>
            <a:ext cx="4610101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-50006"/>
            <a:ext cx="46101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8226"/>
            <a:ext cx="46101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6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852988"/>
            <a:ext cx="46101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6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6" y="0"/>
            <a:ext cx="44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6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44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4295775"/>
            <a:ext cx="966787" cy="7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15" descr="Animated Christmas wreath with a big red bow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14313"/>
            <a:ext cx="762000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 descr="Happy Snowman Face Smiling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85738"/>
            <a:ext cx="654050" cy="60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cartoons-desi-glitters-10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4186237"/>
            <a:ext cx="1112837" cy="8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59707"/>
            <a:ext cx="6121400" cy="28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394141"/>
            <a:ext cx="6938310" cy="9242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giaõn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nheù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! </a:t>
            </a:r>
            <a:endParaRPr lang="en-US" sz="54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20494" name="dan vu con vit 28.9.2017.mp3">
            <a:hlinkClick r:id="" action="ppaction://media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4186237"/>
            <a:ext cx="311150" cy="233363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12821"/>
      </p:ext>
    </p:extLst>
  </p:cSld>
  <p:clrMapOvr>
    <a:masterClrMapping/>
  </p:clrMapOvr>
  <p:transition advTm="6645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418" y="1043047"/>
            <a:ext cx="579517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Tieát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 3</a:t>
            </a:r>
          </a:p>
          <a:p>
            <a:pPr algn="ctr"/>
            <a:r>
              <a:rPr lang="en-US" sz="8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Luyeän</a:t>
            </a:r>
            <a:r>
              <a:rPr lang="en-US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taäp</a:t>
            </a:r>
            <a:endParaRPr lang="en-US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6976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88595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Choïn</a:t>
            </a:r>
            <a:r>
              <a:rPr lang="en-US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töø</a:t>
            </a:r>
            <a:r>
              <a:rPr lang="en-US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ngöõ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/>
          <p:nvPr/>
        </p:nvSpPr>
        <p:spPr>
          <a:xfrm>
            <a:off x="-27542" y="257175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AÊn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chín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uoáng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soâi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ñeå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.</a:t>
            </a:r>
            <a:endParaRPr lang="zh-CN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5486400" y="257175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hoøng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beänh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81279"/>
            <a:ext cx="8763000" cy="1012448"/>
          </a:xfrm>
          <a:prstGeom prst="rect">
            <a:avLst/>
          </a:prstGeom>
          <a:solidFill>
            <a:srgbClr val="2AB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/>
          <p:cNvSpPr/>
          <p:nvPr/>
        </p:nvSpPr>
        <p:spPr>
          <a:xfrm>
            <a:off x="152400" y="-1905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5,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Choïn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töø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ngöõ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ñeå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hoaøn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thieän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caâu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vaø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vieát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caâu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vaøo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vôû</a:t>
            </a:r>
            <a:r>
              <a:rPr lang="en-US" altLang="zh-CN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187287" y="1352550"/>
            <a:ext cx="3200400" cy="646331"/>
          </a:xfrm>
          <a:prstGeom prst="rect">
            <a:avLst/>
          </a:prstGeom>
          <a:solidFill>
            <a:srgbClr val="2ABE0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truøng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62601" y="1352550"/>
            <a:ext cx="3352799" cy="646331"/>
          </a:xfrm>
          <a:prstGeom prst="rect">
            <a:avLst/>
          </a:prstGeom>
          <a:solidFill>
            <a:srgbClr val="2ABE0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phoøng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beänh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5791201" y="257175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(........)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2667000" y="1352550"/>
            <a:ext cx="3047999" cy="646331"/>
          </a:xfrm>
          <a:prstGeom prst="rect">
            <a:avLst/>
          </a:prstGeom>
          <a:solidFill>
            <a:srgbClr val="2ABE0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röûa</a:t>
            </a: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51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" grpId="0" animBg="1"/>
      <p:bldP spid="5" grpId="0" animBg="1"/>
      <p:bldP spid="9" grpId="0" animBg="1"/>
      <p:bldP spid="9" grpId="1" animBg="1"/>
      <p:bldP spid="10" grpId="0"/>
      <p:bldP spid="10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0" y="37982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saùt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caùc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baïn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ñang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röûa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5" y="819150"/>
            <a:ext cx="5164559" cy="396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1" y="819150"/>
            <a:ext cx="380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a.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sao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baïn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phaûi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röûa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1" y="2338470"/>
            <a:ext cx="380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Em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thöôøng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röûa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khi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naøo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0090" r="17529" b="5573"/>
          <a:stretch/>
        </p:blipFill>
        <p:spPr bwMode="auto">
          <a:xfrm>
            <a:off x="0" y="0"/>
            <a:ext cx="9144000" cy="5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20414550">
            <a:off x="99579" y="2812690"/>
            <a:ext cx="351773" cy="943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865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065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1433215"/>
            <a:ext cx="8153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Ăn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chín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uūg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sċ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Α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Ϝ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phŜg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9" y="2415629"/>
            <a:ext cx="933450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χϚ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742950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</a:rPr>
              <a:t>Viết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 flipH="1">
            <a:off x="7391399" y="58827"/>
            <a:ext cx="1747092" cy="11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10186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˘</a:t>
            </a:r>
            <a:endParaRPr lang="en-US" sz="4000" dirty="0"/>
          </a:p>
        </p:txBody>
      </p:sp>
      <p:pic>
        <p:nvPicPr>
          <p:cNvPr id="9" name="Picture 8" descr="Capt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40" y="3237352"/>
            <a:ext cx="3760660" cy="188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8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7EC67-C880-4BC7-B985-05E9FE62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6" t="32942" r="24097" b="12593"/>
          <a:stretch/>
        </p:blipFill>
        <p:spPr>
          <a:xfrm>
            <a:off x="994045" y="1428750"/>
            <a:ext cx="7391400" cy="3731497"/>
          </a:xfrm>
          <a:prstGeom prst="rect">
            <a:avLst/>
          </a:prstGeom>
        </p:spPr>
      </p:pic>
      <p:sp>
        <p:nvSpPr>
          <p:cNvPr id="3" name="矩形 8"/>
          <p:cNvSpPr/>
          <p:nvPr/>
        </p:nvSpPr>
        <p:spPr>
          <a:xfrm>
            <a:off x="11935" y="-1905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6,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saùt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vaø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duøng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töø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ngöõ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ñeå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noùi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228600" y="895350"/>
            <a:ext cx="8763000" cy="52322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15655" y="895350"/>
            <a:ext cx="270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aø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phoøng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3124298" y="895350"/>
            <a:ext cx="205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haø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xaùt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5562698" y="905530"/>
            <a:ext cx="205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röûa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6858000" y="905530"/>
            <a:ext cx="205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khoâ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55378" y="2766836"/>
            <a:ext cx="2708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aø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phoøng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5563616" y="2771278"/>
            <a:ext cx="205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haø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xaùt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2129616" y="4620280"/>
            <a:ext cx="205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röûa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5562698" y="4637027"/>
            <a:ext cx="205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khoâ</a:t>
            </a:r>
            <a:endParaRPr lang="zh-CN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462765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17EC67-C880-4BC7-B985-05E9FE62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6" t="32942" r="40403" b="44224"/>
          <a:stretch/>
        </p:blipFill>
        <p:spPr>
          <a:xfrm>
            <a:off x="35806" y="108516"/>
            <a:ext cx="3469394" cy="20060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7EC67-C880-4BC7-B985-05E9FE62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1" t="37096" r="24978" b="37818"/>
          <a:stretch/>
        </p:blipFill>
        <p:spPr>
          <a:xfrm>
            <a:off x="23870" y="2495550"/>
            <a:ext cx="3505200" cy="2286000"/>
          </a:xfrm>
          <a:prstGeom prst="rect">
            <a:avLst/>
          </a:prstGeom>
        </p:spPr>
      </p:pic>
      <p:sp>
        <p:nvSpPr>
          <p:cNvPr id="6" name="矩形 8"/>
          <p:cNvSpPr/>
          <p:nvPr/>
        </p:nvSpPr>
        <p:spPr>
          <a:xfrm>
            <a:off x="533400" y="196215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aø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phoøng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838200" y="4512744"/>
            <a:ext cx="205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haø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xaùt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3505200" y="533221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Nhuùng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nöôùc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chaø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xaø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phoøng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leân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loøng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baøn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6200" y="325755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Chaø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xaùt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caùc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keõ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ngoùn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0903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7EC67-C880-4BC7-B985-05E9FE62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55" t="58640" r="40873" b="16757"/>
          <a:stretch/>
        </p:blipFill>
        <p:spPr>
          <a:xfrm>
            <a:off x="1" y="0"/>
            <a:ext cx="3890604" cy="222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7EC67-C880-4BC7-B985-05E9FE62F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94" t="63495" r="25275" b="12593"/>
          <a:stretch/>
        </p:blipFill>
        <p:spPr>
          <a:xfrm>
            <a:off x="33053" y="2654215"/>
            <a:ext cx="3857552" cy="2203535"/>
          </a:xfrm>
          <a:prstGeom prst="rect">
            <a:avLst/>
          </a:prstGeom>
        </p:spPr>
      </p:pic>
      <p:sp>
        <p:nvSpPr>
          <p:cNvPr id="6" name="矩形 8"/>
          <p:cNvSpPr/>
          <p:nvPr/>
        </p:nvSpPr>
        <p:spPr>
          <a:xfrm>
            <a:off x="1051063" y="2114550"/>
            <a:ext cx="205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röûa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948316" y="4524968"/>
            <a:ext cx="205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khoâ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4419600" y="579814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Röûa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saïch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döôùi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voøi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nöôùc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1000" y="302895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Lau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khoâ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baèng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khaên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3817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33350"/>
            <a:ext cx="7986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Caàn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röûa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tay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nhö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theá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naøo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cho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ñuùng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40" y="1276350"/>
            <a:ext cx="4953000" cy="1661993"/>
          </a:xfrm>
          <a:prstGeom prst="rect">
            <a:avLst/>
          </a:prstGeom>
          <a:solidFill>
            <a:srgbClr val="2ABE0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Cuøng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nhau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xem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video 6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böôùc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röûa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tay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ñuùng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caùch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nheù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NI-Avo" pitchFamily="2" charset="0"/>
                <a:ea typeface="+mn-ea"/>
                <a:cs typeface="+mn-cs"/>
              </a:rPr>
              <a:t>!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43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52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418" y="1043047"/>
            <a:ext cx="579517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Tieát</a:t>
            </a:r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 4</a:t>
            </a:r>
          </a:p>
          <a:p>
            <a:pPr algn="ctr"/>
            <a:r>
              <a:rPr lang="en-US" sz="8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Luyeän</a:t>
            </a:r>
            <a:r>
              <a:rPr lang="en-US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taäp</a:t>
            </a:r>
            <a:endParaRPr lang="en-US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112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40A26-0117-4754-B305-E0CD2D57B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31" t="23246" r="20045" b="324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048000" y="1428750"/>
            <a:ext cx="6858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10400" y="1428750"/>
            <a:ext cx="5334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48100" y="1809750"/>
            <a:ext cx="2667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1809750"/>
            <a:ext cx="5334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1809750"/>
            <a:ext cx="5334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4623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87569"/>
            <a:ext cx="934278" cy="1083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33350"/>
            <a:ext cx="810039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Neáu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ñoâi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baøn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tay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baån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seõ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theá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naøo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74" y="895350"/>
            <a:ext cx="5715000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4143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6" y="-1"/>
            <a:ext cx="9165116" cy="51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0090" r="17529" b="5573"/>
          <a:stretch/>
        </p:blipFill>
        <p:spPr bwMode="auto">
          <a:xfrm>
            <a:off x="0" y="0"/>
            <a:ext cx="9144000" cy="52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6200000">
            <a:off x="4182112" y="30075"/>
            <a:ext cx="351773" cy="943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212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850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29"/>
            <a:ext cx="9144000" cy="30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3970" y="965879"/>
            <a:ext cx="451003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Để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phŜg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χϚ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nh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,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99" y="1948293"/>
            <a:ext cx="598170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ǟ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ửa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tay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trư</a:t>
            </a:r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ϐ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khi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ăn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0"/>
            <a:ext cx="1638300" cy="707886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 err="1" smtClean="0">
                <a:solidFill>
                  <a:schemeClr val="bg1"/>
                </a:solidFill>
              </a:rPr>
              <a:t>Viết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2" descr="E:\QUYNH\anh tai ve poiwer oint\dao mai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4" l="0" r="51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75"/>
          <a:stretch/>
        </p:blipFill>
        <p:spPr bwMode="auto">
          <a:xfrm flipH="1">
            <a:off x="6934199" y="3433262"/>
            <a:ext cx="2209799" cy="19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4485" y="946829"/>
            <a:ext cx="419811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chúng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ta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phải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953964"/>
            <a:ext cx="383616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Cần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ǟ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ửa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tay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4266" y="2897819"/>
            <a:ext cx="875106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ằng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xà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phŜg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vƞ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wư</a:t>
            </a:r>
            <a:r>
              <a:rPr lang="el-G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ϐ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sạch</a:t>
            </a: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9" grpId="0"/>
      <p:bldP spid="10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96215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0" y="1276350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  </a:t>
            </a:r>
            <a:r>
              <a:rPr lang="en-US" altLang="zh-CN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uøng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aø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xaùt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oùng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1" y="-1905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Choïn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chöõ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phuø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hôïp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boâng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0" y="550218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  </a:t>
            </a:r>
            <a:endParaRPr lang="zh-CN" altLang="en-US" sz="36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/>
          <p:cNvSpPr/>
          <p:nvPr/>
        </p:nvSpPr>
        <p:spPr>
          <a:xfrm>
            <a:off x="-31044" y="2114550"/>
            <a:ext cx="4069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g?</a:t>
            </a:r>
            <a:endParaRPr lang="zh-CN" altLang="en-US" sz="36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/>
          <p:cNvSpPr/>
          <p:nvPr/>
        </p:nvSpPr>
        <p:spPr>
          <a:xfrm>
            <a:off x="-31044" y="278195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nhôù</a:t>
            </a:r>
            <a:r>
              <a:rPr lang="en-US" altLang="zh-C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coá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aéng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goïn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eõ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7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533400" y="1276350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2819400" y="1298436"/>
            <a:ext cx="685800" cy="685800"/>
          </a:xfrm>
          <a:prstGeom prst="rect">
            <a:avLst/>
          </a:prstGeom>
          <a:noFill/>
        </p:spPr>
      </p:pic>
      <p:pic>
        <p:nvPicPr>
          <p:cNvPr id="29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7391400" y="1319732"/>
            <a:ext cx="685800" cy="685800"/>
          </a:xfrm>
          <a:prstGeom prst="rect">
            <a:avLst/>
          </a:prstGeom>
          <a:noFill/>
        </p:spPr>
      </p:pic>
      <p:pic>
        <p:nvPicPr>
          <p:cNvPr id="14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04800" y="2804037"/>
            <a:ext cx="838200" cy="685800"/>
          </a:xfrm>
          <a:prstGeom prst="rect">
            <a:avLst/>
          </a:prstGeom>
          <a:noFill/>
        </p:spPr>
      </p:pic>
      <p:pic>
        <p:nvPicPr>
          <p:cNvPr id="15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3962400" y="2800350"/>
            <a:ext cx="762000" cy="685800"/>
          </a:xfrm>
          <a:prstGeom prst="rect">
            <a:avLst/>
          </a:prstGeom>
          <a:noFill/>
        </p:spPr>
      </p:pic>
      <p:pic>
        <p:nvPicPr>
          <p:cNvPr id="16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7391400" y="2851510"/>
            <a:ext cx="914400" cy="685800"/>
          </a:xfrm>
          <a:prstGeom prst="rect">
            <a:avLst/>
          </a:prstGeom>
          <a:noFill/>
        </p:spPr>
      </p:pic>
      <p:sp>
        <p:nvSpPr>
          <p:cNvPr id="20" name="矩形 8"/>
          <p:cNvSpPr/>
          <p:nvPr/>
        </p:nvSpPr>
        <p:spPr>
          <a:xfrm>
            <a:off x="-31044" y="3562350"/>
            <a:ext cx="4069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r/d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/>
          <p:cNvSpPr/>
          <p:nvPr/>
        </p:nvSpPr>
        <p:spPr>
          <a:xfrm>
            <a:off x="-31044" y="422975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deû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öûa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tay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öõ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gìn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2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419100" y="4260484"/>
            <a:ext cx="914400" cy="685800"/>
          </a:xfrm>
          <a:prstGeom prst="rect">
            <a:avLst/>
          </a:prstGeom>
          <a:noFill/>
        </p:spPr>
      </p:pic>
      <p:pic>
        <p:nvPicPr>
          <p:cNvPr id="23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2971800" y="4260484"/>
            <a:ext cx="914400" cy="685800"/>
          </a:xfrm>
          <a:prstGeom prst="rect">
            <a:avLst/>
          </a:prstGeom>
          <a:noFill/>
        </p:spPr>
      </p:pic>
      <p:pic>
        <p:nvPicPr>
          <p:cNvPr id="24" name="Picture 2" descr="Kết quả hình ảnh cho vẽ bông hoa cú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87" t="22857" r="22540" b="21270"/>
          <a:stretch>
            <a:fillRect/>
          </a:stretch>
        </p:blipFill>
        <p:spPr bwMode="auto">
          <a:xfrm>
            <a:off x="6324600" y="4248150"/>
            <a:ext cx="7620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98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Troø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chôi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70394" cy="4495800"/>
          </a:xfrm>
          <a:prstGeom prst="rect">
            <a:avLst/>
          </a:prstGeom>
        </p:spPr>
      </p:pic>
      <p:sp>
        <p:nvSpPr>
          <p:cNvPr id="5" name="矩形 8"/>
          <p:cNvSpPr/>
          <p:nvPr/>
        </p:nvSpPr>
        <p:spPr>
          <a:xfrm>
            <a:off x="2438400" y="20419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laøm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baùc</a:t>
            </a:r>
            <a:r>
              <a:rPr lang="en-US" altLang="zh-CN" sz="3600" b="1" dirty="0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48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</a:t>
            </a:r>
            <a:endParaRPr lang="zh-CN" altLang="en-US" sz="3600" b="1" dirty="0">
              <a:solidFill>
                <a:srgbClr val="0048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4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512914"/>
            <a:ext cx="5562600" cy="92420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Cuûng</a:t>
            </a:r>
            <a:r>
              <a:rPr lang="en-US" sz="4000" b="1" dirty="0" smtClean="0">
                <a:ln w="11430"/>
                <a:solidFill>
                  <a:srgbClr val="0048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coá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-</a:t>
            </a:r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daën</a:t>
            </a:r>
            <a:r>
              <a:rPr lang="en-US" sz="40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doø</a:t>
            </a:r>
            <a:endParaRPr lang="en-US" sz="4000" b="1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5" name="Picture 9" descr="Flash Buom va ho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20" y="4344591"/>
            <a:ext cx="972740" cy="9227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2" descr="Flash Buom va ho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59" y="3596047"/>
            <a:ext cx="1156096" cy="11319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4800" y="1752421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Ñoïc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laïi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caùc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öûa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tröôùc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aên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nhieàu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laàn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Hoaøn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thaønh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taäp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vôû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taäp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Chuaån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baøi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2: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Lôøi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chaøo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tröôùc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95622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09"/>
            <a:ext cx="9144000" cy="5143500"/>
          </a:xfrm>
          <a:prstGeom prst="rect">
            <a:avLst/>
          </a:prstGeom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20" y="4344591"/>
            <a:ext cx="972740" cy="9227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7737" y="4479728"/>
            <a:ext cx="721519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159" y="3596047"/>
            <a:ext cx="1156096" cy="11319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28601" y="1894874"/>
            <a:ext cx="8699896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100" b="1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Ñ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ieàu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chænh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sau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daïy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(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neáu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kern="10" dirty="0" err="1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coù</a:t>
            </a:r>
            <a:r>
              <a:rPr lang="en-US" sz="4100" b="1" kern="10" dirty="0" smtClean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)</a:t>
            </a:r>
            <a:endParaRPr lang="en-US" sz="4100" b="1" kern="10" dirty="0">
              <a:ln w="9525">
                <a:solidFill>
                  <a:srgbClr val="FF3300"/>
                </a:solidFill>
                <a:rou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0452" y="438150"/>
            <a:ext cx="67472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1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Röûa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tay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tröôùc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aên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12064"/>
      </p:ext>
    </p:extLst>
  </p:cSld>
  <p:clrMapOvr>
    <a:masterClrMapping/>
  </p:clrMapOvr>
  <p:transition spd="slow">
    <p:fad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-13314"/>
            <a:ext cx="9144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Röûa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tay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tröôùc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khi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aên</a:t>
            </a: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coù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ôû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khaép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nôi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Nhöng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khoâng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nhìn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thaáy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ñöôïc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baèng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maét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thöôøng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tieáp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xuùc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vôùi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ñoà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vaät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dính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caàm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töø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cô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theå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Do ñoù, chuùng ta coù theå maéc beänh.</a:t>
            </a: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Ñeå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beänh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phaûi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tröôùc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Caàn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baèng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xaø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vôùi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nöôùc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saïch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</a:p>
          <a:p>
            <a:pPr algn="r">
              <a:lnSpc>
                <a:spcPct val="1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Nguyeân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Vuõ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Calibri" panose="020F05020202040302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09550"/>
            <a:ext cx="6858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 rot="10800000" flipV="1">
            <a:off x="5334000" y="361950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53400" y="819150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655" y="1806906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4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3246509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6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rot="10800000" flipV="1">
            <a:off x="3429000" y="2190749"/>
            <a:ext cx="685800" cy="4832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5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81250" y="3756811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7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142990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, vi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357950" y="1285866"/>
            <a:ext cx="76200" cy="3810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>
              <a:sym typeface="Wingdings" panose="05000000000000000000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57800" y="361950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01000" y="898105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2733" y="1355305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81400" y="2266950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09800" y="3638550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42910" y="2428874"/>
            <a:ext cx="7143800" cy="8073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59925" y="4183170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1571618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86446" y="1714494"/>
            <a:ext cx="76200" cy="3810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28860" y="2214560"/>
            <a:ext cx="76200" cy="3810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0" y="-13314"/>
            <a:ext cx="9144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Röûa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tay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tröôùc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khi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aên</a:t>
            </a: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coù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ôû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khaép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nôi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Nhöng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khoâng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nhìn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thaáy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ñöôïc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baèng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maét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thöôøng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tieáp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xuùc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vôùi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ñoà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vaät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dính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caàm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töø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cô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theå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Do ñoù, chuùng ta coù theå maéc beänh.</a:t>
            </a: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Ñeå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beänh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phaûi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tröôùc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Caàn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baèng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xaø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vôùi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nöôùc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saïch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</a:p>
          <a:p>
            <a:pPr algn="r">
              <a:lnSpc>
                <a:spcPct val="1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Nguyeân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Vuõ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Calibri" panose="020F050202020403020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-1" y="463167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1" y="3349127"/>
            <a:ext cx="5334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3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857370"/>
            <a:ext cx="533400" cy="5286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15" grpId="0"/>
      <p:bldP spid="2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0" y="-13314"/>
            <a:ext cx="9144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Röûa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tay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tröôùc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khi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aên</a:t>
            </a:r>
            <a:endParaRPr lang="en-US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coù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ôû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khaép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nôi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Nhöng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khoâng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nhìn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thaáy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ñöôïc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baèng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maét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thöôøng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tieáp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xuùc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vôùi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ñoà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vaät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dính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caàm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vi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truøng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töø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thöùc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vaøo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cô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theå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Do ñoù, chuùng ta coù theå maéc beänh.</a:t>
            </a:r>
          </a:p>
          <a:p>
            <a:pPr algn="just">
              <a:lnSpc>
                <a:spcPct val="100000"/>
              </a:lnSpc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  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Ñeå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beänh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,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chuùng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ta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phaûi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tröôùc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khi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aên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Caàn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röûa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tay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baèng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xaø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phoøng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vôùi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nöôùc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saïch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.</a:t>
            </a:r>
          </a:p>
          <a:p>
            <a:pPr algn="r">
              <a:lnSpc>
                <a:spcPct val="10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Nguyeân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Vuõ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Calibri" panose="020F0502020204030204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21944</TotalTime>
  <Words>958</Words>
  <Application>Microsoft Office PowerPoint</Application>
  <PresentationFormat>On-screen Show (16:9)</PresentationFormat>
  <Paragraphs>161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.VnTime</vt:lpstr>
      <vt:lpstr>HP001 4 hàng</vt:lpstr>
      <vt:lpstr>Times New Roman</vt:lpstr>
      <vt:lpstr>Arial</vt:lpstr>
      <vt:lpstr>宋体</vt:lpstr>
      <vt:lpstr>Arial-Rounded</vt:lpstr>
      <vt:lpstr>Calibri</vt:lpstr>
      <vt:lpstr>Wingdings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ismail - [2010]</cp:lastModifiedBy>
  <cp:revision>2169</cp:revision>
  <dcterms:created xsi:type="dcterms:W3CDTF">2006-08-16T00:00:00Z</dcterms:created>
  <dcterms:modified xsi:type="dcterms:W3CDTF">2025-03-22T04:34:03Z</dcterms:modified>
</cp:coreProperties>
</file>