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sldIdLst>
    <p:sldId id="362" r:id="rId8"/>
    <p:sldId id="341" r:id="rId9"/>
    <p:sldId id="381" r:id="rId10"/>
    <p:sldId id="382" r:id="rId11"/>
    <p:sldId id="401" r:id="rId12"/>
    <p:sldId id="412" r:id="rId13"/>
    <p:sldId id="411" r:id="rId14"/>
    <p:sldId id="383" r:id="rId15"/>
    <p:sldId id="384" r:id="rId16"/>
    <p:sldId id="393" r:id="rId17"/>
    <p:sldId id="416" r:id="rId18"/>
    <p:sldId id="395" r:id="rId19"/>
    <p:sldId id="413" r:id="rId20"/>
    <p:sldId id="374" r:id="rId21"/>
    <p:sldId id="385" r:id="rId22"/>
    <p:sldId id="387" r:id="rId23"/>
    <p:sldId id="388" r:id="rId24"/>
    <p:sldId id="3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FC71E-C833-49EE-AE36-7172FF7BC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44544-1CBC-4B6C-8434-BC52A3EB8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3B06ED-F631-4C80-A9F0-B140FDA6C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1C1C3C-5DD9-4010-BC8D-DD5252FF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8A6B2-0830-4BB0-8562-7BADC2534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868ED-D360-40BF-AC83-A1598E156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AD245-F8DB-43A8-B571-6EBF1F763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91E09D-BC1D-41D7-BCFA-469528C3E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0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8D2E8B-AA3F-46BB-BFE2-ABDD3905C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62F9B-F41C-48BD-BB9D-17B7A5D60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70D716-5794-4989-ACE5-14FE4BCAE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617BBE-9243-4FA6-9EB0-883A12567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3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8FAECB-3161-D9BB-0345-9F9D1CB5A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F86952-1033-D90D-2D59-302C9E1A1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94DFE-D5AA-8882-54A1-F0D64B2DD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3CC6-A0ED-4BA5-87F3-725666116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15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7F3C-17FB-60D3-20F7-CED792F35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74C744-FEF6-B3B2-2F6C-966B07A94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36935-C280-6B74-137E-E17ACBD04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53C22-407C-4289-9407-588F6D9AE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4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8E5BEA-B461-1214-BB40-388B91FA8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BB0C4-0568-9264-4CE0-76F7CC290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F19F71-24D1-8DBB-3D31-BB0670DD9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ED72-3EA6-4DE9-92F9-CAA8D107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8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7F44A-C4F6-8960-63BB-EE8187576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240FD-C794-9CD1-3C31-221CF44D6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DCCC3-0094-3BE6-540C-D5D991778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2127-7127-4E76-BD14-777C2C687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2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511E3D-4571-4399-4B3D-9AAB41561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6F1FCC-6F3A-03C0-95E3-FE107E8E2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10180F-274C-7435-4A55-E466B18D2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C58B-93C6-4619-AEE5-18B2B52E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6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F388A9-46EF-0FDF-AB9F-3827E5430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2F962F-E703-1ECC-3FD9-3EEB2564F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10B1C2-F856-144F-09FB-F25B98C17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2DDC9-35A6-4B6F-B8EE-D3E2748CC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C24282-C6DC-DB1B-AB26-20AF48BE1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518ED1-0F33-3273-0FC7-F9348B9D0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61E531-9323-5CC3-9281-D7E914E0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F5FF-EFD6-45F7-B596-DE058345C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4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7CCC1-FF56-B586-4CFE-B0E7DB9E5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F3DA4-BFAD-0FFA-D6C5-B918E87B5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5AD2A-18B8-FBB8-DD21-DF889F1D2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2480-E181-4929-B07C-F1A048FB1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5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4A57-9116-4EAB-97CC-4142E3E19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50788-47EF-49F8-8CD7-FBF813E9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3A89B-B8EA-4BF5-A8F1-6187E4D49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5746B0-DFC8-413F-9FE7-AB6363F6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49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82E92-AC97-2DDB-793F-C40D6BBFC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DC2D04-3795-D823-8343-F572D17BF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6A4AF3-463B-6D58-4148-4D5D75ADC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2CA0-BD1A-4D1A-AF05-93ACF174B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251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B425C-9461-EC3E-41B0-2D0389037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BEBC0-7D7A-CF6E-651E-48FF4F772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83B77-4876-C2B4-F95D-CD00D27A6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04BC-40F0-4C62-B3FB-9B1B23420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0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C59B6B-F0BB-7BFA-5BC5-2754797C1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752FE-AB06-C2C2-DF67-472782859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2B4EED-DF07-3667-0FA2-A62B6AB2C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E2BC-2C5A-4D2A-AE8C-59268328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66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D924-6154-4484-69D2-F03E6F54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8D84-E3C4-4F64-9092-22FA692C8CAC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67BC8-9E61-CD1F-CB65-E0776054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12B35-F45A-99DA-E0E5-72DA16A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FF80-12F5-4A2F-8A87-FABE916D3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13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2EEC3-82D8-1A7F-463D-FD8D6DC3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2895-55FF-423E-8C03-B2EA1682060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DDBE6-6117-2529-BFC0-77724E0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4F8C-1B2C-5B29-39FB-81E19F09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E937-E8F0-4C0F-934E-F66D32A60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9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40033-A1C4-0141-117C-7159E343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01CD-B846-4EBA-AD83-D7130F219449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85010-5F6B-D24A-D3FE-4209AE48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F755B-7E0B-751D-2F92-E944039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AB4E-30C7-4001-B38B-C96F16C67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6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A6C172-D656-9E15-4B9F-3A8058F2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4DE8-023C-4BA8-9CCA-4F705BC12F2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E5931C-1D1F-AC6E-971F-6F5541DB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1ACF4F-1B8F-396C-3387-2A173C8F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8A2D-CA8A-4856-BA5B-08B8BC52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0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A798D-F6D4-6DCF-18AD-4EEEA36E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D9E3-B4E2-4FC3-B540-7B7B9BF381B5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852E99-5B28-2861-00A5-E749F34A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DDD7DE-E882-8698-56DA-F170C689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D8D8-7CE1-4C9D-9DD3-989F53C43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6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09800E-E7EE-49C8-738E-B574201F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8AF9-D79D-4434-871B-71A8B9002D04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953003-9BBE-56E2-9200-4639AC56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E322F4-0058-B880-D775-6EB8E4B5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1CA7-1332-4071-BB0B-4F806F925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06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622375-C639-75ED-84CB-1695E588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6752-7931-462D-A914-43B2947F7D3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7AA85A-8D9A-2B0A-55FA-73084854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5E021D-1DCD-FF0A-3124-70AF930D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6BFA-8EF2-4B38-B37E-D611232F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74250-FDA5-4F0C-A186-3CCB93FC6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48A76-2275-41DF-A019-51181400A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A54F8-BEE8-4224-A177-82C829404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883014-EB47-48F3-AD98-540371188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988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E3B50-EEBE-A5C1-CB32-8BCD6CEE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DEA3-B8A7-4D03-A87B-83D4FEB281E9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C3BA38-046C-BB23-10F0-12B2C4BA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E694B-6308-FB7C-731B-574359E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9C19-D152-4788-9C83-99091FA42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34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236D1C-8020-78F8-00BD-AAFB3C13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747D-C301-49FB-89A5-EB4D9E325392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4672A-648A-8171-D168-447A244C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DEE221-6A0D-05CD-62D6-D6751693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B779-18AF-43FE-BEF0-14B80D5AE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9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6B7E-4FA4-C24A-D2C3-8235AEB1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F27F-DBC6-4F01-944B-F7D001793741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2053D-787E-D14F-FCE5-B84A9B77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FC7BB-0316-A139-4EFC-60A7D809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57D5-7355-4FA1-B4A1-E31605AAC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50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96243-C4F1-FB9E-61C2-31CF42A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15EE-7DBC-4D43-B228-0AAB5B8D6A12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3DA43-4709-5A79-C4EC-AF9E6549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B766-CBC7-75AF-4ABA-63545AC0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5D87-AD85-4F7A-A92E-DBEA79535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4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91056-A5B4-1941-C8AA-4C38DB10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AAEC-2796-44D2-82AF-6FFF900900F0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EF47-0A3F-B392-08FF-7D1388CF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5B85-0F08-CD3D-786C-C5989DB1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B61-265A-481D-8146-C8A7D1241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98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DF94-AFC2-DFBA-640F-C96919A1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02AF-730B-4BB3-A708-9E041832FB2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1216B-8DE5-3EA1-0E9D-58292372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CACF-1636-404D-178A-67D1ADC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2141-13BE-4686-8DDA-CAEFF44B0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28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FD2AA-CCA9-1762-DF06-C4A73014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BB68-64CA-47E3-B8FC-CB279D3853C8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CFDB-29C0-1D4D-6923-E315FA54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010B-7015-CE3F-B7E9-91294860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ABC0-C9CC-4C4C-BE57-3799E28D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90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87E65-7371-F69C-3B8A-8F21A30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E198-D6A6-48ED-AFA0-3DDD0C28AC4B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7E34E6-0C86-3290-3E00-E0112062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FE5B0-C88F-124A-68D8-9C6766B3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29DC-C4D5-4F22-8E39-93A59764D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70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80E684-197E-B96F-7E55-791EB48E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8A90-006B-4F7B-B46B-6BEF797EFD0A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2077B7-DF95-D64F-0255-B1E3D627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8AEBE6-8F75-DCB0-60C7-960013FA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2AA7-B6D1-4C48-A467-CEA9103B6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16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B165E2-CD9B-FFE5-A79D-66E7B341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10FC-77C0-4837-91A0-E3747B4A3432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058BED-A888-8FFF-EA2E-176E913D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0B12A7-683F-8D98-17CD-14B823F8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5ED8-D41C-4B8E-8C33-82900CA14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40C43-479F-42A2-BDD5-FF5CDE14D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B68AD-17F6-4525-B976-F9F1AB987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4CEF-CC86-4F79-B0D0-E7DCCA176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53756D-BFDE-4A0E-A47D-E15854D64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183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6B59EA-5515-BFCB-5B74-D11AEE0E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99DE-7039-48E1-851F-DE4C7BE98F0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6589A2-095B-BEF8-0D91-EB5DA7E2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6A2705-6009-5DBA-764A-E729FC8D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B69B-CE0F-4E0B-839E-ABD4CC49C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1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4B3879-3B14-9FFB-FFAC-459C4714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D53-248B-4177-B6D0-C4BA63872351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3C8B68-5231-4FFF-65CB-D14F4B37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ECC23F-1F8F-8520-83FA-9C00DD18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D39C-F56C-401F-AE80-E22B253A3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646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6B778F-FCFD-A5D7-B698-FCCDB761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DC2F-6A2E-4248-B483-8C0BBF81C43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C2582D-3E20-0958-3197-0260EA2A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8DE7DA-C53F-F11F-D06C-642C1814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4EF2-1881-4EF5-8717-4C13FC908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84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5702-AC93-21FB-F6D4-0D862D4C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7134-3924-40A2-AA39-8D8999691F31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04ED4-3991-EBD2-9411-9F4D2E07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53F5-101D-D8F2-DC10-B9E69AB8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6199-6468-4C60-A527-FE7588E57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389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53968-4029-DA3B-7C27-7F15CD86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45B2-0F2B-472F-8144-F6F4C67DAEDD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69750-BED8-D3CA-804A-3B9216A8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4E28-2510-ED42-6638-3F7F8A8F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B508-D88C-41F7-8548-252A7B057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82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93DC-6D0E-D191-FABB-2E648AB5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73FE01-266E-4AD8-8195-D3ED08CF533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576B-EB16-9981-EF17-670F17E5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5892-45A6-E9B9-BF28-D22F0016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138CA9-DF22-4A3A-939E-B3448061B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13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F5D7-BEE5-3E56-D0DC-5E05968D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8E779-BCB4-4C8E-89A0-29C18D0417C3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715C-A0B1-F833-774C-A07C957A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DE27-BD46-00CD-A19B-2B8494B2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0484D4-3C78-4288-91AB-5F40B4384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354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E632F-C2A1-74AC-F18F-07A1027A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C31B07-50DF-404B-AAE2-EA225F61435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8095-C676-BA9F-5363-6249987A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0FCF-C0CA-C0CF-F044-825026A1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DBB600-56A3-46B2-A0E1-0F7914A96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27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F721D-D276-EA45-B138-BFF20F6D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22C559-7A15-4A38-964B-84CCA979D738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889D4-954F-EEC1-DA17-661A6EEE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AF0A7-00AA-3D9E-B291-1B70793C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F3889A-8C0A-46BF-B3DA-74B7FD42E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79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C9BFF-AC24-F150-8B87-F52A3402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27A37B-2C50-45B0-831F-9336BA8FB561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CCDFF-A931-04E6-6321-1C450F83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FA0B5-BAD3-3754-4E94-E1E8CFB3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9172AE-F688-47AB-993F-70C96A706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6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7F1900-2365-4642-BA92-BAE516BE9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7F2C6A-EB32-4F73-BD16-BB953EB89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759446-EFF1-47CC-8B36-CA8E41F77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5D567D-D1D4-463F-98FF-502E47F29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225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A8D03-DBE5-C094-6FCE-0A35752F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EAFFE2-69B8-4AF4-81E2-1567FFBBC3E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38433-4E89-5F43-F69F-0399BD8F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D6291-4E16-EA32-604A-5E184D09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BF999B-BCB5-4F94-8CA8-2D244ECA9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562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D75F8-4B35-E3B2-812A-77320517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3AA957-83C4-46E9-9B56-863AB982DABE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77875-186E-6D30-92D4-793095FB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6179D-EFF8-D3F1-3738-775EC266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F366B4-EABB-4129-BD62-778F0F035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9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6DD0A-A1D8-8263-F431-35B911C6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333FF8-8D08-4124-9AD1-522646A0762B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E18BB-FEF8-7744-B664-AEDB947F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0F665-ACF4-5242-CEA4-ECE3F6E4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FF4916-696B-49BF-9A39-5FBB133D3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09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D3AC-6010-D09A-706B-92B1EB94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819033-2A5A-4C8F-9640-52B85C534D5C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050B0-FE6C-6B6C-32F0-7808647F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54AC-73EC-8464-5214-FECD9118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94B3-74D5-4053-9D69-DA3792127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998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6B554-9A4B-CDF6-0C12-61CD4F3C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C4A091-6B7D-4B9D-AA65-B7B4B4A330EE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E5C93-9AFD-C387-6CA9-3397A6FF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79DC-50C7-70C7-F1AE-59DFE7F2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92873D-0886-42CA-BA69-29D638638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60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E81F-238D-8562-56C4-78875D7A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E1DFC4-94A7-4CA3-8FF1-4126B52F88AC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385E-FD8D-E1B3-3BFC-219B85F3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9D03-6800-CAC1-DFDE-E38B57FC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BFC589-AE57-478A-AEE4-1A704FED0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41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D700-FE26-D051-DB86-A472E5C2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4F827F-E965-48F4-A26F-A5B94D556B2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3B74-8815-CB3B-D73E-58C64099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7912C-7C9E-2FC0-967D-9B5476D1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0C7F24-D374-461B-A4CA-7CDAD862A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6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8964-29CA-1BE0-5750-27A9B97C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8DF40A-4316-4138-AA97-62DA504C023E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F52D0-FE02-91B1-6461-8B74E762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D68CD-4810-041B-425D-B1CE6667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653FB2-AFEA-4C98-B5F3-177C64D5C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873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6C2D0-FC0D-E380-4C10-35E03469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D7483C-6388-4E8E-9611-C9CC9F758399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655E-1E97-A942-AACE-0600CA4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2832-ABEF-E9A2-B821-95DD41B4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FE60EB-69E9-4A96-80F9-9EC01CD0B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92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7C706-B362-F995-BCAD-766253DF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63C35-EC02-4104-ABA5-A7E930979465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1463C-D3B6-9E4A-D49B-767F5C94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20984-B37F-3146-6280-F18F126E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D2B55F-14C0-4B74-BEF0-906DFE2B6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2C1A0-244D-4056-BCCD-B56C748C0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5BC47-69B0-464E-BE87-97654DB5E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D8E6B5-B8BA-47E4-886D-C0426F4F7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E73F4-5025-4A0D-B87A-E24DCFBB5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930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15854-20C6-3E5B-5A50-6F1F55EF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9E61C2-ADC3-468C-9D4D-1370221A7199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B71E4-CD62-900D-EF6B-E1679AA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3AE44-9E66-E0E9-09FF-84156CB6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9B51B3-7025-41BF-B835-21DF593B8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78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1BA92-4AB5-DB3E-9837-6543088E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99C581-193A-4FD4-8CB2-161640472B0C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7E87E-4686-7B08-A734-7ED91C78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5E9FB-55A2-B7A1-63CA-FBFE5CCF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901930-EDCD-400C-BB71-CEDD40F48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007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574CD-7D5D-10D0-F7B5-59C09151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B00DE0-97F6-45A4-880C-D9AB883F8FA8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CAF25-2D57-E361-EF88-26631053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3CB45-E811-65FC-159D-839835D4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3AF77E-212D-429D-B70D-39271F3DB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290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E9EF5-E824-94BE-71D1-9ABF26B4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914574-F09A-45E8-9D50-2A3ECA9F747A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9701-A890-E0D8-A6E5-62D8C80B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D78E-E515-FF56-EA21-BEFF2002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BD125B-CE05-48B9-AF59-02603295A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726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948AE-9A39-06C6-C317-C21E5743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78BB98-F9B9-47FF-9EBE-60166D4058C5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862B9-08E9-B581-7265-33099105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9E7E7-6274-CB0E-49F0-47416D32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A3131A-942D-464C-A58B-56CC49BF6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42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6C29-55AC-3A5C-80F2-39D7A07E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2D85AC-25A5-4650-90C2-9A8C8098CFB9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9027-E5E0-6747-C1B7-3329C5B0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80B8-F8F2-3CEE-D0C2-9A07F391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F93226-8D5F-40E1-A8B5-7772A127F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72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75506-1458-8EF5-076D-88E95836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90C9B-B636-4AF7-8313-006354A1695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4D57F-CD59-1218-6F9E-05A7E8B0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8C20-04AB-DF3D-C586-1BCFCB9B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84F9C-9614-4F83-817B-1ACCC4AF9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61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8E96A-70AF-9D42-895B-50807684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70A7B3-ED8B-4BDA-930B-0F27F7D9551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5E1EA-A58B-6A34-95D8-A044644E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97B1-CEC8-DB9B-9218-66730D7A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CDA65A-DF37-4867-84FB-C54C1180A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821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5E13F-E9D6-6C32-FE0E-D5C60AAB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70E958-3516-4E59-A65F-1A54CD5A788F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B5D-0164-EBD9-CCFB-34DB8142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F2132-4610-B1DF-3FBB-01B91BED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71F159-E375-4E57-A8E6-54AD3239F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9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E757E-05F9-AE61-EC60-569EBE04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D0740-3F57-4E0F-8383-99F0B165A923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AF39-75C9-1CE0-B26F-C4AC3FCC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54FE-2EB3-1A99-57CF-E9B39987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C1A793F-30A1-49E0-AD02-816EA1E15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6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9FA869-7894-45BA-A399-35F26AB53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08EEAD-CB7D-476D-97B6-34B84E2C2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5FC5AA-BCB1-4CAC-8975-D645D558D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74CD31-4957-48DD-BE13-AB6B22CE3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343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1D9E8-EDD9-F34E-AF64-3FAB19D8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8E1D3-F862-4BEF-97BF-3E93DDD94018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EAE4-BFF5-8D00-3A0D-823966A8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8217E-027A-0731-C5D8-E93A2E2C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7791AA5-178C-41EC-9883-8037A48FD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965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F2821-157E-81F5-5AD4-D6E8E508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D8BC33-C601-431F-89CD-3BCD3BC6C96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13E30-7D9E-5B83-6009-405D6CC6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4A97D-826C-5B23-E5F6-972C93DF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194CDF-8177-441B-AA08-71DF71BF4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578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14D23-8B39-893E-0A92-415A2D77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59BFEA-43F9-461C-AC83-CDCC51640744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41F6-A794-00C4-B207-3EEF8BDE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A0E1A-84E5-364F-AD8D-889C53C1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360E5D4-C728-4A2F-AA6E-EA1A54599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52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54A50-F023-DE39-B6B1-02DD73F2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707CD4-0BD9-4881-AD78-758D8EA9BCB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EAC96-B3A6-B92D-5862-31D2EE36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E3F44-FCC7-A06F-360D-8B828013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FE9E3DE-1259-4700-A668-CD7E43501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98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6EB-69BA-54D3-ED20-E1C969F1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6437C8-50DE-4728-8F68-F3EAD09C831A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88A1B-BA33-7A08-2B5D-8D705C01F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58F9-89D9-E106-C757-037F4EB1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E0B119E-896B-48F6-8954-64D57AAD8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44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2E595-93F4-F05D-6242-755E79FE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9F69C-5FE1-4118-BAFE-DCCAC6CAF3C6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52805-571D-3FC8-48AA-07EAA6D7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E1BC-2C72-C30A-EF2E-7AF4F61B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88155DC-A7FA-45E0-9770-F93B4ADE7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119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91D7-D8F6-16BB-2915-D396CAC4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B545D3-0522-49E0-8603-6FE44ECF3C14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F2CF-C969-B21C-B291-1BE95F5F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7CEC5-3924-3FE0-E2C3-C37F240D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157DAD7-CDE8-497E-8E0A-8812FA82E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238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FBEB8-CCF6-2C39-ECDB-92157DBF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2CCEE4-7C7E-4A97-A8BE-888B6FD9DFE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BFECC-D009-8FDA-89DA-45B354C1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134B7-6852-5CFC-32B3-58684928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A31FB1F-D20B-4BB5-9A24-A535737F3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78229-6FFC-45A2-898A-894DDA5D4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148C-3758-4D42-B598-C1FF6028C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5EFD7-3EE7-43E4-9AA2-427520297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7B5556-43AD-4DC2-84FC-ABD6D8EB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1809-A9B6-427A-975C-D213B0E9D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A06AE-9F54-42F8-A00D-14F7149AD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2D7C-278C-47E1-9133-771AD7E07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611F1E-F93D-4461-9D8F-E04C5F20E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3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E81692-2013-454D-9051-1CC40FA84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46D36E-29DB-4554-ACC8-BF8953AE2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B4FFDF72-72E7-467F-AF6C-F823D3A66B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BDFA89D-9110-4AE6-BA2E-D3658D80A2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109558F-9863-46F5-909A-4CB8C5B4E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5BCE81-9275-49BE-806E-E6AC5DD53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5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345D25-575F-4537-99CB-7B3E11F48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533CA6-6E73-785D-8830-635C47CE7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A0E4CB-B360-07F2-4695-2C96462B6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83054A-E9CB-3BE7-12F6-A3A5846C85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59ED87-518A-9A23-8503-DCE20174AC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97343A-5C83-4705-B834-C3757CB99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3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A82737E8-E77B-4F12-6208-53EE300216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260D3D97-036D-90E9-8F6D-555397269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7800-26FA-775A-4C23-D71BF29E4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4FE6C68-FEC9-4D71-B839-68D2AB29D18A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3749-F33E-25BC-D72C-1CA310D46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50269-7742-983B-E550-BFBFC8BDC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FFD7A9-AD29-4362-AB66-135EAC53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67D9A7A3-A29A-B600-46D9-3E162BE568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46D76C6C-F9F0-4973-AE5F-07BE38D04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BA99-5BA4-DC7D-D85D-844081115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73E74E0-DEEA-4203-A4C3-379A737AB45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89CA-C703-C631-21CC-AB5A67B15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74459-C936-FF3B-C3EC-97145F49C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93DC0F-0231-4385-A2AC-5DA39DD06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3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9A94AA4-635F-EAD0-E094-50B37E1EB6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59F1A52-6650-994C-44CE-D9F1A14EF0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579B2-8E42-4C43-C116-E07569303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E31086-7D25-4E5B-B82A-5EDFEF0C48D7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65E6-8691-1A50-D206-64FEB307F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919F-6870-F3B2-373F-0F2E34A6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47904E-A93F-4937-BDBA-F2A9B70F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106A090-E5F3-7718-8AB3-3E74774984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5CB1C782-7648-9A72-16EB-FAA970D4D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796D-BB86-3F37-917C-665C41A6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8D6B2C-7CD9-4211-A17A-352030F6B9E5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4F820-1979-870B-7CE0-1B03EC74B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9D3E9-2E16-3C97-B8BD-CEF23DC11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ED6165-056D-4699-868E-6800D9787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2776A621-57DC-9E9C-A990-22460C1A4E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B0BB1FF-49AC-A7E3-0435-63F42AA41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5135-375D-2B63-FF09-7CA41FBA9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332A95D-E287-4D23-9776-4030DB1067C4}" type="datetimeFigureOut">
              <a:rPr lang="en-US"/>
              <a:pPr>
                <a:defRPr/>
              </a:pPr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EB35F-20B5-A6DF-28D0-65BA9A70F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CF75D-B2F1-47E4-D284-A4B8D9F4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30B4FA1-D150-468E-A115-CA24C9E7B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7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>
            <a:extLst>
              <a:ext uri="{FF2B5EF4-FFF2-40B4-BE49-F238E27FC236}">
                <a16:creationId xmlns:a16="http://schemas.microsoft.com/office/drawing/2014/main" id="{CE8A61BA-23FD-DDFE-4A99-35A4915F4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1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16" descr="D:\Bài giảng MT 2021-2022\Hình nền PowerPoint\khoanh24.com-6166a7941d58a.jpg">
            <a:extLst>
              <a:ext uri="{FF2B5EF4-FFF2-40B4-BE49-F238E27FC236}">
                <a16:creationId xmlns:a16="http://schemas.microsoft.com/office/drawing/2014/main" id="{DD64073F-F74C-5E6D-4F34-2896A39E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>
            <a:extLst>
              <a:ext uri="{FF2B5EF4-FFF2-40B4-BE49-F238E27FC236}">
                <a16:creationId xmlns:a16="http://schemas.microsoft.com/office/drawing/2014/main" id="{53178376-E13F-1F45-3AC0-4ADCF946BB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581400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Thuý Hảo</a:t>
            </a:r>
          </a:p>
        </p:txBody>
      </p:sp>
      <p:sp>
        <p:nvSpPr>
          <p:cNvPr id="22535" name="WordArt 7">
            <a:extLst>
              <a:ext uri="{FF2B5EF4-FFF2-40B4-BE49-F238E27FC236}">
                <a16:creationId xmlns:a16="http://schemas.microsoft.com/office/drawing/2014/main" id="{54082B08-F26B-1051-A863-7DDD6231DD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1" y="863600"/>
            <a:ext cx="5867400" cy="19608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6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2536" name="WordArt 8">
            <a:extLst>
              <a:ext uri="{FF2B5EF4-FFF2-40B4-BE49-F238E27FC236}">
                <a16:creationId xmlns:a16="http://schemas.microsoft.com/office/drawing/2014/main" id="{5E3DD702-0E5E-D870-5215-6EE2AC004A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267200"/>
            <a:ext cx="6934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Nam Hưng</a:t>
            </a:r>
            <a:endParaRPr lang="en-US" sz="3600" kern="1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4CEAD251-7E98-5E60-7C2D-C379EB0B37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006475"/>
            <a:ext cx="6934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A77999F0-0C26-F9C6-DE62-2B2CA7341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927600"/>
            <a:ext cx="1428750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Thời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 </a:t>
            </a: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gian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7827" name="Picture 4" descr="bell">
            <a:extLst>
              <a:ext uri="{FF2B5EF4-FFF2-40B4-BE49-F238E27FC236}">
                <a16:creationId xmlns:a16="http://schemas.microsoft.com/office/drawing/2014/main" id="{F2E6C30F-93F4-D859-BAA6-423BBDCECC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5130">
            <a:off x="1594644" y="129382"/>
            <a:ext cx="1300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Rectangle 12">
            <a:extLst>
              <a:ext uri="{FF2B5EF4-FFF2-40B4-BE49-F238E27FC236}">
                <a16:creationId xmlns:a16="http://schemas.microsoft.com/office/drawing/2014/main" id="{65AB9DF8-B724-1B20-28C7-D13BE6F36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5743575"/>
            <a:ext cx="1943100" cy="6858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750" b="1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</a:p>
        </p:txBody>
      </p:sp>
      <p:sp>
        <p:nvSpPr>
          <p:cNvPr id="76813" name="Oval 13">
            <a:extLst>
              <a:ext uri="{FF2B5EF4-FFF2-40B4-BE49-F238E27FC236}">
                <a16:creationId xmlns:a16="http://schemas.microsoft.com/office/drawing/2014/main" id="{63EC2BD7-D571-CBF2-06A9-2F340A25B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32117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>
            <a:extLst>
              <a:ext uri="{FF2B5EF4-FFF2-40B4-BE49-F238E27FC236}">
                <a16:creationId xmlns:a16="http://schemas.microsoft.com/office/drawing/2014/main" id="{75793F3A-A587-64AD-6131-DDEE1A8A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>
            <a:extLst>
              <a:ext uri="{FF2B5EF4-FFF2-40B4-BE49-F238E27FC236}">
                <a16:creationId xmlns:a16="http://schemas.microsoft.com/office/drawing/2014/main" id="{7D7A94DC-DC55-F129-4E49-385E261B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43116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>
            <a:extLst>
              <a:ext uri="{FF2B5EF4-FFF2-40B4-BE49-F238E27FC236}">
                <a16:creationId xmlns:a16="http://schemas.microsoft.com/office/drawing/2014/main" id="{0BAAA742-8805-A3B9-AF95-18FB4C095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132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>
            <a:extLst>
              <a:ext uri="{FF2B5EF4-FFF2-40B4-BE49-F238E27FC236}">
                <a16:creationId xmlns:a16="http://schemas.microsoft.com/office/drawing/2014/main" id="{84BD4C0C-389F-AEEB-AC8A-9467276EF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>
            <a:extLst>
              <a:ext uri="{FF2B5EF4-FFF2-40B4-BE49-F238E27FC236}">
                <a16:creationId xmlns:a16="http://schemas.microsoft.com/office/drawing/2014/main" id="{AD2F26BF-88D0-E709-7CB7-A323A6BF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>
            <a:extLst>
              <a:ext uri="{FF2B5EF4-FFF2-40B4-BE49-F238E27FC236}">
                <a16:creationId xmlns:a16="http://schemas.microsoft.com/office/drawing/2014/main" id="{267F9313-ED0C-3116-4483-BD4B0C0AC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42926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>
            <a:extLst>
              <a:ext uri="{FF2B5EF4-FFF2-40B4-BE49-F238E27FC236}">
                <a16:creationId xmlns:a16="http://schemas.microsoft.com/office/drawing/2014/main" id="{8FA56EC0-1B07-FB77-7042-5338C5DA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>
            <a:extLst>
              <a:ext uri="{FF2B5EF4-FFF2-40B4-BE49-F238E27FC236}">
                <a16:creationId xmlns:a16="http://schemas.microsoft.com/office/drawing/2014/main" id="{70E99398-6454-7078-9B1D-541DF08A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42862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>
            <a:extLst>
              <a:ext uri="{FF2B5EF4-FFF2-40B4-BE49-F238E27FC236}">
                <a16:creationId xmlns:a16="http://schemas.microsoft.com/office/drawing/2014/main" id="{946D01F1-BC31-2411-D014-185041B9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431482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6824" name="Oval 24">
            <a:extLst>
              <a:ext uri="{FF2B5EF4-FFF2-40B4-BE49-F238E27FC236}">
                <a16:creationId xmlns:a16="http://schemas.microsoft.com/office/drawing/2014/main" id="{CFDE4C7F-BF7B-2BF9-A557-C20C6E69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1" y="3117850"/>
            <a:ext cx="358775" cy="4000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350">
              <a:solidFill>
                <a:srgbClr val="FFFFFF"/>
              </a:solidFill>
            </a:endParaRPr>
          </a:p>
        </p:txBody>
      </p:sp>
      <p:pic>
        <p:nvPicPr>
          <p:cNvPr id="77840" name="Picture 26" descr="present2">
            <a:extLst>
              <a:ext uri="{FF2B5EF4-FFF2-40B4-BE49-F238E27FC236}">
                <a16:creationId xmlns:a16="http://schemas.microsoft.com/office/drawing/2014/main" id="{2376EFE6-55CB-ED13-2EB6-2A64C18049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-49213"/>
            <a:ext cx="1303338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7">
            <a:extLst>
              <a:ext uri="{FF2B5EF4-FFF2-40B4-BE49-F238E27FC236}">
                <a16:creationId xmlns:a16="http://schemas.microsoft.com/office/drawing/2014/main" id="{1FCE2B10-B176-DBED-8044-4864AA48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-36513"/>
            <a:ext cx="4572000" cy="8540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950" b="1" dirty="0">
                <a:solidFill>
                  <a:srgbClr val="800080"/>
                </a:solidFill>
                <a:latin typeface="Calibri"/>
              </a:rPr>
              <a:t>TRÒ CHƠI</a:t>
            </a:r>
          </a:p>
        </p:txBody>
      </p:sp>
      <p:grpSp>
        <p:nvGrpSpPr>
          <p:cNvPr id="77842" name="Group 28">
            <a:extLst>
              <a:ext uri="{FF2B5EF4-FFF2-40B4-BE49-F238E27FC236}">
                <a16:creationId xmlns:a16="http://schemas.microsoft.com/office/drawing/2014/main" id="{A0CADCE3-FE8A-BC03-278F-46819DC3103C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-127000"/>
            <a:ext cx="9250363" cy="7070725"/>
            <a:chOff x="0" y="0"/>
            <a:chExt cx="5760" cy="4320"/>
          </a:xfrm>
        </p:grpSpPr>
        <p:pic>
          <p:nvPicPr>
            <p:cNvPr id="77846" name="Picture 29" descr="bluline[1]">
              <a:extLst>
                <a:ext uri="{FF2B5EF4-FFF2-40B4-BE49-F238E27FC236}">
                  <a16:creationId xmlns:a16="http://schemas.microsoft.com/office/drawing/2014/main" id="{69DE394A-CA07-4155-15EF-52C64A27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7" name="Picture 30" descr="bluline[1]">
              <a:extLst>
                <a:ext uri="{FF2B5EF4-FFF2-40B4-BE49-F238E27FC236}">
                  <a16:creationId xmlns:a16="http://schemas.microsoft.com/office/drawing/2014/main" id="{91670E2F-83F5-B829-44BB-F75D9BB8E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8" name="Picture 31" descr="bluline[1]">
              <a:extLst>
                <a:ext uri="{FF2B5EF4-FFF2-40B4-BE49-F238E27FC236}">
                  <a16:creationId xmlns:a16="http://schemas.microsoft.com/office/drawing/2014/main" id="{43E5060D-9481-585E-E105-73CFF3EE2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9" name="Picture 32" descr="bluline[1]">
              <a:extLst>
                <a:ext uri="{FF2B5EF4-FFF2-40B4-BE49-F238E27FC236}">
                  <a16:creationId xmlns:a16="http://schemas.microsoft.com/office/drawing/2014/main" id="{AC0536C3-C510-420F-FF93-D36CAE5CB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4" name="Text Box 34">
            <a:extLst>
              <a:ext uri="{FF2B5EF4-FFF2-40B4-BE49-F238E27FC236}">
                <a16:creationId xmlns:a16="http://schemas.microsoft.com/office/drawing/2014/main" id="{9F65E80C-D49C-6276-9028-654B31E0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574675"/>
            <a:ext cx="6858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RUNG CHUÔNG VÀNG</a:t>
            </a:r>
          </a:p>
        </p:txBody>
      </p:sp>
      <p:pic>
        <p:nvPicPr>
          <p:cNvPr id="77844" name="Picture 2">
            <a:extLst>
              <a:ext uri="{FF2B5EF4-FFF2-40B4-BE49-F238E27FC236}">
                <a16:creationId xmlns:a16="http://schemas.microsoft.com/office/drawing/2014/main" id="{D98AA000-1807-CEFB-5B2A-F5B7147E8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078163"/>
            <a:ext cx="62182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1">
            <a:extLst>
              <a:ext uri="{FF2B5EF4-FFF2-40B4-BE49-F238E27FC236}">
                <a16:creationId xmlns:a16="http://schemas.microsoft.com/office/drawing/2014/main" id="{1FFD55FE-75F0-86C6-455F-826ADCA2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528763"/>
            <a:ext cx="6418262" cy="9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Trong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206E666-F7BB-6031-95A3-6EFBBB83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927600"/>
            <a:ext cx="14287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Thời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 </a:t>
            </a: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gian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4275" name="Picture 4" descr="bell">
            <a:extLst>
              <a:ext uri="{FF2B5EF4-FFF2-40B4-BE49-F238E27FC236}">
                <a16:creationId xmlns:a16="http://schemas.microsoft.com/office/drawing/2014/main" id="{37B35391-3FCA-19DE-D40C-7CB891F23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64870">
            <a:off x="1594644" y="129382"/>
            <a:ext cx="1300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Rectangle 12">
            <a:extLst>
              <a:ext uri="{FF2B5EF4-FFF2-40B4-BE49-F238E27FC236}">
                <a16:creationId xmlns:a16="http://schemas.microsoft.com/office/drawing/2014/main" id="{643FBA55-D12E-B964-28BB-2D685A59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5743575"/>
            <a:ext cx="1943100" cy="6858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750" b="1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</a:p>
        </p:txBody>
      </p:sp>
      <p:sp>
        <p:nvSpPr>
          <p:cNvPr id="76813" name="Oval 13">
            <a:extLst>
              <a:ext uri="{FF2B5EF4-FFF2-40B4-BE49-F238E27FC236}">
                <a16:creationId xmlns:a16="http://schemas.microsoft.com/office/drawing/2014/main" id="{5886E5A5-2FFE-F4A5-BF37-470DD23A0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32117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>
            <a:extLst>
              <a:ext uri="{FF2B5EF4-FFF2-40B4-BE49-F238E27FC236}">
                <a16:creationId xmlns:a16="http://schemas.microsoft.com/office/drawing/2014/main" id="{6C24BBFF-8A5E-A071-189B-BEE94057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>
            <a:extLst>
              <a:ext uri="{FF2B5EF4-FFF2-40B4-BE49-F238E27FC236}">
                <a16:creationId xmlns:a16="http://schemas.microsoft.com/office/drawing/2014/main" id="{DE0946FA-47AB-F80B-E785-81708DB48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43116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>
            <a:extLst>
              <a:ext uri="{FF2B5EF4-FFF2-40B4-BE49-F238E27FC236}">
                <a16:creationId xmlns:a16="http://schemas.microsoft.com/office/drawing/2014/main" id="{8624B411-14FB-843C-E267-82A00CF6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132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>
            <a:extLst>
              <a:ext uri="{FF2B5EF4-FFF2-40B4-BE49-F238E27FC236}">
                <a16:creationId xmlns:a16="http://schemas.microsoft.com/office/drawing/2014/main" id="{A56EA443-2D25-FF6B-1AB5-F39413D9E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>
            <a:extLst>
              <a:ext uri="{FF2B5EF4-FFF2-40B4-BE49-F238E27FC236}">
                <a16:creationId xmlns:a16="http://schemas.microsoft.com/office/drawing/2014/main" id="{FC03E3D0-7E48-AA03-7F2A-B88083F76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>
            <a:extLst>
              <a:ext uri="{FF2B5EF4-FFF2-40B4-BE49-F238E27FC236}">
                <a16:creationId xmlns:a16="http://schemas.microsoft.com/office/drawing/2014/main" id="{3E598BB8-7995-610B-A852-1616F999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42926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>
            <a:extLst>
              <a:ext uri="{FF2B5EF4-FFF2-40B4-BE49-F238E27FC236}">
                <a16:creationId xmlns:a16="http://schemas.microsoft.com/office/drawing/2014/main" id="{03169B90-7933-4B4E-4454-525A7CED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>
            <a:extLst>
              <a:ext uri="{FF2B5EF4-FFF2-40B4-BE49-F238E27FC236}">
                <a16:creationId xmlns:a16="http://schemas.microsoft.com/office/drawing/2014/main" id="{995E1B41-5656-A358-506B-811633006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42862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>
            <a:extLst>
              <a:ext uri="{FF2B5EF4-FFF2-40B4-BE49-F238E27FC236}">
                <a16:creationId xmlns:a16="http://schemas.microsoft.com/office/drawing/2014/main" id="{A5BE069C-442F-51B2-4AAD-36E63B53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431482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6824" name="Oval 24">
            <a:extLst>
              <a:ext uri="{FF2B5EF4-FFF2-40B4-BE49-F238E27FC236}">
                <a16:creationId xmlns:a16="http://schemas.microsoft.com/office/drawing/2014/main" id="{EC58B832-C62C-7CA0-669B-108ED085E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1" y="3541713"/>
            <a:ext cx="358775" cy="4000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350">
              <a:solidFill>
                <a:srgbClr val="FFFFFF"/>
              </a:solidFill>
            </a:endParaRPr>
          </a:p>
        </p:txBody>
      </p:sp>
      <p:pic>
        <p:nvPicPr>
          <p:cNvPr id="54288" name="Picture 26" descr="present2">
            <a:extLst>
              <a:ext uri="{FF2B5EF4-FFF2-40B4-BE49-F238E27FC236}">
                <a16:creationId xmlns:a16="http://schemas.microsoft.com/office/drawing/2014/main" id="{5BB8B445-18A0-DEAF-56C2-8AAF08194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-49213"/>
            <a:ext cx="1303338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7">
            <a:extLst>
              <a:ext uri="{FF2B5EF4-FFF2-40B4-BE49-F238E27FC236}">
                <a16:creationId xmlns:a16="http://schemas.microsoft.com/office/drawing/2014/main" id="{B3F0C33A-F9F8-B5C9-2997-99FB66C6C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-36513"/>
            <a:ext cx="4572000" cy="8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950" b="1" dirty="0">
                <a:solidFill>
                  <a:srgbClr val="800080"/>
                </a:solidFill>
                <a:latin typeface="Calibri"/>
              </a:rPr>
              <a:t>TRÒ CHƠI</a:t>
            </a:r>
          </a:p>
        </p:txBody>
      </p:sp>
      <p:grpSp>
        <p:nvGrpSpPr>
          <p:cNvPr id="54290" name="Group 28">
            <a:extLst>
              <a:ext uri="{FF2B5EF4-FFF2-40B4-BE49-F238E27FC236}">
                <a16:creationId xmlns:a16="http://schemas.microsoft.com/office/drawing/2014/main" id="{446837DB-845E-220E-B04F-966E880B1E90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-127000"/>
            <a:ext cx="9250363" cy="7070725"/>
            <a:chOff x="0" y="0"/>
            <a:chExt cx="5760" cy="4320"/>
          </a:xfrm>
        </p:grpSpPr>
        <p:pic>
          <p:nvPicPr>
            <p:cNvPr id="54294" name="Picture 29" descr="bluline[1]">
              <a:extLst>
                <a:ext uri="{FF2B5EF4-FFF2-40B4-BE49-F238E27FC236}">
                  <a16:creationId xmlns:a16="http://schemas.microsoft.com/office/drawing/2014/main" id="{70E1DE01-ADCB-816C-2A32-DCC6EC013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5" name="Picture 30" descr="bluline[1]">
              <a:extLst>
                <a:ext uri="{FF2B5EF4-FFF2-40B4-BE49-F238E27FC236}">
                  <a16:creationId xmlns:a16="http://schemas.microsoft.com/office/drawing/2014/main" id="{5E1ECAE6-CF24-92EB-817F-2AA94B1A3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6" name="Picture 31" descr="bluline[1]">
              <a:extLst>
                <a:ext uri="{FF2B5EF4-FFF2-40B4-BE49-F238E27FC236}">
                  <a16:creationId xmlns:a16="http://schemas.microsoft.com/office/drawing/2014/main" id="{0AF739C1-655C-CB9C-9D6D-F18C0A5F9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7" name="Picture 32" descr="bluline[1]">
              <a:extLst>
                <a:ext uri="{FF2B5EF4-FFF2-40B4-BE49-F238E27FC236}">
                  <a16:creationId xmlns:a16="http://schemas.microsoft.com/office/drawing/2014/main" id="{869DF04F-5D94-412D-713D-2E90A96A2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3" name="Text Box 33">
            <a:extLst>
              <a:ext uri="{FF2B5EF4-FFF2-40B4-BE49-F238E27FC236}">
                <a16:creationId xmlns:a16="http://schemas.microsoft.com/office/drawing/2014/main" id="{B0D16A65-31D3-4788-2064-1A6411A6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6" y="2698751"/>
            <a:ext cx="57626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Xanh lam, màu tím, màu xanh lá cây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Màu vàng, xanh lá cây, màu xanh da trời.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Màu vàng, màu đỏ, màu đỏ cam, nâu vàng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100" b="1">
              <a:solidFill>
                <a:srgbClr val="0000FF"/>
              </a:solidFill>
              <a:latin typeface=".VnArial Narrow" panose="020B7200000000000000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100" b="1">
              <a:solidFill>
                <a:srgbClr val="0000FF"/>
              </a:solidFill>
              <a:latin typeface=".VnArial Narrow" panose="020B7200000000000000" pitchFamily="34" charset="0"/>
            </a:endParaRPr>
          </a:p>
        </p:txBody>
      </p:sp>
      <p:sp>
        <p:nvSpPr>
          <p:cNvPr id="76834" name="Text Box 34">
            <a:extLst>
              <a:ext uri="{FF2B5EF4-FFF2-40B4-BE49-F238E27FC236}">
                <a16:creationId xmlns:a16="http://schemas.microsoft.com/office/drawing/2014/main" id="{2E3FFF00-506F-7797-C15F-9BD88D27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574675"/>
            <a:ext cx="6858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RUNG CHUÔNG VÀNG</a:t>
            </a:r>
          </a:p>
        </p:txBody>
      </p:sp>
      <p:pic>
        <p:nvPicPr>
          <p:cNvPr id="54293" name="Picture 1">
            <a:extLst>
              <a:ext uri="{FF2B5EF4-FFF2-40B4-BE49-F238E27FC236}">
                <a16:creationId xmlns:a16="http://schemas.microsoft.com/office/drawing/2014/main" id="{2719C910-6BF9-7FF9-D9DF-E35C8A5E7E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701801"/>
            <a:ext cx="65166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76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E27D6033-CB84-356B-BAEE-AD4BA3C3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927600"/>
            <a:ext cx="1428750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Thời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 </a:t>
            </a:r>
            <a:r>
              <a:rPr lang="en-US" altLang="vi-VN" sz="2250" b="1" dirty="0" err="1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gian</a:t>
            </a:r>
            <a:r>
              <a:rPr lang="en-US" altLang="vi-VN" sz="2250" b="1" dirty="0">
                <a:solidFill>
                  <a:srgbClr val="FF0000"/>
                </a:solidFill>
                <a:latin typeface=".VnArial Narrow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9875" name="Picture 4" descr="bell">
            <a:extLst>
              <a:ext uri="{FF2B5EF4-FFF2-40B4-BE49-F238E27FC236}">
                <a16:creationId xmlns:a16="http://schemas.microsoft.com/office/drawing/2014/main" id="{0AE2AF4B-D0CC-5905-6CE7-C6033D589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5130">
            <a:off x="1594644" y="129382"/>
            <a:ext cx="1300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11">
            <a:extLst>
              <a:ext uri="{FF2B5EF4-FFF2-40B4-BE49-F238E27FC236}">
                <a16:creationId xmlns:a16="http://schemas.microsoft.com/office/drawing/2014/main" id="{66F261FE-7AFA-9D4F-BFC0-EB085CD0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6" y="1679576"/>
            <a:ext cx="6418263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Màu cơ bản là những màu gì? </a:t>
            </a:r>
            <a:endParaRPr lang="en-US" alt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2450F176-5C62-4A1F-5B6F-278AE85C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5743575"/>
            <a:ext cx="1943100" cy="6858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750" b="1" dirty="0">
                <a:solidFill>
                  <a:srgbClr val="FF3300"/>
                </a:solidFill>
                <a:latin typeface=".VnArial" pitchFamily="34" charset="0"/>
              </a:rPr>
              <a:t>HẾT GIỜ</a:t>
            </a:r>
          </a:p>
        </p:txBody>
      </p:sp>
      <p:sp>
        <p:nvSpPr>
          <p:cNvPr id="76813" name="Oval 13">
            <a:extLst>
              <a:ext uri="{FF2B5EF4-FFF2-40B4-BE49-F238E27FC236}">
                <a16:creationId xmlns:a16="http://schemas.microsoft.com/office/drawing/2014/main" id="{D9532036-ED59-D610-C46D-DB39185C6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432117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76814" name="Oval 14">
            <a:extLst>
              <a:ext uri="{FF2B5EF4-FFF2-40B4-BE49-F238E27FC236}">
                <a16:creationId xmlns:a16="http://schemas.microsoft.com/office/drawing/2014/main" id="{800B053F-05C9-F2FA-DC13-09420890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76815" name="Oval 15">
            <a:extLst>
              <a:ext uri="{FF2B5EF4-FFF2-40B4-BE49-F238E27FC236}">
                <a16:creationId xmlns:a16="http://schemas.microsoft.com/office/drawing/2014/main" id="{3E123F25-F89F-EE1F-6806-1174FEAD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43116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76816" name="Oval 16">
            <a:extLst>
              <a:ext uri="{FF2B5EF4-FFF2-40B4-BE49-F238E27FC236}">
                <a16:creationId xmlns:a16="http://schemas.microsoft.com/office/drawing/2014/main" id="{9A137E36-0697-060B-536A-E7B9B00DF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132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76817" name="Oval 17">
            <a:extLst>
              <a:ext uri="{FF2B5EF4-FFF2-40B4-BE49-F238E27FC236}">
                <a16:creationId xmlns:a16="http://schemas.microsoft.com/office/drawing/2014/main" id="{76963D89-FBDF-324D-70EC-4B41E8759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00538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76818" name="Oval 18">
            <a:extLst>
              <a:ext uri="{FF2B5EF4-FFF2-40B4-BE49-F238E27FC236}">
                <a16:creationId xmlns:a16="http://schemas.microsoft.com/office/drawing/2014/main" id="{31322F30-9CC9-D913-0CFB-E1BAF27A1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6819" name="Oval 19">
            <a:extLst>
              <a:ext uri="{FF2B5EF4-FFF2-40B4-BE49-F238E27FC236}">
                <a16:creationId xmlns:a16="http://schemas.microsoft.com/office/drawing/2014/main" id="{0B150B20-0DEB-B796-1A2B-AD1C400B1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42926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76820" name="Oval 20">
            <a:extLst>
              <a:ext uri="{FF2B5EF4-FFF2-40B4-BE49-F238E27FC236}">
                <a16:creationId xmlns:a16="http://schemas.microsoft.com/office/drawing/2014/main" id="{C1316E46-8DFD-E4C2-F2EF-5FCD1C23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427990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76821" name="Oval 21">
            <a:extLst>
              <a:ext uri="{FF2B5EF4-FFF2-40B4-BE49-F238E27FC236}">
                <a16:creationId xmlns:a16="http://schemas.microsoft.com/office/drawing/2014/main" id="{80E56031-84E3-A41A-4A24-6364EEF5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4286250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76822" name="Oval 22">
            <a:extLst>
              <a:ext uri="{FF2B5EF4-FFF2-40B4-BE49-F238E27FC236}">
                <a16:creationId xmlns:a16="http://schemas.microsoft.com/office/drawing/2014/main" id="{FB7E854C-4C31-3D1A-32E4-FD5B8E1B8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4352925"/>
            <a:ext cx="97155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6824" name="Oval 24">
            <a:extLst>
              <a:ext uri="{FF2B5EF4-FFF2-40B4-BE49-F238E27FC236}">
                <a16:creationId xmlns:a16="http://schemas.microsoft.com/office/drawing/2014/main" id="{9EAA0815-9E7C-D1A7-5543-0CA6CA2FB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1" y="3117850"/>
            <a:ext cx="358775" cy="40005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1350">
              <a:solidFill>
                <a:srgbClr val="FFFFFF"/>
              </a:solidFill>
            </a:endParaRPr>
          </a:p>
        </p:txBody>
      </p:sp>
      <p:pic>
        <p:nvPicPr>
          <p:cNvPr id="79889" name="Picture 26" descr="present2">
            <a:extLst>
              <a:ext uri="{FF2B5EF4-FFF2-40B4-BE49-F238E27FC236}">
                <a16:creationId xmlns:a16="http://schemas.microsoft.com/office/drawing/2014/main" id="{76108573-6499-F637-FFD8-5CC06E263D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-49213"/>
            <a:ext cx="1303338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27">
            <a:extLst>
              <a:ext uri="{FF2B5EF4-FFF2-40B4-BE49-F238E27FC236}">
                <a16:creationId xmlns:a16="http://schemas.microsoft.com/office/drawing/2014/main" id="{FDE29477-D4FB-1FA8-F6CE-192BDA2E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-36513"/>
            <a:ext cx="4572000" cy="8540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4950" b="1" dirty="0">
                <a:solidFill>
                  <a:srgbClr val="800080"/>
                </a:solidFill>
                <a:latin typeface="Calibri"/>
              </a:rPr>
              <a:t>TRÒ CHƠI</a:t>
            </a:r>
          </a:p>
        </p:txBody>
      </p:sp>
      <p:grpSp>
        <p:nvGrpSpPr>
          <p:cNvPr id="79891" name="Group 28">
            <a:extLst>
              <a:ext uri="{FF2B5EF4-FFF2-40B4-BE49-F238E27FC236}">
                <a16:creationId xmlns:a16="http://schemas.microsoft.com/office/drawing/2014/main" id="{8772E784-8E0A-3E8F-0100-D1932F3731B7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-127000"/>
            <a:ext cx="9250363" cy="7070725"/>
            <a:chOff x="0" y="0"/>
            <a:chExt cx="5760" cy="4320"/>
          </a:xfrm>
        </p:grpSpPr>
        <p:pic>
          <p:nvPicPr>
            <p:cNvPr id="79894" name="Picture 29" descr="bluline[1]">
              <a:extLst>
                <a:ext uri="{FF2B5EF4-FFF2-40B4-BE49-F238E27FC236}">
                  <a16:creationId xmlns:a16="http://schemas.microsoft.com/office/drawing/2014/main" id="{EA74D460-0706-0F3B-CAFC-2D04D365A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95" name="Picture 30" descr="bluline[1]">
              <a:extLst>
                <a:ext uri="{FF2B5EF4-FFF2-40B4-BE49-F238E27FC236}">
                  <a16:creationId xmlns:a16="http://schemas.microsoft.com/office/drawing/2014/main" id="{F3E28B24-3C58-F4B5-0F9F-315B47D06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96" name="Picture 31" descr="bluline[1]">
              <a:extLst>
                <a:ext uri="{FF2B5EF4-FFF2-40B4-BE49-F238E27FC236}">
                  <a16:creationId xmlns:a16="http://schemas.microsoft.com/office/drawing/2014/main" id="{43A0AA84-5040-8B3F-B952-B006D2A7F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97" name="Picture 32" descr="bluline[1]">
              <a:extLst>
                <a:ext uri="{FF2B5EF4-FFF2-40B4-BE49-F238E27FC236}">
                  <a16:creationId xmlns:a16="http://schemas.microsoft.com/office/drawing/2014/main" id="{F2D4B6A6-3838-7984-C84A-E0448D3AC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33" name="Text Box 33">
            <a:extLst>
              <a:ext uri="{FF2B5EF4-FFF2-40B4-BE49-F238E27FC236}">
                <a16:creationId xmlns:a16="http://schemas.microsoft.com/office/drawing/2014/main" id="{5E98870C-17FD-6685-46A1-64E4C9ED2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1" y="3049588"/>
            <a:ext cx="614521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Màu đỏ, màu vàng, màu xanh lam.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Màu đỏ, màu tím, màu xanh lam.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C– Màu vàng, màu cam, màu xanh lam.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100" b="1">
              <a:solidFill>
                <a:srgbClr val="0000FF"/>
              </a:solidFill>
              <a:latin typeface=".VnArial Narrow" panose="020B7200000000000000" pitchFamily="34" charset="0"/>
            </a:endParaRPr>
          </a:p>
        </p:txBody>
      </p:sp>
      <p:sp>
        <p:nvSpPr>
          <p:cNvPr id="76834" name="Text Box 34">
            <a:extLst>
              <a:ext uri="{FF2B5EF4-FFF2-40B4-BE49-F238E27FC236}">
                <a16:creationId xmlns:a16="http://schemas.microsoft.com/office/drawing/2014/main" id="{D3295C1E-5790-0F6B-231A-7367A91B1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574675"/>
            <a:ext cx="6858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000" b="1">
                <a:solidFill>
                  <a:srgbClr val="FF0000"/>
                </a:solidFill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7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2" grpId="0" animBg="1"/>
      <p:bldP spid="76812" grpId="1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4" grpId="0" animBg="1"/>
      <p:bldP spid="768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>
            <a:extLst>
              <a:ext uri="{FF2B5EF4-FFF2-40B4-BE49-F238E27FC236}">
                <a16:creationId xmlns:a16="http://schemas.microsoft.com/office/drawing/2014/main" id="{D7B86043-3D6D-54EA-0B49-7ACA51570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9220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3">
            <a:extLst>
              <a:ext uri="{FF2B5EF4-FFF2-40B4-BE49-F238E27FC236}">
                <a16:creationId xmlns:a16="http://schemas.microsoft.com/office/drawing/2014/main" id="{CD6AD82F-46D1-A9F0-C83B-D5332C47804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8610600" cy="4495800"/>
            <a:chOff x="410817" y="3384681"/>
            <a:chExt cx="8061007" cy="3263914"/>
          </a:xfrm>
        </p:grpSpPr>
        <p:pic>
          <p:nvPicPr>
            <p:cNvPr id="82950" name="Picture 5">
              <a:extLst>
                <a:ext uri="{FF2B5EF4-FFF2-40B4-BE49-F238E27FC236}">
                  <a16:creationId xmlns:a16="http://schemas.microsoft.com/office/drawing/2014/main" id="{9A524CA5-7A09-E943-ED66-E2BCA1D2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17" y="3384682"/>
              <a:ext cx="3877917" cy="326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1" name="Picture 6">
              <a:extLst>
                <a:ext uri="{FF2B5EF4-FFF2-40B4-BE49-F238E27FC236}">
                  <a16:creationId xmlns:a16="http://schemas.microsoft.com/office/drawing/2014/main" id="{743D8C65-9471-F1C1-FFE4-831C3912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84681"/>
              <a:ext cx="3899824" cy="326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47" name="Group 1">
            <a:extLst>
              <a:ext uri="{FF2B5EF4-FFF2-40B4-BE49-F238E27FC236}">
                <a16:creationId xmlns:a16="http://schemas.microsoft.com/office/drawing/2014/main" id="{99E355B4-2A0B-E52C-B77C-8AEE6F46D109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39689"/>
            <a:ext cx="4886325" cy="733425"/>
            <a:chOff x="142876" y="39688"/>
            <a:chExt cx="4886324" cy="734135"/>
          </a:xfrm>
        </p:grpSpPr>
        <p:sp>
          <p:nvSpPr>
            <p:cNvPr id="82948" name="Rectangle 1">
              <a:extLst>
                <a:ext uri="{FF2B5EF4-FFF2-40B4-BE49-F238E27FC236}">
                  <a16:creationId xmlns:a16="http://schemas.microsoft.com/office/drawing/2014/main" id="{EF70A492-E8DE-FADE-E388-EC6A66D7F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52400"/>
              <a:ext cx="396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 2. Hoạt động 2: Thể hiện</a:t>
              </a:r>
            </a:p>
          </p:txBody>
        </p:sp>
        <p:pic>
          <p:nvPicPr>
            <p:cNvPr id="82949" name="Picture 8">
              <a:extLst>
                <a:ext uri="{FF2B5EF4-FFF2-40B4-BE49-F238E27FC236}">
                  <a16:creationId xmlns:a16="http://schemas.microsoft.com/office/drawing/2014/main" id="{7B2C94E0-CE8F-6AD6-5DD9-E417C7D3F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75" b="75023"/>
            <a:stretch>
              <a:fillRect/>
            </a:stretch>
          </p:blipFill>
          <p:spPr bwMode="auto">
            <a:xfrm>
              <a:off x="142876" y="39688"/>
              <a:ext cx="1000246" cy="73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DA9732-BCC6-00BF-79EC-83A825EC77D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85826"/>
            <a:ext cx="9144000" cy="5694363"/>
            <a:chOff x="0" y="1039813"/>
            <a:chExt cx="9144000" cy="5132387"/>
          </a:xfrm>
        </p:grpSpPr>
        <p:pic>
          <p:nvPicPr>
            <p:cNvPr id="83974" name="Picture 7">
              <a:extLst>
                <a:ext uri="{FF2B5EF4-FFF2-40B4-BE49-F238E27FC236}">
                  <a16:creationId xmlns:a16="http://schemas.microsoft.com/office/drawing/2014/main" id="{9AC9D262-0589-98DF-5D77-89AE71D7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9813"/>
              <a:ext cx="3514725" cy="325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5" name="Picture 8">
              <a:extLst>
                <a:ext uri="{FF2B5EF4-FFF2-40B4-BE49-F238E27FC236}">
                  <a16:creationId xmlns:a16="http://schemas.microsoft.com/office/drawing/2014/main" id="{EE1C1163-A6CC-E9D8-6838-2B2635A7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725" y="1839913"/>
              <a:ext cx="5629275" cy="433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971" name="Group 4">
            <a:extLst>
              <a:ext uri="{FF2B5EF4-FFF2-40B4-BE49-F238E27FC236}">
                <a16:creationId xmlns:a16="http://schemas.microsoft.com/office/drawing/2014/main" id="{8B1B16CC-0EF1-464F-4D09-1FF1C8D1CC35}"/>
              </a:ext>
            </a:extLst>
          </p:cNvPr>
          <p:cNvGrpSpPr>
            <a:grpSpLocks/>
          </p:cNvGrpSpPr>
          <p:nvPr/>
        </p:nvGrpSpPr>
        <p:grpSpPr bwMode="auto">
          <a:xfrm>
            <a:off x="1666876" y="152401"/>
            <a:ext cx="4886325" cy="733425"/>
            <a:chOff x="142876" y="39688"/>
            <a:chExt cx="4886324" cy="734135"/>
          </a:xfrm>
        </p:grpSpPr>
        <p:sp>
          <p:nvSpPr>
            <p:cNvPr id="83972" name="Rectangle 1">
              <a:extLst>
                <a:ext uri="{FF2B5EF4-FFF2-40B4-BE49-F238E27FC236}">
                  <a16:creationId xmlns:a16="http://schemas.microsoft.com/office/drawing/2014/main" id="{32C1CE0C-FDA8-66B0-037C-5D82492F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52400"/>
              <a:ext cx="396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 2. Hoạt động 2: Thể hiện </a:t>
              </a:r>
            </a:p>
          </p:txBody>
        </p:sp>
        <p:pic>
          <p:nvPicPr>
            <p:cNvPr id="83973" name="Picture 8">
              <a:extLst>
                <a:ext uri="{FF2B5EF4-FFF2-40B4-BE49-F238E27FC236}">
                  <a16:creationId xmlns:a16="http://schemas.microsoft.com/office/drawing/2014/main" id="{1C56BA87-A9E4-C26F-B6A8-EE51F2A7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75" b="75023"/>
            <a:stretch>
              <a:fillRect/>
            </a:stretch>
          </p:blipFill>
          <p:spPr bwMode="auto">
            <a:xfrm>
              <a:off x="142876" y="39688"/>
              <a:ext cx="1000246" cy="73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1">
            <a:extLst>
              <a:ext uri="{FF2B5EF4-FFF2-40B4-BE49-F238E27FC236}">
                <a16:creationId xmlns:a16="http://schemas.microsoft.com/office/drawing/2014/main" id="{3D956AF7-FB4E-0A64-D91A-9F84D5315CC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8600"/>
            <a:ext cx="8991600" cy="6629400"/>
            <a:chOff x="1475961" y="127484"/>
            <a:chExt cx="6781800" cy="6645852"/>
          </a:xfrm>
        </p:grpSpPr>
        <p:pic>
          <p:nvPicPr>
            <p:cNvPr id="84995" name="Picture 16">
              <a:extLst>
                <a:ext uri="{FF2B5EF4-FFF2-40B4-BE49-F238E27FC236}">
                  <a16:creationId xmlns:a16="http://schemas.microsoft.com/office/drawing/2014/main" id="{E3B2D732-1438-D761-AD0A-61B0FD95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961" y="127484"/>
              <a:ext cx="6781800" cy="325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6" name="Picture 17">
              <a:extLst>
                <a:ext uri="{FF2B5EF4-FFF2-40B4-BE49-F238E27FC236}">
                  <a16:creationId xmlns:a16="http://schemas.microsoft.com/office/drawing/2014/main" id="{EE692701-F33C-6A69-4C0B-FB32782F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137" y="3443111"/>
              <a:ext cx="4708249" cy="33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4D711FF5-25FB-9A00-83AF-D1B21BA8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52400"/>
            <a:ext cx="4276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F6688E90-A68B-AF56-7586-44D9BBA13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1"/>
            <a:ext cx="4114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>
            <a:extLst>
              <a:ext uri="{FF2B5EF4-FFF2-40B4-BE49-F238E27FC236}">
                <a16:creationId xmlns:a16="http://schemas.microsoft.com/office/drawing/2014/main" id="{40B1A9A9-A5A7-83A5-50B8-44766590C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3214689"/>
            <a:ext cx="42767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>
            <a:extLst>
              <a:ext uri="{FF2B5EF4-FFF2-40B4-BE49-F238E27FC236}">
                <a16:creationId xmlns:a16="http://schemas.microsoft.com/office/drawing/2014/main" id="{90EF5342-ECF2-AAC4-71BA-4DED266F8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8339"/>
            <a:ext cx="41148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409EB18C-FB3F-A0E7-6BA3-3E5E7814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6201"/>
            <a:ext cx="43053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0A2B8DB9-F707-894E-5BAC-901DCDBD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76201"/>
            <a:ext cx="4343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>
            <a:extLst>
              <a:ext uri="{FF2B5EF4-FFF2-40B4-BE49-F238E27FC236}">
                <a16:creationId xmlns:a16="http://schemas.microsoft.com/office/drawing/2014/main" id="{F4DE8EA6-338B-7216-AAB2-3D55B11F4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503613"/>
            <a:ext cx="427196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>
            <a:extLst>
              <a:ext uri="{FF2B5EF4-FFF2-40B4-BE49-F238E27FC236}">
                <a16:creationId xmlns:a16="http://schemas.microsoft.com/office/drawing/2014/main" id="{37D7552A-982F-BCD0-47E1-8282B5DC5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3624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D2B3-88E0-479D-AFC6-5B5AD72B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9986-5E8A-4F51-8419-264A0F8D1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4D7C98D-74AE-495E-830B-718D24E3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67DC7-3DB1-455D-A9D4-9B6409EBC4F8}"/>
              </a:ext>
            </a:extLst>
          </p:cNvPr>
          <p:cNvSpPr txBox="1"/>
          <p:nvPr/>
        </p:nvSpPr>
        <p:spPr>
          <a:xfrm>
            <a:off x="4426225" y="1246257"/>
            <a:ext cx="373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DF8E8-1A1B-4836-93D5-E9A94D1C27DA}"/>
              </a:ext>
            </a:extLst>
          </p:cNvPr>
          <p:cNvSpPr txBox="1"/>
          <p:nvPr/>
        </p:nvSpPr>
        <p:spPr>
          <a:xfrm rot="10800000" flipV="1">
            <a:off x="1311964" y="3170720"/>
            <a:ext cx="9899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NGHE BÀI HÁT VÀ GHI LẠI NHỮNG HÌNH ẢNH VỀ QUÊ H</a:t>
            </a:r>
            <a:r>
              <a:rPr lang="vi-VN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CÓ TRONG CA KHÚC QUÊ TÔI.</a:t>
            </a:r>
          </a:p>
        </p:txBody>
      </p:sp>
    </p:spTree>
    <p:extLst>
      <p:ext uri="{BB962C8B-B14F-4D97-AF65-F5344CB8AC3E}">
        <p14:creationId xmlns:p14="http://schemas.microsoft.com/office/powerpoint/2010/main" val="37192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>
            <a:extLst>
              <a:ext uri="{FF2B5EF4-FFF2-40B4-BE49-F238E27FC236}">
                <a16:creationId xmlns:a16="http://schemas.microsoft.com/office/drawing/2014/main" id="{345F7948-4491-C9FA-154D-AA6A8B70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8534400" cy="41549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gam </a:t>
            </a:r>
            <a:r>
              <a:rPr lang="en-US" sz="2400" dirty="0" err="1">
                <a:solidFill>
                  <a:srgbClr val="000000"/>
                </a:solidFill>
              </a:rPr>
              <a:t>màu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ảnh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chụp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thuật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  -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tưởng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hệ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giữa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gam </a:t>
            </a:r>
            <a:r>
              <a:rPr lang="en-US" sz="2400" dirty="0" err="1">
                <a:solidFill>
                  <a:srgbClr val="000000"/>
                </a:solidFill>
              </a:rPr>
              <a:t>màu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nóng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màu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thuật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họa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Việt</a:t>
            </a:r>
            <a:r>
              <a:rPr lang="en-US" sz="2400" dirty="0">
                <a:solidFill>
                  <a:srgbClr val="000000"/>
                </a:solidFill>
              </a:rPr>
              <a:t> Nam.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  -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dụng</a:t>
            </a:r>
            <a:r>
              <a:rPr lang="en-US" sz="2400" dirty="0">
                <a:solidFill>
                  <a:srgbClr val="000000"/>
                </a:solidFill>
              </a:rPr>
              <a:t> gam </a:t>
            </a:r>
            <a:r>
              <a:rPr lang="en-US" sz="2400" dirty="0" err="1">
                <a:solidFill>
                  <a:srgbClr val="000000"/>
                </a:solidFill>
              </a:rPr>
              <a:t>màu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nóng-lạnh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thuật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tưởng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đến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trạng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cảm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xúc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con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vui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vẻ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ấm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áp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nhẹ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nhàng</a:t>
            </a:r>
            <a:r>
              <a:rPr lang="en-US" sz="2400" dirty="0">
                <a:solidFill>
                  <a:srgbClr val="000000"/>
                </a:solidFill>
              </a:rPr>
              <a:t>,...).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lựa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chọn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chất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tạo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thuật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0661" name="Text Box 2">
            <a:extLst>
              <a:ext uri="{FF2B5EF4-FFF2-40B4-BE49-F238E27FC236}">
                <a16:creationId xmlns:a16="http://schemas.microsoft.com/office/drawing/2014/main" id="{A4912189-121F-8440-9141-4AA10ADE4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4951"/>
            <a:ext cx="830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Thứ Ba ngày 29 tháng  10 năm 2023</a:t>
            </a:r>
          </a:p>
        </p:txBody>
      </p:sp>
      <p:sp>
        <p:nvSpPr>
          <p:cNvPr id="70662" name="Text Box 3">
            <a:extLst>
              <a:ext uri="{FF2B5EF4-FFF2-40B4-BE49-F238E27FC236}">
                <a16:creationId xmlns:a16="http://schemas.microsoft.com/office/drawing/2014/main" id="{B97D47FC-B1A6-C3CF-4FEE-BAEB859D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812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 u="sng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70663" name="Text Box 4">
            <a:extLst>
              <a:ext uri="{FF2B5EF4-FFF2-40B4-BE49-F238E27FC236}">
                <a16:creationId xmlns:a16="http://schemas.microsoft.com/office/drawing/2014/main" id="{108DD383-62CE-CB8D-9349-081A6F64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84276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Chủ đề 3: CẢNH ĐẸP QUÊ HƯƠNG ( TIẾT 1 )</a:t>
            </a:r>
          </a:p>
        </p:txBody>
      </p:sp>
      <p:sp>
        <p:nvSpPr>
          <p:cNvPr id="70664" name="Text Box 4">
            <a:extLst>
              <a:ext uri="{FF2B5EF4-FFF2-40B4-BE49-F238E27FC236}">
                <a16:creationId xmlns:a16="http://schemas.microsoft.com/office/drawing/2014/main" id="{9391E3A8-1A2C-8A39-B353-1FB8A7E9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92151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Mĩ thuật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>
            <a:extLst>
              <a:ext uri="{FF2B5EF4-FFF2-40B4-BE49-F238E27FC236}">
                <a16:creationId xmlns:a16="http://schemas.microsoft.com/office/drawing/2014/main" id="{2A6F2338-1599-7618-0FC5-520961BC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2001838" y="425451"/>
            <a:ext cx="86550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3" name="Group 1">
            <a:extLst>
              <a:ext uri="{FF2B5EF4-FFF2-40B4-BE49-F238E27FC236}">
                <a16:creationId xmlns:a16="http://schemas.microsoft.com/office/drawing/2014/main" id="{9B5D49EA-192E-DF58-8E65-F082B1271393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74613"/>
            <a:ext cx="8353425" cy="719802"/>
            <a:chOff x="256572" y="74272"/>
            <a:chExt cx="8354028" cy="855635"/>
          </a:xfrm>
        </p:grpSpPr>
        <p:sp>
          <p:nvSpPr>
            <p:cNvPr id="71685" name="Rectangle 1">
              <a:extLst>
                <a:ext uri="{FF2B5EF4-FFF2-40B4-BE49-F238E27FC236}">
                  <a16:creationId xmlns:a16="http://schemas.microsoft.com/office/drawing/2014/main" id="{819FF7BE-0F9F-7C2C-C7DD-27BCDE08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25022"/>
              <a:ext cx="7543800" cy="80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1</a:t>
              </a:r>
              <a:r>
                <a:rPr lang="en-US" altLang="en-US" sz="1800" b="1">
                  <a:solidFill>
                    <a:srgbClr val="000000"/>
                  </a:solidFill>
                </a:rPr>
                <a:t>. Hoạt động 1: Quan sát. </a:t>
              </a:r>
              <a:endParaRPr lang="en-US" altLang="en-US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en-US" sz="1800" b="1">
                  <a:solidFill>
                    <a:srgbClr val="00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71686" name="Picture 7">
              <a:extLst>
                <a:ext uri="{FF2B5EF4-FFF2-40B4-BE49-F238E27FC236}">
                  <a16:creationId xmlns:a16="http://schemas.microsoft.com/office/drawing/2014/main" id="{5FCD1228-2342-1B14-8F42-5C462AFD1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r="89392" b="83403"/>
            <a:stretch>
              <a:fillRect/>
            </a:stretch>
          </p:blipFill>
          <p:spPr bwMode="auto">
            <a:xfrm>
              <a:off x="256572" y="74272"/>
              <a:ext cx="810228" cy="77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396" name="Picture 1">
            <a:extLst>
              <a:ext uri="{FF2B5EF4-FFF2-40B4-BE49-F238E27FC236}">
                <a16:creationId xmlns:a16="http://schemas.microsoft.com/office/drawing/2014/main" id="{5F049A5D-CE3D-C278-C20D-D318F86ED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92613"/>
            <a:ext cx="79009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B99F-0332-6BA0-5D28-74954D45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267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96543D-59B7-31E3-EA1D-ABA497DA8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44958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FC21A6-30A8-E525-5BE5-BD2729CAA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90098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áo án điện tử Mĩ thuật 4 kết nối Chủ đề 8: Quê hương thanh bình">
            <a:extLst>
              <a:ext uri="{FF2B5EF4-FFF2-40B4-BE49-F238E27FC236}">
                <a16:creationId xmlns:a16="http://schemas.microsoft.com/office/drawing/2014/main" id="{C2A99E80-A955-AC55-98EE-19417211A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-15875"/>
            <a:ext cx="855821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698448-F65F-7F26-2AA0-B0CC5376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3124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3E54B8-AD71-565E-9D49-F1A79C7D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776788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phunugioi.com/wp-content/uploads/2022/06/Anh-que-huong-mien-tay-va-hoang-hon.jpg">
            <a:extLst>
              <a:ext uri="{FF2B5EF4-FFF2-40B4-BE49-F238E27FC236}">
                <a16:creationId xmlns:a16="http://schemas.microsoft.com/office/drawing/2014/main" id="{856F3E6D-D030-F1F3-0873-E4FE13BB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11564"/>
            <a:ext cx="43211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">
            <a:extLst>
              <a:ext uri="{FF2B5EF4-FFF2-40B4-BE49-F238E27FC236}">
                <a16:creationId xmlns:a16="http://schemas.microsoft.com/office/drawing/2014/main" id="{EFC93EE3-8032-48F0-7F2E-A7311EC21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8600"/>
            <a:ext cx="4187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>
            <a:extLst>
              <a:ext uri="{FF2B5EF4-FFF2-40B4-BE49-F238E27FC236}">
                <a16:creationId xmlns:a16="http://schemas.microsoft.com/office/drawing/2014/main" id="{6D6A3C0E-7492-79FD-C710-C68B00E7C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4800"/>
            <a:ext cx="4321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3">
            <a:extLst>
              <a:ext uri="{FF2B5EF4-FFF2-40B4-BE49-F238E27FC236}">
                <a16:creationId xmlns:a16="http://schemas.microsoft.com/office/drawing/2014/main" id="{E1CADFAB-BBBF-C331-3F42-DF5C3A3B6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611564"/>
            <a:ext cx="41878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D0800F1B-05F8-A4E5-1410-C5889DFE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035050"/>
            <a:ext cx="83375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oup 3">
            <a:extLst>
              <a:ext uri="{FF2B5EF4-FFF2-40B4-BE49-F238E27FC236}">
                <a16:creationId xmlns:a16="http://schemas.microsoft.com/office/drawing/2014/main" id="{5CEDCD6D-B849-008D-817C-D6FA6FF44FAC}"/>
              </a:ext>
            </a:extLst>
          </p:cNvPr>
          <p:cNvGrpSpPr>
            <a:grpSpLocks/>
          </p:cNvGrpSpPr>
          <p:nvPr/>
        </p:nvGrpSpPr>
        <p:grpSpPr bwMode="auto">
          <a:xfrm>
            <a:off x="1933576" y="158750"/>
            <a:ext cx="8353425" cy="908050"/>
            <a:chOff x="256572" y="74272"/>
            <a:chExt cx="8354028" cy="908391"/>
          </a:xfrm>
        </p:grpSpPr>
        <p:sp>
          <p:nvSpPr>
            <p:cNvPr id="75780" name="Rectangle 1">
              <a:extLst>
                <a:ext uri="{FF2B5EF4-FFF2-40B4-BE49-F238E27FC236}">
                  <a16:creationId xmlns:a16="http://schemas.microsoft.com/office/drawing/2014/main" id="{334898C6-0A6D-FE95-2F22-09A79B2EB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304800"/>
              <a:ext cx="7543800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1</a:t>
              </a:r>
              <a:r>
                <a:rPr lang="en-US" altLang="en-US" sz="1800" b="1">
                  <a:solidFill>
                    <a:srgbClr val="000000"/>
                  </a:solidFill>
                </a:rPr>
                <a:t>. Hoạt động 1: Quan sát.  </a:t>
              </a:r>
              <a:endParaRPr lang="en-US" altLang="en-US" sz="180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en-US" sz="1800" b="1">
                  <a:solidFill>
                    <a:srgbClr val="00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75781" name="Picture 7">
              <a:extLst>
                <a:ext uri="{FF2B5EF4-FFF2-40B4-BE49-F238E27FC236}">
                  <a16:creationId xmlns:a16="http://schemas.microsoft.com/office/drawing/2014/main" id="{69C13711-C075-00BA-EFD1-40A6F84D3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r="89392" b="83403"/>
            <a:stretch>
              <a:fillRect/>
            </a:stretch>
          </p:blipFill>
          <p:spPr bwMode="auto">
            <a:xfrm>
              <a:off x="256572" y="74272"/>
              <a:ext cx="810228" cy="77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40016C0A-FCC7-E7A8-D531-89A8FC26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04801"/>
            <a:ext cx="7543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1</a:t>
            </a:r>
            <a:r>
              <a:rPr lang="en-US" altLang="en-US" sz="1800" b="1">
                <a:solidFill>
                  <a:srgbClr val="000000"/>
                </a:solidFill>
              </a:rPr>
              <a:t>. Hoạt động 1: Quan sát. </a:t>
            </a: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1800" b="1">
                <a:solidFill>
                  <a:srgbClr val="000000"/>
                </a:solidFill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AFEDC19D-14EB-977E-7D6C-EC5E6E71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808039"/>
            <a:ext cx="52419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E82B70-EB3A-8C0F-3A5D-50802A1D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67250"/>
            <a:ext cx="643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1. Chủ đề của bức tranh diễn tả nội dung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B4FDC-F1B1-E9BD-71E4-B7530773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070475"/>
            <a:ext cx="575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2. Gam màu chính của các bức tranh là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3BA89-A1F1-53D3-8698-30259206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73700"/>
            <a:ext cx="575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3. Màu sắc trong tranh biểu đạt cảm xúc nào?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1E9F1-B723-BD8C-A632-1D9238A6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5876925"/>
            <a:ext cx="5218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4. Gam màu nóng thường có các màu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5DA24-BF16-BAD7-0C56-E8FDFE77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6281739"/>
            <a:ext cx="575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5. Gam màu Lạnh thường có các màu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455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.VnArial</vt:lpstr>
      <vt:lpstr>.VnArial Narrow</vt:lpstr>
      <vt:lpstr>.VnTime</vt:lpstr>
      <vt:lpstr>Arial</vt:lpstr>
      <vt:lpstr>Calibri</vt:lpstr>
      <vt:lpstr>Calibri Light</vt:lpstr>
      <vt:lpstr>Times New Roman</vt:lpstr>
      <vt:lpstr>Default Design</vt:lpstr>
      <vt:lpstr>1_Default Design</vt:lpstr>
      <vt:lpstr>3_Office Theme</vt:lpstr>
      <vt:lpstr>4_Office Theme</vt:lpstr>
      <vt:lpstr>1_Office Theme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ismail - [2010]</cp:lastModifiedBy>
  <cp:revision>98</cp:revision>
  <dcterms:created xsi:type="dcterms:W3CDTF">2022-09-04T02:35:10Z</dcterms:created>
  <dcterms:modified xsi:type="dcterms:W3CDTF">2025-03-22T03:06:03Z</dcterms:modified>
</cp:coreProperties>
</file>