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4" r:id="rId4"/>
    <p:sldId id="257" r:id="rId5"/>
    <p:sldId id="285" r:id="rId6"/>
    <p:sldId id="286" r:id="rId7"/>
    <p:sldId id="287" r:id="rId8"/>
    <p:sldId id="288" r:id="rId9"/>
    <p:sldId id="305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306" r:id="rId18"/>
    <p:sldId id="299" r:id="rId19"/>
    <p:sldId id="300" r:id="rId20"/>
    <p:sldId id="301" r:id="rId21"/>
    <p:sldId id="302" r:id="rId22"/>
    <p:sldId id="307" r:id="rId23"/>
    <p:sldId id="303" r:id="rId24"/>
  </p:sldIdLst>
  <p:sldSz cx="18288000" cy="10287000"/>
  <p:notesSz cx="6858000" cy="9144000"/>
  <p:embeddedFontLst>
    <p:embeddedFont>
      <p:font typeface="#9Slide06 SVNDope Script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mo" charset="0"/>
      <p:regular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TT Firs Neue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523"/>
    <a:srgbClr val="860405"/>
    <a:srgbClr val="DAAF02"/>
    <a:srgbClr val="2A912A"/>
    <a:srgbClr val="D40607"/>
    <a:srgbClr val="401F10"/>
    <a:srgbClr val="734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B0085-199C-4232-BC35-CA15255C2116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B8010-C534-44C5-8245-6B5E8E508D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https://www.youtube.com/watch?v=tv8kFBAclro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8010-C534-44C5-8245-6B5E8E508D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45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xmlns="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92600" y="97022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6217" y="1248584"/>
            <a:ext cx="15157398" cy="822835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05753" cy="4400295"/>
            </a:xfrm>
            <a:custGeom>
              <a:avLst/>
              <a:gdLst/>
              <a:ahLst/>
              <a:cxnLst/>
              <a:rect l="l" t="t" r="r" b="b"/>
              <a:pathLst>
                <a:path w="8105753" h="4400295">
                  <a:moveTo>
                    <a:pt x="8105753" y="48622"/>
                  </a:moveTo>
                  <a:lnTo>
                    <a:pt x="8105753" y="0"/>
                  </a:lnTo>
                  <a:lnTo>
                    <a:pt x="44783" y="0"/>
                  </a:lnTo>
                  <a:lnTo>
                    <a:pt x="44783" y="24311"/>
                  </a:lnTo>
                  <a:lnTo>
                    <a:pt x="0" y="24311"/>
                  </a:lnTo>
                  <a:lnTo>
                    <a:pt x="0" y="4400295"/>
                  </a:lnTo>
                  <a:lnTo>
                    <a:pt x="89566" y="4400295"/>
                  </a:lnTo>
                  <a:lnTo>
                    <a:pt x="89566" y="3549409"/>
                  </a:lnTo>
                  <a:lnTo>
                    <a:pt x="1612194" y="3549409"/>
                  </a:lnTo>
                  <a:lnTo>
                    <a:pt x="1612194" y="4400295"/>
                  </a:lnTo>
                  <a:lnTo>
                    <a:pt x="1701760" y="4400295"/>
                  </a:lnTo>
                  <a:lnTo>
                    <a:pt x="1701760" y="3549409"/>
                  </a:lnTo>
                  <a:lnTo>
                    <a:pt x="3224388" y="3549409"/>
                  </a:lnTo>
                  <a:lnTo>
                    <a:pt x="3224388" y="4400295"/>
                  </a:lnTo>
                  <a:lnTo>
                    <a:pt x="3313954" y="4400295"/>
                  </a:lnTo>
                  <a:lnTo>
                    <a:pt x="3313954" y="3549409"/>
                  </a:lnTo>
                  <a:lnTo>
                    <a:pt x="4836582" y="3549409"/>
                  </a:lnTo>
                  <a:lnTo>
                    <a:pt x="4836582" y="4400295"/>
                  </a:lnTo>
                  <a:lnTo>
                    <a:pt x="4926148" y="4400295"/>
                  </a:lnTo>
                  <a:lnTo>
                    <a:pt x="4926148" y="3549409"/>
                  </a:lnTo>
                  <a:lnTo>
                    <a:pt x="6448775" y="3549409"/>
                  </a:lnTo>
                  <a:lnTo>
                    <a:pt x="6448775" y="4400295"/>
                  </a:lnTo>
                  <a:lnTo>
                    <a:pt x="6538341" y="4400295"/>
                  </a:lnTo>
                  <a:lnTo>
                    <a:pt x="6538341" y="3549409"/>
                  </a:lnTo>
                  <a:lnTo>
                    <a:pt x="8105753" y="3549409"/>
                  </a:lnTo>
                  <a:lnTo>
                    <a:pt x="8105753" y="3500787"/>
                  </a:lnTo>
                  <a:lnTo>
                    <a:pt x="6538341" y="3500787"/>
                  </a:lnTo>
                  <a:lnTo>
                    <a:pt x="6538341" y="2674212"/>
                  </a:lnTo>
                  <a:lnTo>
                    <a:pt x="8105753" y="2674212"/>
                  </a:lnTo>
                  <a:lnTo>
                    <a:pt x="8105753" y="2625590"/>
                  </a:lnTo>
                  <a:lnTo>
                    <a:pt x="6538341" y="2625590"/>
                  </a:lnTo>
                  <a:lnTo>
                    <a:pt x="6538341" y="1799016"/>
                  </a:lnTo>
                  <a:lnTo>
                    <a:pt x="8105753" y="1799016"/>
                  </a:lnTo>
                  <a:lnTo>
                    <a:pt x="8105753" y="1750394"/>
                  </a:lnTo>
                  <a:lnTo>
                    <a:pt x="6538341" y="1750394"/>
                  </a:lnTo>
                  <a:lnTo>
                    <a:pt x="6538341" y="923819"/>
                  </a:lnTo>
                  <a:lnTo>
                    <a:pt x="8105753" y="923819"/>
                  </a:lnTo>
                  <a:lnTo>
                    <a:pt x="8105753" y="875197"/>
                  </a:lnTo>
                  <a:lnTo>
                    <a:pt x="6538341" y="875197"/>
                  </a:lnTo>
                  <a:lnTo>
                    <a:pt x="6538341" y="48622"/>
                  </a:lnTo>
                  <a:lnTo>
                    <a:pt x="8105753" y="48622"/>
                  </a:lnTo>
                  <a:close/>
                  <a:moveTo>
                    <a:pt x="1701760" y="875197"/>
                  </a:moveTo>
                  <a:lnTo>
                    <a:pt x="1701760" y="48622"/>
                  </a:lnTo>
                  <a:lnTo>
                    <a:pt x="3224388" y="48622"/>
                  </a:lnTo>
                  <a:lnTo>
                    <a:pt x="3224388" y="875197"/>
                  </a:lnTo>
                  <a:lnTo>
                    <a:pt x="1701760" y="875197"/>
                  </a:lnTo>
                  <a:close/>
                  <a:moveTo>
                    <a:pt x="3224388" y="923819"/>
                  </a:moveTo>
                  <a:lnTo>
                    <a:pt x="3224388" y="1750394"/>
                  </a:lnTo>
                  <a:lnTo>
                    <a:pt x="1701760" y="1750394"/>
                  </a:lnTo>
                  <a:lnTo>
                    <a:pt x="1701760" y="923819"/>
                  </a:lnTo>
                  <a:lnTo>
                    <a:pt x="3224388" y="923819"/>
                  </a:lnTo>
                  <a:close/>
                  <a:moveTo>
                    <a:pt x="1612194" y="875197"/>
                  </a:moveTo>
                  <a:lnTo>
                    <a:pt x="89566" y="875197"/>
                  </a:lnTo>
                  <a:lnTo>
                    <a:pt x="89566" y="48622"/>
                  </a:lnTo>
                  <a:lnTo>
                    <a:pt x="1612194" y="48622"/>
                  </a:lnTo>
                  <a:lnTo>
                    <a:pt x="1612194" y="875197"/>
                  </a:lnTo>
                  <a:close/>
                  <a:moveTo>
                    <a:pt x="1612194" y="923819"/>
                  </a:moveTo>
                  <a:lnTo>
                    <a:pt x="1612194" y="1750394"/>
                  </a:lnTo>
                  <a:lnTo>
                    <a:pt x="89566" y="1750394"/>
                  </a:lnTo>
                  <a:lnTo>
                    <a:pt x="89566" y="923819"/>
                  </a:lnTo>
                  <a:lnTo>
                    <a:pt x="1612194" y="923819"/>
                  </a:lnTo>
                  <a:close/>
                  <a:moveTo>
                    <a:pt x="1612194" y="1799016"/>
                  </a:moveTo>
                  <a:lnTo>
                    <a:pt x="1612194" y="2625590"/>
                  </a:lnTo>
                  <a:lnTo>
                    <a:pt x="89566" y="2625590"/>
                  </a:lnTo>
                  <a:lnTo>
                    <a:pt x="89566" y="1799016"/>
                  </a:lnTo>
                  <a:lnTo>
                    <a:pt x="1612194" y="1799016"/>
                  </a:lnTo>
                  <a:close/>
                  <a:moveTo>
                    <a:pt x="1701760" y="1799016"/>
                  </a:moveTo>
                  <a:lnTo>
                    <a:pt x="3224388" y="1799016"/>
                  </a:lnTo>
                  <a:lnTo>
                    <a:pt x="3224388" y="2625590"/>
                  </a:lnTo>
                  <a:lnTo>
                    <a:pt x="1701760" y="2625590"/>
                  </a:lnTo>
                  <a:lnTo>
                    <a:pt x="1701760" y="1799016"/>
                  </a:lnTo>
                  <a:close/>
                  <a:moveTo>
                    <a:pt x="3313954" y="1799016"/>
                  </a:moveTo>
                  <a:lnTo>
                    <a:pt x="4836582" y="1799016"/>
                  </a:lnTo>
                  <a:lnTo>
                    <a:pt x="4836582" y="2625590"/>
                  </a:lnTo>
                  <a:lnTo>
                    <a:pt x="3313954" y="2625590"/>
                  </a:lnTo>
                  <a:lnTo>
                    <a:pt x="3313954" y="1799016"/>
                  </a:lnTo>
                  <a:close/>
                  <a:moveTo>
                    <a:pt x="3313954" y="1750394"/>
                  </a:moveTo>
                  <a:lnTo>
                    <a:pt x="3313954" y="923819"/>
                  </a:lnTo>
                  <a:lnTo>
                    <a:pt x="4836582" y="923819"/>
                  </a:lnTo>
                  <a:lnTo>
                    <a:pt x="4836582" y="1750394"/>
                  </a:lnTo>
                  <a:lnTo>
                    <a:pt x="3313954" y="1750394"/>
                  </a:lnTo>
                  <a:close/>
                  <a:moveTo>
                    <a:pt x="3313954" y="875197"/>
                  </a:moveTo>
                  <a:lnTo>
                    <a:pt x="3313954" y="48622"/>
                  </a:lnTo>
                  <a:lnTo>
                    <a:pt x="4836582" y="48622"/>
                  </a:lnTo>
                  <a:lnTo>
                    <a:pt x="4836582" y="875197"/>
                  </a:lnTo>
                  <a:lnTo>
                    <a:pt x="3313954" y="875197"/>
                  </a:lnTo>
                  <a:close/>
                  <a:moveTo>
                    <a:pt x="89566" y="3500787"/>
                  </a:moveTo>
                  <a:lnTo>
                    <a:pt x="89566" y="2674212"/>
                  </a:lnTo>
                  <a:lnTo>
                    <a:pt x="1612194" y="2674212"/>
                  </a:lnTo>
                  <a:lnTo>
                    <a:pt x="1612194" y="3500787"/>
                  </a:lnTo>
                  <a:lnTo>
                    <a:pt x="89566" y="3500787"/>
                  </a:lnTo>
                  <a:close/>
                  <a:moveTo>
                    <a:pt x="1701760" y="3500787"/>
                  </a:moveTo>
                  <a:lnTo>
                    <a:pt x="1701760" y="2674212"/>
                  </a:lnTo>
                  <a:lnTo>
                    <a:pt x="3224388" y="2674212"/>
                  </a:lnTo>
                  <a:lnTo>
                    <a:pt x="3224388" y="3500787"/>
                  </a:lnTo>
                  <a:lnTo>
                    <a:pt x="1701760" y="3500787"/>
                  </a:lnTo>
                  <a:close/>
                  <a:moveTo>
                    <a:pt x="3313954" y="3500787"/>
                  </a:moveTo>
                  <a:lnTo>
                    <a:pt x="3313954" y="2674212"/>
                  </a:lnTo>
                  <a:lnTo>
                    <a:pt x="4836582" y="2674212"/>
                  </a:lnTo>
                  <a:lnTo>
                    <a:pt x="4836582" y="3500787"/>
                  </a:lnTo>
                  <a:lnTo>
                    <a:pt x="3313954" y="3500787"/>
                  </a:lnTo>
                  <a:close/>
                  <a:moveTo>
                    <a:pt x="6448775" y="3500787"/>
                  </a:moveTo>
                  <a:lnTo>
                    <a:pt x="4926148" y="3500787"/>
                  </a:lnTo>
                  <a:lnTo>
                    <a:pt x="4926148" y="2674212"/>
                  </a:lnTo>
                  <a:lnTo>
                    <a:pt x="6448775" y="2674212"/>
                  </a:lnTo>
                  <a:lnTo>
                    <a:pt x="6448775" y="3500787"/>
                  </a:lnTo>
                  <a:close/>
                  <a:moveTo>
                    <a:pt x="6448775" y="2625590"/>
                  </a:moveTo>
                  <a:lnTo>
                    <a:pt x="4926148" y="2625590"/>
                  </a:lnTo>
                  <a:lnTo>
                    <a:pt x="4926148" y="1799016"/>
                  </a:lnTo>
                  <a:lnTo>
                    <a:pt x="6448775" y="1799016"/>
                  </a:lnTo>
                  <a:lnTo>
                    <a:pt x="6448775" y="2625590"/>
                  </a:lnTo>
                  <a:close/>
                  <a:moveTo>
                    <a:pt x="6448775" y="1750394"/>
                  </a:moveTo>
                  <a:lnTo>
                    <a:pt x="4926148" y="1750394"/>
                  </a:lnTo>
                  <a:lnTo>
                    <a:pt x="4926148" y="923819"/>
                  </a:lnTo>
                  <a:lnTo>
                    <a:pt x="6448775" y="923819"/>
                  </a:lnTo>
                  <a:lnTo>
                    <a:pt x="6448775" y="1750394"/>
                  </a:lnTo>
                  <a:close/>
                  <a:moveTo>
                    <a:pt x="6448775" y="875197"/>
                  </a:moveTo>
                  <a:lnTo>
                    <a:pt x="4926148" y="875197"/>
                  </a:lnTo>
                  <a:lnTo>
                    <a:pt x="4926148" y="48622"/>
                  </a:lnTo>
                  <a:lnTo>
                    <a:pt x="6448775" y="48622"/>
                  </a:lnTo>
                  <a:lnTo>
                    <a:pt x="6448775" y="875197"/>
                  </a:lnTo>
                  <a:close/>
                </a:path>
              </a:pathLst>
            </a:custGeom>
            <a:solidFill>
              <a:srgbClr val="734C3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913714" y="2079317"/>
            <a:ext cx="14642404" cy="6566891"/>
            <a:chOff x="0" y="0"/>
            <a:chExt cx="2623754" cy="11767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3754" cy="1176713"/>
            </a:xfrm>
            <a:custGeom>
              <a:avLst/>
              <a:gdLst/>
              <a:ahLst/>
              <a:cxnLst/>
              <a:rect l="l" t="t" r="r" b="b"/>
              <a:pathLst>
                <a:path w="2623754" h="1176713">
                  <a:moveTo>
                    <a:pt x="10575" y="0"/>
                  </a:moveTo>
                  <a:lnTo>
                    <a:pt x="2613179" y="0"/>
                  </a:lnTo>
                  <a:cubicBezTo>
                    <a:pt x="2615984" y="0"/>
                    <a:pt x="2618673" y="1114"/>
                    <a:pt x="2620656" y="3097"/>
                  </a:cubicBezTo>
                  <a:cubicBezTo>
                    <a:pt x="2622640" y="5080"/>
                    <a:pt x="2623754" y="7770"/>
                    <a:pt x="2623754" y="10575"/>
                  </a:cubicBezTo>
                  <a:lnTo>
                    <a:pt x="2623754" y="1166138"/>
                  </a:lnTo>
                  <a:cubicBezTo>
                    <a:pt x="2623754" y="1168943"/>
                    <a:pt x="2622640" y="1171632"/>
                    <a:pt x="2620656" y="1173615"/>
                  </a:cubicBezTo>
                  <a:cubicBezTo>
                    <a:pt x="2618673" y="1175599"/>
                    <a:pt x="2615984" y="1176713"/>
                    <a:pt x="2613179" y="1176713"/>
                  </a:cubicBezTo>
                  <a:lnTo>
                    <a:pt x="10575" y="1176713"/>
                  </a:lnTo>
                  <a:cubicBezTo>
                    <a:pt x="7770" y="1176713"/>
                    <a:pt x="5080" y="1175599"/>
                    <a:pt x="3097" y="1173615"/>
                  </a:cubicBezTo>
                  <a:cubicBezTo>
                    <a:pt x="1114" y="1171632"/>
                    <a:pt x="0" y="1168943"/>
                    <a:pt x="0" y="1166138"/>
                  </a:cubicBezTo>
                  <a:lnTo>
                    <a:pt x="0" y="10575"/>
                  </a:lnTo>
                  <a:cubicBezTo>
                    <a:pt x="0" y="7770"/>
                    <a:pt x="1114" y="5080"/>
                    <a:pt x="3097" y="3097"/>
                  </a:cubicBezTo>
                  <a:cubicBezTo>
                    <a:pt x="5080" y="1114"/>
                    <a:pt x="7770" y="0"/>
                    <a:pt x="10575" y="0"/>
                  </a:cubicBezTo>
                  <a:close/>
                </a:path>
              </a:pathLst>
            </a:custGeom>
            <a:solidFill>
              <a:srgbClr val="FFCEB3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623754" cy="1252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69772" y="7512630"/>
            <a:ext cx="2357499" cy="2357499"/>
            <a:chOff x="0" y="0"/>
            <a:chExt cx="3143331" cy="314333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37503" y="120457"/>
              <a:ext cx="2902418" cy="290241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7754" r="-25579"/>
                </a:stretch>
              </a:blip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1059683" y="199699"/>
            <a:ext cx="2357499" cy="2357499"/>
            <a:chOff x="0" y="0"/>
            <a:chExt cx="3143331" cy="314333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B7B59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1632" r="-31632"/>
                </a:stretch>
              </a:blip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15124815" y="5775051"/>
            <a:ext cx="2357499" cy="2357499"/>
            <a:chOff x="0" y="0"/>
            <a:chExt cx="3143331" cy="3143331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7419" r="-27419"/>
                </a:stretch>
              </a:blipFill>
            </p:spPr>
          </p:sp>
        </p:grpSp>
      </p:grpSp>
      <p:grpSp>
        <p:nvGrpSpPr>
          <p:cNvPr id="30" name="Group 30"/>
          <p:cNvGrpSpPr/>
          <p:nvPr/>
        </p:nvGrpSpPr>
        <p:grpSpPr>
          <a:xfrm>
            <a:off x="15079858" y="3892185"/>
            <a:ext cx="2357499" cy="2357499"/>
            <a:chOff x="0" y="0"/>
            <a:chExt cx="3143331" cy="314333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37503" y="120457"/>
              <a:ext cx="2902418" cy="290241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76" r="-42580"/>
                </a:stretch>
              </a:blipFill>
            </p:spPr>
          </p:sp>
        </p:grpSp>
      </p:grpSp>
      <p:grpSp>
        <p:nvGrpSpPr>
          <p:cNvPr id="36" name="Group 36"/>
          <p:cNvGrpSpPr/>
          <p:nvPr/>
        </p:nvGrpSpPr>
        <p:grpSpPr>
          <a:xfrm>
            <a:off x="1028700" y="1347265"/>
            <a:ext cx="2357499" cy="2357499"/>
            <a:chOff x="0" y="0"/>
            <a:chExt cx="3143331" cy="314333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6775" r="-26775"/>
                </a:stretch>
              </a:blipFill>
            </p:spPr>
          </p:sp>
        </p:grpSp>
      </p:grpSp>
      <p:grpSp>
        <p:nvGrpSpPr>
          <p:cNvPr id="42" name="Group 42"/>
          <p:cNvGrpSpPr/>
          <p:nvPr/>
        </p:nvGrpSpPr>
        <p:grpSpPr>
          <a:xfrm>
            <a:off x="1028700" y="3005264"/>
            <a:ext cx="2357499" cy="2357499"/>
            <a:chOff x="0" y="0"/>
            <a:chExt cx="3143331" cy="3143331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187" r="-25187"/>
                </a:stretch>
              </a:blipFill>
            </p:spPr>
          </p:sp>
        </p:grpSp>
      </p:grpSp>
      <p:grpSp>
        <p:nvGrpSpPr>
          <p:cNvPr id="48" name="Group 48"/>
          <p:cNvGrpSpPr/>
          <p:nvPr/>
        </p:nvGrpSpPr>
        <p:grpSpPr>
          <a:xfrm>
            <a:off x="1028700" y="4633512"/>
            <a:ext cx="2357499" cy="2357499"/>
            <a:chOff x="0" y="0"/>
            <a:chExt cx="3143331" cy="314333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9390" t="-6010" r="-33822" b="-15238"/>
                </a:stretch>
              </a:blipFill>
            </p:spPr>
          </p:sp>
        </p:grpSp>
      </p:grpSp>
      <p:grpSp>
        <p:nvGrpSpPr>
          <p:cNvPr id="54" name="Group 54"/>
          <p:cNvGrpSpPr/>
          <p:nvPr/>
        </p:nvGrpSpPr>
        <p:grpSpPr>
          <a:xfrm>
            <a:off x="15079857" y="2063428"/>
            <a:ext cx="2357499" cy="2357499"/>
            <a:chOff x="0" y="0"/>
            <a:chExt cx="3143331" cy="3143331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766" r="-24766"/>
                </a:stretch>
              </a:blipFill>
            </p:spPr>
          </p:sp>
        </p:grpSp>
      </p:grpSp>
      <p:grpSp>
        <p:nvGrpSpPr>
          <p:cNvPr id="60" name="Group 60"/>
          <p:cNvGrpSpPr/>
          <p:nvPr/>
        </p:nvGrpSpPr>
        <p:grpSpPr>
          <a:xfrm>
            <a:off x="1028700" y="6429193"/>
            <a:ext cx="2357499" cy="2357499"/>
            <a:chOff x="0" y="0"/>
            <a:chExt cx="3143331" cy="3143331"/>
          </a:xfrm>
        </p:grpSpPr>
        <p:grpSp>
          <p:nvGrpSpPr>
            <p:cNvPr id="61" name="Group 61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B7B59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90266" tIns="90266" rIns="90266" bIns="902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66" name="Group 66"/>
          <p:cNvGrpSpPr/>
          <p:nvPr/>
        </p:nvGrpSpPr>
        <p:grpSpPr>
          <a:xfrm>
            <a:off x="15034472" y="444468"/>
            <a:ext cx="2357499" cy="2357499"/>
            <a:chOff x="0" y="0"/>
            <a:chExt cx="3143331" cy="3143331"/>
          </a:xfrm>
        </p:grpSpPr>
        <p:grpSp>
          <p:nvGrpSpPr>
            <p:cNvPr id="67" name="Group 67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2463" r="-22463"/>
                </a:stretch>
              </a:blipFill>
            </p:spPr>
          </p:sp>
        </p:grpSp>
      </p:grpSp>
      <p:grpSp>
        <p:nvGrpSpPr>
          <p:cNvPr id="72" name="Group 72"/>
          <p:cNvGrpSpPr/>
          <p:nvPr/>
        </p:nvGrpSpPr>
        <p:grpSpPr>
          <a:xfrm>
            <a:off x="1028700" y="7783977"/>
            <a:ext cx="2357499" cy="2357499"/>
            <a:chOff x="0" y="0"/>
            <a:chExt cx="3143331" cy="3143331"/>
          </a:xfrm>
        </p:grpSpPr>
        <p:grpSp>
          <p:nvGrpSpPr>
            <p:cNvPr id="73" name="Group 73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B7B59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90266" tIns="90266" rIns="90266" bIns="902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38888" r="-38888"/>
                </a:stretch>
              </a:blipFill>
            </p:spPr>
          </p:sp>
        </p:grp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5600" y="674531"/>
            <a:ext cx="11193226" cy="9376461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5653516" y="8838085"/>
            <a:ext cx="7162800" cy="1137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C000"/>
                </a:solidFill>
              </a:rPr>
              <a:t>Giáo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viên</a:t>
            </a:r>
            <a:r>
              <a:rPr lang="en-US" sz="4000" b="1" dirty="0" smtClean="0">
                <a:solidFill>
                  <a:srgbClr val="FFC000"/>
                </a:solidFill>
              </a:rPr>
              <a:t>: </a:t>
            </a:r>
            <a:r>
              <a:rPr lang="en-US" sz="4000" b="1" dirty="0" err="1" smtClean="0">
                <a:solidFill>
                  <a:srgbClr val="FFC000"/>
                </a:solidFill>
              </a:rPr>
              <a:t>Phạm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Thị</a:t>
            </a:r>
            <a:r>
              <a:rPr lang="en-US" sz="4000" b="1" dirty="0">
                <a:solidFill>
                  <a:srgbClr val="FFC000"/>
                </a:solidFill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</a:rPr>
              <a:t>Thanh</a:t>
            </a:r>
            <a:r>
              <a:rPr lang="en-US" sz="4000" b="1" dirty="0" smtClean="0">
                <a:solidFill>
                  <a:srgbClr val="FFC000"/>
                </a:solidFill>
              </a:rPr>
              <a:t> 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41329" y="819152"/>
            <a:ext cx="16303673" cy="8439148"/>
            <a:chOff x="-172928" y="-329039"/>
            <a:chExt cx="2921435" cy="1512200"/>
          </a:xfrm>
        </p:grpSpPr>
        <p:sp>
          <p:nvSpPr>
            <p:cNvPr id="5" name="Freeform 5"/>
            <p:cNvSpPr/>
            <p:nvPr/>
          </p:nvSpPr>
          <p:spPr>
            <a:xfrm>
              <a:off x="-172928" y="-329039"/>
              <a:ext cx="2921435" cy="1512200"/>
            </a:xfrm>
            <a:custGeom>
              <a:avLst/>
              <a:gdLst/>
              <a:ahLst/>
              <a:cxnLst/>
              <a:rect l="l" t="t" r="r" b="b"/>
              <a:pathLst>
                <a:path w="1598818" h="1183161">
                  <a:moveTo>
                    <a:pt x="17354" y="0"/>
                  </a:moveTo>
                  <a:lnTo>
                    <a:pt x="1581465" y="0"/>
                  </a:lnTo>
                  <a:cubicBezTo>
                    <a:pt x="1591049" y="0"/>
                    <a:pt x="1598818" y="7769"/>
                    <a:pt x="1598818" y="17354"/>
                  </a:cubicBezTo>
                  <a:lnTo>
                    <a:pt x="1598818" y="1165808"/>
                  </a:lnTo>
                  <a:cubicBezTo>
                    <a:pt x="1598818" y="1170410"/>
                    <a:pt x="1596990" y="1174824"/>
                    <a:pt x="1593736" y="1178078"/>
                  </a:cubicBezTo>
                  <a:cubicBezTo>
                    <a:pt x="1590481" y="1181333"/>
                    <a:pt x="1586067" y="1183161"/>
                    <a:pt x="1581465" y="1183161"/>
                  </a:cubicBezTo>
                  <a:lnTo>
                    <a:pt x="17354" y="1183161"/>
                  </a:lnTo>
                  <a:cubicBezTo>
                    <a:pt x="7769" y="1183161"/>
                    <a:pt x="0" y="1175392"/>
                    <a:pt x="0" y="1165808"/>
                  </a:cubicBezTo>
                  <a:lnTo>
                    <a:pt x="0" y="17354"/>
                  </a:lnTo>
                  <a:cubicBezTo>
                    <a:pt x="0" y="7769"/>
                    <a:pt x="7769" y="0"/>
                    <a:pt x="17354" y="0"/>
                  </a:cubicBezTo>
                  <a:close/>
                </a:path>
              </a:pathLst>
            </a:custGeom>
            <a:solidFill>
              <a:schemeClr val="bg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598819" cy="125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76" y="896367"/>
            <a:ext cx="8998660" cy="82847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25752" y="1253073"/>
            <a:ext cx="6966719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Các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quốc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gia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trong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khu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vực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Đông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Nam Á: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Việt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Nam,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Thái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Lan,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Lào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Cam-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pu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-chia,</a:t>
            </a:r>
          </a:p>
          <a:p>
            <a:pPr lvl="0" algn="ctr"/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-an-ma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Xin-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ga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po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In-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đô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nê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-xi-a,</a:t>
            </a:r>
          </a:p>
          <a:p>
            <a:pPr lvl="0" algn="ctr"/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Ma-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lai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-xi-a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Bru-nây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Phi-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líp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-pin,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Ti-mo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Lét-xtê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(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Đông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Ti-mo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6163857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8200" y="2781300"/>
            <a:ext cx="16760871" cy="6781800"/>
            <a:chOff x="841329" y="2476500"/>
            <a:chExt cx="16760871" cy="6781800"/>
          </a:xfrm>
        </p:grpSpPr>
        <p:grpSp>
          <p:nvGrpSpPr>
            <p:cNvPr id="4" name="Group 4"/>
            <p:cNvGrpSpPr/>
            <p:nvPr/>
          </p:nvGrpSpPr>
          <p:grpSpPr>
            <a:xfrm>
              <a:off x="841329" y="2476500"/>
              <a:ext cx="16760871" cy="6781800"/>
              <a:chOff x="-172928" y="-329039"/>
              <a:chExt cx="2921435" cy="15122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72928" y="-329039"/>
                <a:ext cx="2921435" cy="1512200"/>
              </a:xfrm>
              <a:custGeom>
                <a:avLst/>
                <a:gdLst/>
                <a:ahLst/>
                <a:cxnLst/>
                <a:rect l="l" t="t" r="r" b="b"/>
                <a:pathLst>
                  <a:path w="1598818" h="1183161">
                    <a:moveTo>
                      <a:pt x="17354" y="0"/>
                    </a:moveTo>
                    <a:lnTo>
                      <a:pt x="1581465" y="0"/>
                    </a:lnTo>
                    <a:cubicBezTo>
                      <a:pt x="1591049" y="0"/>
                      <a:pt x="1598818" y="7769"/>
                      <a:pt x="1598818" y="17354"/>
                    </a:cubicBezTo>
                    <a:lnTo>
                      <a:pt x="1598818" y="1165808"/>
                    </a:lnTo>
                    <a:cubicBezTo>
                      <a:pt x="1598818" y="1170410"/>
                      <a:pt x="1596990" y="1174824"/>
                      <a:pt x="1593736" y="1178078"/>
                    </a:cubicBezTo>
                    <a:cubicBezTo>
                      <a:pt x="1590481" y="1181333"/>
                      <a:pt x="1586067" y="1183161"/>
                      <a:pt x="1581465" y="1183161"/>
                    </a:cubicBezTo>
                    <a:lnTo>
                      <a:pt x="17354" y="1183161"/>
                    </a:lnTo>
                    <a:cubicBezTo>
                      <a:pt x="7769" y="1183161"/>
                      <a:pt x="0" y="1175392"/>
                      <a:pt x="0" y="1165808"/>
                    </a:cubicBezTo>
                    <a:lnTo>
                      <a:pt x="0" y="17354"/>
                    </a:lnTo>
                    <a:cubicBezTo>
                      <a:pt x="0" y="7769"/>
                      <a:pt x="7769" y="0"/>
                      <a:pt x="173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1598819" cy="12593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100"/>
                  </a:lnSpc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955629" y="2912745"/>
              <a:ext cx="16075071" cy="590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Khu vực Đông Nam Á nằm ở phía đông nam châu Á.</a:t>
              </a:r>
            </a:p>
            <a:p>
              <a:pPr lvl="0" algn="just"/>
              <a:r>
                <a:rPr lang="vi-VN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Tiếp giáp với Thái Bình Dương và Ấn Độ Dương.</a:t>
              </a:r>
            </a:p>
            <a:p>
              <a:pPr lvl="0" algn="just"/>
              <a:r>
                <a:rPr lang="vi-VN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Đông Nam Á có 11 quốc gia là Việt Nam, Thái Lan, Lào, Cam-pu-chia, Mi-an-ma, </a:t>
              </a:r>
              <a:r>
                <a:rPr lang="vi-VN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Xin-ga-po</a:t>
              </a:r>
              <a:r>
                <a:rPr lang="vi-VN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, In-đô-nê-xi-a, Ma-lai-xi-a, Bru-nây, Phi-líp-pin, và Ti-mo Lét-xtê (Đông Ti-mo); </a:t>
              </a:r>
              <a:r>
                <a:rPr lang="vi-VN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gồm </a:t>
              </a:r>
              <a:r>
                <a:rPr lang="vi-VN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hai bộ phận: Đông Nam Á lục địa và Đông Nam Á hải đảo.</a:t>
              </a:r>
              <a:endPara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18" y="597411"/>
            <a:ext cx="1118103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00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8200" y="2628900"/>
            <a:ext cx="16760871" cy="7086600"/>
            <a:chOff x="841329" y="2324100"/>
            <a:chExt cx="16760871" cy="7086600"/>
          </a:xfrm>
        </p:grpSpPr>
        <p:grpSp>
          <p:nvGrpSpPr>
            <p:cNvPr id="4" name="Group 4"/>
            <p:cNvGrpSpPr/>
            <p:nvPr/>
          </p:nvGrpSpPr>
          <p:grpSpPr>
            <a:xfrm>
              <a:off x="841329" y="2324100"/>
              <a:ext cx="16760871" cy="7086600"/>
              <a:chOff x="-172928" y="-363021"/>
              <a:chExt cx="2921435" cy="15801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72928" y="-363021"/>
                <a:ext cx="2921435" cy="1580164"/>
              </a:xfrm>
              <a:custGeom>
                <a:avLst/>
                <a:gdLst/>
                <a:ahLst/>
                <a:cxnLst/>
                <a:rect l="l" t="t" r="r" b="b"/>
                <a:pathLst>
                  <a:path w="1598818" h="1183161">
                    <a:moveTo>
                      <a:pt x="17354" y="0"/>
                    </a:moveTo>
                    <a:lnTo>
                      <a:pt x="1581465" y="0"/>
                    </a:lnTo>
                    <a:cubicBezTo>
                      <a:pt x="1591049" y="0"/>
                      <a:pt x="1598818" y="7769"/>
                      <a:pt x="1598818" y="17354"/>
                    </a:cubicBezTo>
                    <a:lnTo>
                      <a:pt x="1598818" y="1165808"/>
                    </a:lnTo>
                    <a:cubicBezTo>
                      <a:pt x="1598818" y="1170410"/>
                      <a:pt x="1596990" y="1174824"/>
                      <a:pt x="1593736" y="1178078"/>
                    </a:cubicBezTo>
                    <a:cubicBezTo>
                      <a:pt x="1590481" y="1181333"/>
                      <a:pt x="1586067" y="1183161"/>
                      <a:pt x="1581465" y="1183161"/>
                    </a:cubicBezTo>
                    <a:lnTo>
                      <a:pt x="17354" y="1183161"/>
                    </a:lnTo>
                    <a:cubicBezTo>
                      <a:pt x="7769" y="1183161"/>
                      <a:pt x="0" y="1175392"/>
                      <a:pt x="0" y="1165808"/>
                    </a:cubicBezTo>
                    <a:lnTo>
                      <a:pt x="0" y="17354"/>
                    </a:lnTo>
                    <a:cubicBezTo>
                      <a:pt x="0" y="7769"/>
                      <a:pt x="7769" y="0"/>
                      <a:pt x="173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1598819" cy="12593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100"/>
                  </a:lnSpc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84228" y="2540853"/>
              <a:ext cx="16075071" cy="6740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800" b="1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Ý nghĩa </a:t>
              </a:r>
              <a:r>
                <a:rPr lang="vi-VN" sz="48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của vị trí địa lí với sự phát triển kinh tế – </a:t>
              </a:r>
              <a:r>
                <a:rPr lang="vi-VN" sz="4800" b="1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xã </a:t>
              </a:r>
              <a:r>
                <a:rPr lang="vi-VN" sz="4800" b="1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hội của khu vực Đông Nam Á: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Đông Nam Á là khu vực có vị trí địa lí mang tính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chiến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lược ở châu Á và trên thế giới. Đông Nam Á nằm trên điểm kết nối của một trong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hai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tuyến đường hàng hải nhộn nhịp nhất thế giới và nơi giao thoa của hai nền văn minh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lớn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(Trung Hoa và Ấn Độ). Tất cả đặc điểm trên tạo thuận lợi cho các quốc gia trong khu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vực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Đông Nam Á tiếp cận và giao lưu, hợp tác và buôn bán với những nền kinh tế phát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triển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trên thế </a:t>
              </a:r>
              <a:r>
                <a:rPr lang="vi-VN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giới</a:t>
              </a:r>
              <a:r>
                <a:rPr lang="en-GB" sz="48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117" y="589751"/>
            <a:ext cx="1118103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95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1500"/>
            <a:ext cx="18350550" cy="90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86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3500"/>
            <a:ext cx="18137172" cy="82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6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16327690" y="3648001"/>
            <a:ext cx="4825377" cy="482537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644446" y="-724997"/>
            <a:ext cx="4825377" cy="482537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915002" y="6324600"/>
            <a:ext cx="4825377" cy="482537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" y="3086100"/>
            <a:ext cx="17221200" cy="6477000"/>
            <a:chOff x="533400" y="3086100"/>
            <a:chExt cx="17221200" cy="6477000"/>
          </a:xfrm>
        </p:grpSpPr>
        <p:sp>
          <p:nvSpPr>
            <p:cNvPr id="29" name="Rectangle 28"/>
            <p:cNvSpPr/>
            <p:nvPr/>
          </p:nvSpPr>
          <p:spPr>
            <a:xfrm>
              <a:off x="533400" y="3086100"/>
              <a:ext cx="17221200" cy="6477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000" y="3282072"/>
              <a:ext cx="16383000" cy="6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Đọc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tin SGK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trang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91,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em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hãy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: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Nêu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sự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ra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đời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ASEAN.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các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quốc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nhập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ASEAN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từ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năm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1967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cho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đến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nay.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Thảo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luận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nhóm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trong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thời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gian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2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phút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,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sau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đó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trao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đổi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với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bạn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Chia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sẻ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trước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lớp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89" y="351921"/>
            <a:ext cx="14419852" cy="23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28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olor wheel  3 Minute Countdown With Music  3 phút đếm ngược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43000" y="1028700"/>
            <a:ext cx="10524922" cy="8305800"/>
            <a:chOff x="0" y="0"/>
            <a:chExt cx="1598819" cy="1183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8818" cy="1183161"/>
            </a:xfrm>
            <a:custGeom>
              <a:avLst/>
              <a:gdLst/>
              <a:ahLst/>
              <a:cxnLst/>
              <a:rect l="l" t="t" r="r" b="b"/>
              <a:pathLst>
                <a:path w="1598818" h="1183161">
                  <a:moveTo>
                    <a:pt x="17354" y="0"/>
                  </a:moveTo>
                  <a:lnTo>
                    <a:pt x="1581465" y="0"/>
                  </a:lnTo>
                  <a:cubicBezTo>
                    <a:pt x="1591049" y="0"/>
                    <a:pt x="1598818" y="7769"/>
                    <a:pt x="1598818" y="17354"/>
                  </a:cubicBezTo>
                  <a:lnTo>
                    <a:pt x="1598818" y="1165808"/>
                  </a:lnTo>
                  <a:cubicBezTo>
                    <a:pt x="1598818" y="1170410"/>
                    <a:pt x="1596990" y="1174824"/>
                    <a:pt x="1593736" y="1178078"/>
                  </a:cubicBezTo>
                  <a:cubicBezTo>
                    <a:pt x="1590481" y="1181333"/>
                    <a:pt x="1586067" y="1183161"/>
                    <a:pt x="1581465" y="1183161"/>
                  </a:cubicBezTo>
                  <a:lnTo>
                    <a:pt x="17354" y="1183161"/>
                  </a:lnTo>
                  <a:cubicBezTo>
                    <a:pt x="7769" y="1183161"/>
                    <a:pt x="0" y="1175392"/>
                    <a:pt x="0" y="1165808"/>
                  </a:cubicBezTo>
                  <a:lnTo>
                    <a:pt x="0" y="17354"/>
                  </a:lnTo>
                  <a:cubicBezTo>
                    <a:pt x="0" y="7769"/>
                    <a:pt x="7769" y="0"/>
                    <a:pt x="17354" y="0"/>
                  </a:cubicBezTo>
                  <a:close/>
                </a:path>
              </a:pathLst>
            </a:custGeom>
            <a:solidFill>
              <a:srgbClr val="FFCEB3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598819" cy="125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709748" y="1332780"/>
            <a:ext cx="9416452" cy="8243020"/>
          </a:xfrm>
          <a:custGeom>
            <a:avLst/>
            <a:gdLst/>
            <a:ahLst/>
            <a:cxnLst/>
            <a:rect l="l" t="t" r="r" b="b"/>
            <a:pathLst>
              <a:path w="6945703" h="6199040">
                <a:moveTo>
                  <a:pt x="0" y="0"/>
                </a:moveTo>
                <a:lnTo>
                  <a:pt x="6945704" y="0"/>
                </a:lnTo>
                <a:lnTo>
                  <a:pt x="6945704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35" y="1332780"/>
            <a:ext cx="10571380" cy="103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16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8200" y="2476500"/>
            <a:ext cx="16760871" cy="7535361"/>
            <a:chOff x="841329" y="2476500"/>
            <a:chExt cx="16760871" cy="7013108"/>
          </a:xfrm>
        </p:grpSpPr>
        <p:grpSp>
          <p:nvGrpSpPr>
            <p:cNvPr id="4" name="Group 4"/>
            <p:cNvGrpSpPr/>
            <p:nvPr/>
          </p:nvGrpSpPr>
          <p:grpSpPr>
            <a:xfrm>
              <a:off x="841329" y="2476500"/>
              <a:ext cx="16760871" cy="6781800"/>
              <a:chOff x="-172928" y="-329039"/>
              <a:chExt cx="2921435" cy="15122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72928" y="-329039"/>
                <a:ext cx="2921435" cy="1512200"/>
              </a:xfrm>
              <a:custGeom>
                <a:avLst/>
                <a:gdLst/>
                <a:ahLst/>
                <a:cxnLst/>
                <a:rect l="l" t="t" r="r" b="b"/>
                <a:pathLst>
                  <a:path w="1598818" h="1183161">
                    <a:moveTo>
                      <a:pt x="17354" y="0"/>
                    </a:moveTo>
                    <a:lnTo>
                      <a:pt x="1581465" y="0"/>
                    </a:lnTo>
                    <a:cubicBezTo>
                      <a:pt x="1591049" y="0"/>
                      <a:pt x="1598818" y="7769"/>
                      <a:pt x="1598818" y="17354"/>
                    </a:cubicBezTo>
                    <a:lnTo>
                      <a:pt x="1598818" y="1165808"/>
                    </a:lnTo>
                    <a:cubicBezTo>
                      <a:pt x="1598818" y="1170410"/>
                      <a:pt x="1596990" y="1174824"/>
                      <a:pt x="1593736" y="1178078"/>
                    </a:cubicBezTo>
                    <a:cubicBezTo>
                      <a:pt x="1590481" y="1181333"/>
                      <a:pt x="1586067" y="1183161"/>
                      <a:pt x="1581465" y="1183161"/>
                    </a:cubicBezTo>
                    <a:lnTo>
                      <a:pt x="17354" y="1183161"/>
                    </a:lnTo>
                    <a:cubicBezTo>
                      <a:pt x="7769" y="1183161"/>
                      <a:pt x="0" y="1175392"/>
                      <a:pt x="0" y="1165808"/>
                    </a:cubicBezTo>
                    <a:lnTo>
                      <a:pt x="0" y="17354"/>
                    </a:lnTo>
                    <a:cubicBezTo>
                      <a:pt x="0" y="7769"/>
                      <a:pt x="7769" y="0"/>
                      <a:pt x="173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1598819" cy="12593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100"/>
                  </a:lnSpc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84228" y="2626191"/>
              <a:ext cx="16075071" cy="6863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Ngày 8/8/1967 tại Băng Cốc (Thái Lan), 5 nước: Thái Lan, In-đô-nê-xi-a, Ma-lai-xi-a, </a:t>
              </a:r>
              <a:r>
                <a:rPr lang="vi-VN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Phi-líp-pin </a:t>
              </a:r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và Xin-ga-po đã kí tuyên bố về việc thành lập “Hiệp hội các quốc gia </a:t>
              </a:r>
              <a:r>
                <a:rPr lang="vi-VN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Đông </a:t>
              </a:r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Nam Á”, viết tắt là ASEAN.</a:t>
              </a:r>
            </a:p>
            <a:p>
              <a:pPr lvl="0" algn="just"/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Mục tiêu chung của ASEAN là đoàn kết và hợp tác để giữ gìn hòa bình, an ninh, ổn </a:t>
              </a:r>
              <a:r>
                <a:rPr lang="vi-VN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định </a:t>
              </a:r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khu vực và cùng nhau phát triển kinh tế xã hội.</a:t>
              </a:r>
            </a:p>
            <a:p>
              <a:pPr lvl="0" algn="just"/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Sau năm 1967, ASEAN lần lượt kết nạp thêm các quốc gia: Bru-nây, Việt Nam, Lào, </a:t>
              </a:r>
              <a:r>
                <a:rPr lang="vi-VN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Mi-an-ma </a:t>
              </a:r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và Cam-pu-chia.</a:t>
              </a:r>
            </a:p>
            <a:p>
              <a:pPr lvl="0" algn="just"/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Tính đến năm 2022, đã có 10 quốc gia trong khu vực Đông Nam Á là thành viên của </a:t>
              </a:r>
              <a:r>
                <a:rPr lang="vi-VN" sz="4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ASEAN</a:t>
              </a:r>
              <a:r>
                <a:rPr lang="vi-VN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  <a:endPara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3514"/>
            <a:ext cx="1118103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1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8200" y="2628900"/>
            <a:ext cx="16535399" cy="6705600"/>
            <a:chOff x="841329" y="2324100"/>
            <a:chExt cx="16535399" cy="7086600"/>
          </a:xfrm>
        </p:grpSpPr>
        <p:grpSp>
          <p:nvGrpSpPr>
            <p:cNvPr id="4" name="Group 4"/>
            <p:cNvGrpSpPr/>
            <p:nvPr/>
          </p:nvGrpSpPr>
          <p:grpSpPr>
            <a:xfrm>
              <a:off x="841329" y="2324100"/>
              <a:ext cx="16535399" cy="7086600"/>
              <a:chOff x="-172928" y="-363021"/>
              <a:chExt cx="2882135" cy="15801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72928" y="-363021"/>
                <a:ext cx="2882135" cy="1580164"/>
              </a:xfrm>
              <a:custGeom>
                <a:avLst/>
                <a:gdLst/>
                <a:ahLst/>
                <a:cxnLst/>
                <a:rect l="l" t="t" r="r" b="b"/>
                <a:pathLst>
                  <a:path w="1598818" h="1183161">
                    <a:moveTo>
                      <a:pt x="17354" y="0"/>
                    </a:moveTo>
                    <a:lnTo>
                      <a:pt x="1581465" y="0"/>
                    </a:lnTo>
                    <a:cubicBezTo>
                      <a:pt x="1591049" y="0"/>
                      <a:pt x="1598818" y="7769"/>
                      <a:pt x="1598818" y="17354"/>
                    </a:cubicBezTo>
                    <a:lnTo>
                      <a:pt x="1598818" y="1165808"/>
                    </a:lnTo>
                    <a:cubicBezTo>
                      <a:pt x="1598818" y="1170410"/>
                      <a:pt x="1596990" y="1174824"/>
                      <a:pt x="1593736" y="1178078"/>
                    </a:cubicBezTo>
                    <a:cubicBezTo>
                      <a:pt x="1590481" y="1181333"/>
                      <a:pt x="1586067" y="1183161"/>
                      <a:pt x="1581465" y="1183161"/>
                    </a:cubicBezTo>
                    <a:lnTo>
                      <a:pt x="17354" y="1183161"/>
                    </a:lnTo>
                    <a:cubicBezTo>
                      <a:pt x="7769" y="1183161"/>
                      <a:pt x="0" y="1175392"/>
                      <a:pt x="0" y="1165808"/>
                    </a:cubicBezTo>
                    <a:lnTo>
                      <a:pt x="0" y="17354"/>
                    </a:lnTo>
                    <a:cubicBezTo>
                      <a:pt x="0" y="7769"/>
                      <a:pt x="7769" y="0"/>
                      <a:pt x="1735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76200"/>
                <a:ext cx="1598819" cy="12593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100"/>
                  </a:lnSpc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84228" y="2540853"/>
              <a:ext cx="11620501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     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Cờ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ASEAN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có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bốn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màu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sắc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chủ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đạo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,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mang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ý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nghĩa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khác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nhau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Màu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xanh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tượng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trưng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cho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hòa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bình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và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sự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ổn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định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Màu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đỏ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thể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hiện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sự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năng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động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và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lòng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can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đảm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Màu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trắng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biểu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tượng</a:t>
              </a:r>
              <a:r>
                <a:rPr lang="en-GB" sz="44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GB" sz="4400" i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cho</a:t>
              </a:r>
              <a:endParaRPr lang="en-US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endParaRPr>
            </a:p>
          </p:txBody>
        </p:sp>
      </p:grpSp>
      <p:pic>
        <p:nvPicPr>
          <p:cNvPr id="2050" name="Picture 2" descr="https://upload.wikimedia.org/wikipedia/vi/thumb/8/87/Flag_of_ASEAN.svg/225px-Flag_of_ASEA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3024525"/>
            <a:ext cx="38862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81098" y="5551825"/>
            <a:ext cx="158115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cho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sự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tinh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khiết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.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Màu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vàng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tượng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trưng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cho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sự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thịnh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vượng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.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Vòng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tròn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màu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đỏ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viền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trăng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thể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hiện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sự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thống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nhất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của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cộng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đồng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ASEAN.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Hình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ảnh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bó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lúa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tượng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trưng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cho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ước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mơ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về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một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ASEAN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gắn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bó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trong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tình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hữu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nghị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và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đoàn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kết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.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Lá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cờ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đại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diện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cho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một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ASEAN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năng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động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,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thống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nhất,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hòa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bình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và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ổn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 </a:t>
            </a:r>
            <a:r>
              <a:rPr lang="en-GB" sz="4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định</a:t>
            </a:r>
            <a:r>
              <a:rPr lang="en-GB" sz="4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.</a:t>
            </a:r>
            <a:endParaRPr lang="en-US" sz="4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mo"/>
              <a:sym typeface="Arim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331" y="483602"/>
            <a:ext cx="1118103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117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675501"/>
            <a:ext cx="16016573" cy="736954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5215" cy="3941025"/>
            </a:xfrm>
            <a:custGeom>
              <a:avLst/>
              <a:gdLst/>
              <a:ahLst/>
              <a:cxnLst/>
              <a:rect l="l" t="t" r="r" b="b"/>
              <a:pathLst>
                <a:path w="8565215" h="3941025">
                  <a:moveTo>
                    <a:pt x="8565215" y="43547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74"/>
                  </a:lnTo>
                  <a:lnTo>
                    <a:pt x="0" y="21774"/>
                  </a:lnTo>
                  <a:lnTo>
                    <a:pt x="0" y="3941025"/>
                  </a:lnTo>
                  <a:lnTo>
                    <a:pt x="94643" y="3941025"/>
                  </a:lnTo>
                  <a:lnTo>
                    <a:pt x="94643" y="3178948"/>
                  </a:lnTo>
                  <a:lnTo>
                    <a:pt x="1703579" y="3178948"/>
                  </a:lnTo>
                  <a:lnTo>
                    <a:pt x="1703579" y="3941025"/>
                  </a:lnTo>
                  <a:lnTo>
                    <a:pt x="1798222" y="3941025"/>
                  </a:lnTo>
                  <a:lnTo>
                    <a:pt x="1798222" y="3178948"/>
                  </a:lnTo>
                  <a:lnTo>
                    <a:pt x="3407158" y="3178948"/>
                  </a:lnTo>
                  <a:lnTo>
                    <a:pt x="3407158" y="3941025"/>
                  </a:lnTo>
                  <a:lnTo>
                    <a:pt x="3501801" y="3941025"/>
                  </a:lnTo>
                  <a:lnTo>
                    <a:pt x="3501801" y="3178948"/>
                  </a:lnTo>
                  <a:lnTo>
                    <a:pt x="5110736" y="3178948"/>
                  </a:lnTo>
                  <a:lnTo>
                    <a:pt x="5110736" y="3941025"/>
                  </a:lnTo>
                  <a:lnTo>
                    <a:pt x="5205379" y="3941025"/>
                  </a:lnTo>
                  <a:lnTo>
                    <a:pt x="5205379" y="3178948"/>
                  </a:lnTo>
                  <a:lnTo>
                    <a:pt x="6814315" y="3178948"/>
                  </a:lnTo>
                  <a:lnTo>
                    <a:pt x="6814315" y="3941025"/>
                  </a:lnTo>
                  <a:lnTo>
                    <a:pt x="6908958" y="3941025"/>
                  </a:lnTo>
                  <a:lnTo>
                    <a:pt x="6908958" y="3178948"/>
                  </a:lnTo>
                  <a:lnTo>
                    <a:pt x="8565215" y="3178948"/>
                  </a:lnTo>
                  <a:lnTo>
                    <a:pt x="8565215" y="3135401"/>
                  </a:lnTo>
                  <a:lnTo>
                    <a:pt x="6908958" y="3135401"/>
                  </a:lnTo>
                  <a:lnTo>
                    <a:pt x="6908958" y="2395098"/>
                  </a:lnTo>
                  <a:lnTo>
                    <a:pt x="8565215" y="2395098"/>
                  </a:lnTo>
                  <a:lnTo>
                    <a:pt x="8565215" y="2351551"/>
                  </a:lnTo>
                  <a:lnTo>
                    <a:pt x="6908958" y="2351551"/>
                  </a:lnTo>
                  <a:lnTo>
                    <a:pt x="6908958" y="1611248"/>
                  </a:lnTo>
                  <a:lnTo>
                    <a:pt x="8565215" y="1611248"/>
                  </a:lnTo>
                  <a:lnTo>
                    <a:pt x="8565215" y="1567701"/>
                  </a:lnTo>
                  <a:lnTo>
                    <a:pt x="6908958" y="1567701"/>
                  </a:lnTo>
                  <a:lnTo>
                    <a:pt x="6908958" y="827398"/>
                  </a:lnTo>
                  <a:lnTo>
                    <a:pt x="8565215" y="827398"/>
                  </a:lnTo>
                  <a:lnTo>
                    <a:pt x="8565215" y="783850"/>
                  </a:lnTo>
                  <a:lnTo>
                    <a:pt x="6908958" y="783850"/>
                  </a:lnTo>
                  <a:lnTo>
                    <a:pt x="6908958" y="43547"/>
                  </a:lnTo>
                  <a:lnTo>
                    <a:pt x="8565215" y="43547"/>
                  </a:lnTo>
                  <a:close/>
                  <a:moveTo>
                    <a:pt x="1798222" y="783850"/>
                  </a:moveTo>
                  <a:lnTo>
                    <a:pt x="1798222" y="43547"/>
                  </a:lnTo>
                  <a:lnTo>
                    <a:pt x="3407158" y="43547"/>
                  </a:lnTo>
                  <a:lnTo>
                    <a:pt x="3407158" y="783850"/>
                  </a:lnTo>
                  <a:lnTo>
                    <a:pt x="1798222" y="783850"/>
                  </a:lnTo>
                  <a:close/>
                  <a:moveTo>
                    <a:pt x="3407158" y="827398"/>
                  </a:moveTo>
                  <a:lnTo>
                    <a:pt x="3407158" y="1567701"/>
                  </a:lnTo>
                  <a:lnTo>
                    <a:pt x="1798222" y="1567701"/>
                  </a:lnTo>
                  <a:lnTo>
                    <a:pt x="1798222" y="827398"/>
                  </a:lnTo>
                  <a:lnTo>
                    <a:pt x="3407158" y="827398"/>
                  </a:lnTo>
                  <a:close/>
                  <a:moveTo>
                    <a:pt x="1703579" y="783850"/>
                  </a:moveTo>
                  <a:lnTo>
                    <a:pt x="94643" y="783850"/>
                  </a:lnTo>
                  <a:lnTo>
                    <a:pt x="94643" y="43547"/>
                  </a:lnTo>
                  <a:lnTo>
                    <a:pt x="1703579" y="43547"/>
                  </a:lnTo>
                  <a:lnTo>
                    <a:pt x="1703579" y="783850"/>
                  </a:lnTo>
                  <a:close/>
                  <a:moveTo>
                    <a:pt x="1703579" y="827398"/>
                  </a:moveTo>
                  <a:lnTo>
                    <a:pt x="1703579" y="1567701"/>
                  </a:lnTo>
                  <a:lnTo>
                    <a:pt x="94643" y="1567701"/>
                  </a:lnTo>
                  <a:lnTo>
                    <a:pt x="94643" y="827398"/>
                  </a:lnTo>
                  <a:lnTo>
                    <a:pt x="1703579" y="827398"/>
                  </a:lnTo>
                  <a:close/>
                  <a:moveTo>
                    <a:pt x="1703579" y="1611248"/>
                  </a:moveTo>
                  <a:lnTo>
                    <a:pt x="1703579" y="2351551"/>
                  </a:lnTo>
                  <a:lnTo>
                    <a:pt x="94643" y="2351551"/>
                  </a:lnTo>
                  <a:lnTo>
                    <a:pt x="94643" y="1611248"/>
                  </a:lnTo>
                  <a:lnTo>
                    <a:pt x="1703579" y="1611248"/>
                  </a:lnTo>
                  <a:close/>
                  <a:moveTo>
                    <a:pt x="1798222" y="1611248"/>
                  </a:moveTo>
                  <a:lnTo>
                    <a:pt x="3407158" y="1611248"/>
                  </a:lnTo>
                  <a:lnTo>
                    <a:pt x="3407158" y="2351551"/>
                  </a:lnTo>
                  <a:lnTo>
                    <a:pt x="1798222" y="2351551"/>
                  </a:lnTo>
                  <a:lnTo>
                    <a:pt x="1798222" y="1611248"/>
                  </a:lnTo>
                  <a:close/>
                  <a:moveTo>
                    <a:pt x="3501801" y="1611248"/>
                  </a:moveTo>
                  <a:lnTo>
                    <a:pt x="5110736" y="1611248"/>
                  </a:lnTo>
                  <a:lnTo>
                    <a:pt x="5110736" y="2351551"/>
                  </a:lnTo>
                  <a:lnTo>
                    <a:pt x="3501801" y="2351551"/>
                  </a:lnTo>
                  <a:lnTo>
                    <a:pt x="3501801" y="1611248"/>
                  </a:lnTo>
                  <a:close/>
                  <a:moveTo>
                    <a:pt x="3501801" y="1567701"/>
                  </a:moveTo>
                  <a:lnTo>
                    <a:pt x="3501801" y="827398"/>
                  </a:lnTo>
                  <a:lnTo>
                    <a:pt x="5110736" y="827398"/>
                  </a:lnTo>
                  <a:lnTo>
                    <a:pt x="5110736" y="1567701"/>
                  </a:lnTo>
                  <a:lnTo>
                    <a:pt x="3501801" y="1567701"/>
                  </a:lnTo>
                  <a:close/>
                  <a:moveTo>
                    <a:pt x="3501801" y="783850"/>
                  </a:moveTo>
                  <a:lnTo>
                    <a:pt x="3501801" y="43547"/>
                  </a:lnTo>
                  <a:lnTo>
                    <a:pt x="5110736" y="43547"/>
                  </a:lnTo>
                  <a:lnTo>
                    <a:pt x="5110736" y="783850"/>
                  </a:lnTo>
                  <a:lnTo>
                    <a:pt x="3501801" y="783850"/>
                  </a:lnTo>
                  <a:close/>
                  <a:moveTo>
                    <a:pt x="94643" y="3135401"/>
                  </a:moveTo>
                  <a:lnTo>
                    <a:pt x="94643" y="2395098"/>
                  </a:lnTo>
                  <a:lnTo>
                    <a:pt x="1703579" y="2395098"/>
                  </a:lnTo>
                  <a:lnTo>
                    <a:pt x="1703579" y="3135401"/>
                  </a:lnTo>
                  <a:lnTo>
                    <a:pt x="94643" y="3135401"/>
                  </a:lnTo>
                  <a:close/>
                  <a:moveTo>
                    <a:pt x="1798222" y="3135401"/>
                  </a:moveTo>
                  <a:lnTo>
                    <a:pt x="1798222" y="2395098"/>
                  </a:lnTo>
                  <a:lnTo>
                    <a:pt x="3407158" y="2395098"/>
                  </a:lnTo>
                  <a:lnTo>
                    <a:pt x="3407158" y="3135401"/>
                  </a:lnTo>
                  <a:lnTo>
                    <a:pt x="1798222" y="3135401"/>
                  </a:lnTo>
                  <a:close/>
                  <a:moveTo>
                    <a:pt x="3501801" y="3135401"/>
                  </a:moveTo>
                  <a:lnTo>
                    <a:pt x="3501801" y="2395098"/>
                  </a:lnTo>
                  <a:lnTo>
                    <a:pt x="5110736" y="2395098"/>
                  </a:lnTo>
                  <a:lnTo>
                    <a:pt x="5110736" y="3135401"/>
                  </a:lnTo>
                  <a:lnTo>
                    <a:pt x="3501801" y="3135401"/>
                  </a:lnTo>
                  <a:close/>
                  <a:moveTo>
                    <a:pt x="6814315" y="3135401"/>
                  </a:moveTo>
                  <a:lnTo>
                    <a:pt x="5205379" y="3135401"/>
                  </a:lnTo>
                  <a:lnTo>
                    <a:pt x="5205379" y="2395098"/>
                  </a:lnTo>
                  <a:lnTo>
                    <a:pt x="6814315" y="2395098"/>
                  </a:lnTo>
                  <a:lnTo>
                    <a:pt x="6814315" y="3135401"/>
                  </a:lnTo>
                  <a:close/>
                  <a:moveTo>
                    <a:pt x="6814315" y="2351551"/>
                  </a:moveTo>
                  <a:lnTo>
                    <a:pt x="5205379" y="2351551"/>
                  </a:lnTo>
                  <a:lnTo>
                    <a:pt x="5205379" y="1611248"/>
                  </a:lnTo>
                  <a:lnTo>
                    <a:pt x="6814315" y="1611248"/>
                  </a:lnTo>
                  <a:lnTo>
                    <a:pt x="6814315" y="2351551"/>
                  </a:lnTo>
                  <a:close/>
                  <a:moveTo>
                    <a:pt x="6814315" y="1567701"/>
                  </a:moveTo>
                  <a:lnTo>
                    <a:pt x="5205379" y="1567701"/>
                  </a:lnTo>
                  <a:lnTo>
                    <a:pt x="5205379" y="827398"/>
                  </a:lnTo>
                  <a:lnTo>
                    <a:pt x="6814315" y="827398"/>
                  </a:lnTo>
                  <a:lnTo>
                    <a:pt x="6814315" y="1567701"/>
                  </a:lnTo>
                  <a:close/>
                  <a:moveTo>
                    <a:pt x="6814315" y="783850"/>
                  </a:moveTo>
                  <a:lnTo>
                    <a:pt x="5205379" y="783850"/>
                  </a:lnTo>
                  <a:lnTo>
                    <a:pt x="5205379" y="43547"/>
                  </a:lnTo>
                  <a:lnTo>
                    <a:pt x="6814315" y="43547"/>
                  </a:lnTo>
                  <a:lnTo>
                    <a:pt x="6814315" y="783850"/>
                  </a:lnTo>
                  <a:close/>
                </a:path>
              </a:pathLst>
            </a:custGeom>
            <a:solidFill>
              <a:srgbClr val="593525"/>
            </a:solidFill>
          </p:spPr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713"/>
            <a:ext cx="16917866" cy="968128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38201" y="2628900"/>
            <a:ext cx="13106400" cy="7086600"/>
            <a:chOff x="838201" y="2628900"/>
            <a:chExt cx="13106400" cy="7086600"/>
          </a:xfrm>
        </p:grpSpPr>
        <p:grpSp>
          <p:nvGrpSpPr>
            <p:cNvPr id="10" name="Group 9"/>
            <p:cNvGrpSpPr/>
            <p:nvPr/>
          </p:nvGrpSpPr>
          <p:grpSpPr>
            <a:xfrm>
              <a:off x="838201" y="2628900"/>
              <a:ext cx="13106400" cy="7086600"/>
              <a:chOff x="841329" y="2324100"/>
              <a:chExt cx="16760871" cy="7086600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841329" y="2324100"/>
                <a:ext cx="16760871" cy="7086600"/>
                <a:chOff x="-172928" y="-363021"/>
                <a:chExt cx="2921435" cy="1580164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-172928" y="-363021"/>
                  <a:ext cx="2921435" cy="158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818" h="1183161">
                      <a:moveTo>
                        <a:pt x="17354" y="0"/>
                      </a:moveTo>
                      <a:lnTo>
                        <a:pt x="1581465" y="0"/>
                      </a:lnTo>
                      <a:cubicBezTo>
                        <a:pt x="1591049" y="0"/>
                        <a:pt x="1598818" y="7769"/>
                        <a:pt x="1598818" y="17354"/>
                      </a:cubicBezTo>
                      <a:lnTo>
                        <a:pt x="1598818" y="1165808"/>
                      </a:lnTo>
                      <a:cubicBezTo>
                        <a:pt x="1598818" y="1170410"/>
                        <a:pt x="1596990" y="1174824"/>
                        <a:pt x="1593736" y="1178078"/>
                      </a:cubicBezTo>
                      <a:cubicBezTo>
                        <a:pt x="1590481" y="1181333"/>
                        <a:pt x="1586067" y="1183161"/>
                        <a:pt x="1581465" y="1183161"/>
                      </a:cubicBezTo>
                      <a:lnTo>
                        <a:pt x="17354" y="1183161"/>
                      </a:lnTo>
                      <a:cubicBezTo>
                        <a:pt x="7769" y="1183161"/>
                        <a:pt x="0" y="1175392"/>
                        <a:pt x="0" y="1165808"/>
                      </a:cubicBezTo>
                      <a:lnTo>
                        <a:pt x="0" y="17354"/>
                      </a:lnTo>
                      <a:cubicBezTo>
                        <a:pt x="0" y="7769"/>
                        <a:pt x="7769" y="0"/>
                        <a:pt x="173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8575" cap="sq">
                  <a:solidFill>
                    <a:srgbClr val="000000"/>
                  </a:solidFill>
                  <a:prstDash val="solid"/>
                  <a:miter/>
                </a:ln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0" y="-76200"/>
                  <a:ext cx="1598819" cy="125936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9100"/>
                    </a:lnSpc>
                  </a:pPr>
                  <a:endParaRPr/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1535174" y="2524435"/>
                <a:ext cx="14517204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	T</a:t>
                </a:r>
                <a:r>
                  <a:rPr lang="vi-VN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háng </a:t>
                </a:r>
                <a:r>
                  <a:rPr lang="vi-VN" sz="4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11 – 2022, tại Hội nghị cấp cao ASEAN lần thứ 40, 41 ở Cam-pu-chia, tuyên bố </a:t>
                </a:r>
                <a:r>
                  <a:rPr lang="vi-VN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về </a:t>
                </a:r>
                <a:r>
                  <a:rPr lang="vi-VN" sz="48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việc Ti-mo Lét-xtê xin gia nhập ASEAN được thông qua. Theo đó, </a:t>
                </a:r>
                <a:r>
                  <a:rPr lang="vi-VN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ASEAN</a:t>
                </a:r>
                <a:r>
                  <a:rPr lang="en-GB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 nhất </a:t>
                </a:r>
                <a:r>
                  <a:rPr lang="en-GB" sz="4800" i="1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trí</a:t>
                </a:r>
                <a:r>
                  <a:rPr lang="en-GB" sz="4800" i="1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 </a:t>
                </a:r>
                <a:r>
                  <a:rPr lang="en-GB" sz="4800" i="1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mo"/>
                    <a:sym typeface="Arimo"/>
                  </a:rPr>
                  <a:t>về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431056" y="5777448"/>
              <a:ext cx="9144000" cy="37856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just"/>
              <a:r>
                <a:rPr lang="vi-VN" sz="4800" i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nguyên </a:t>
              </a:r>
              <a:r>
                <a:rPr lang="vi-VN" sz="48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tắc việc kết nạp Ti-mo Lét-xtê là thành viên thứ 11; trao quy chế quan sát viên và cho phép nước này tham gia tất cả các hội nghị của ASEAN.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endParaRPr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13001572" y="1457657"/>
            <a:ext cx="4850810" cy="4546632"/>
            <a:chOff x="0" y="0"/>
            <a:chExt cx="3143331" cy="3143331"/>
          </a:xfrm>
        </p:grpSpPr>
        <p:grpSp>
          <p:nvGrpSpPr>
            <p:cNvPr id="12" name="Group 67"/>
            <p:cNvGrpSpPr/>
            <p:nvPr/>
          </p:nvGrpSpPr>
          <p:grpSpPr>
            <a:xfrm>
              <a:off x="0" y="0"/>
              <a:ext cx="3143331" cy="3143331"/>
              <a:chOff x="0" y="0"/>
              <a:chExt cx="812800" cy="812800"/>
            </a:xfrm>
          </p:grpSpPr>
          <p:sp>
            <p:nvSpPr>
              <p:cNvPr id="15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34C3B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6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3" name="Group 70"/>
            <p:cNvGrpSpPr/>
            <p:nvPr/>
          </p:nvGrpSpPr>
          <p:grpSpPr>
            <a:xfrm>
              <a:off x="120457" y="120457"/>
              <a:ext cx="2902418" cy="2902418"/>
              <a:chOff x="0" y="0"/>
              <a:chExt cx="812800" cy="812800"/>
            </a:xfrm>
          </p:grpSpPr>
          <p:sp>
            <p:nvSpPr>
              <p:cNvPr id="14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2463" r="-22463"/>
                </a:stretch>
              </a:blipFill>
            </p:spPr>
          </p:sp>
        </p:grpSp>
      </p:grpSp>
      <p:sp>
        <p:nvSpPr>
          <p:cNvPr id="18" name="Freeform 24"/>
          <p:cNvSpPr/>
          <p:nvPr/>
        </p:nvSpPr>
        <p:spPr>
          <a:xfrm>
            <a:off x="10668001" y="5475037"/>
            <a:ext cx="7609114" cy="478294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52" y="401752"/>
            <a:ext cx="11181033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781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675501"/>
            <a:ext cx="119359108" cy="25269543"/>
            <a:chOff x="0" y="0"/>
            <a:chExt cx="8565215" cy="3941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5215" cy="3941025"/>
            </a:xfrm>
            <a:custGeom>
              <a:avLst/>
              <a:gdLst/>
              <a:ahLst/>
              <a:cxnLst/>
              <a:rect l="l" t="t" r="r" b="b"/>
              <a:pathLst>
                <a:path w="8565215" h="3941025">
                  <a:moveTo>
                    <a:pt x="8565215" y="43547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74"/>
                  </a:lnTo>
                  <a:lnTo>
                    <a:pt x="0" y="21774"/>
                  </a:lnTo>
                  <a:lnTo>
                    <a:pt x="0" y="3941025"/>
                  </a:lnTo>
                  <a:lnTo>
                    <a:pt x="94643" y="3941025"/>
                  </a:lnTo>
                  <a:lnTo>
                    <a:pt x="94643" y="3178948"/>
                  </a:lnTo>
                  <a:lnTo>
                    <a:pt x="1703579" y="3178948"/>
                  </a:lnTo>
                  <a:lnTo>
                    <a:pt x="1703579" y="3941025"/>
                  </a:lnTo>
                  <a:lnTo>
                    <a:pt x="1798222" y="3941025"/>
                  </a:lnTo>
                  <a:lnTo>
                    <a:pt x="1798222" y="3178948"/>
                  </a:lnTo>
                  <a:lnTo>
                    <a:pt x="3407158" y="3178948"/>
                  </a:lnTo>
                  <a:lnTo>
                    <a:pt x="3407158" y="3941025"/>
                  </a:lnTo>
                  <a:lnTo>
                    <a:pt x="3501801" y="3941025"/>
                  </a:lnTo>
                  <a:lnTo>
                    <a:pt x="3501801" y="3178948"/>
                  </a:lnTo>
                  <a:lnTo>
                    <a:pt x="5110736" y="3178948"/>
                  </a:lnTo>
                  <a:lnTo>
                    <a:pt x="5110736" y="3941025"/>
                  </a:lnTo>
                  <a:lnTo>
                    <a:pt x="5205379" y="3941025"/>
                  </a:lnTo>
                  <a:lnTo>
                    <a:pt x="5205379" y="3178948"/>
                  </a:lnTo>
                  <a:lnTo>
                    <a:pt x="6814315" y="3178948"/>
                  </a:lnTo>
                  <a:lnTo>
                    <a:pt x="6814315" y="3941025"/>
                  </a:lnTo>
                  <a:lnTo>
                    <a:pt x="6908958" y="3941025"/>
                  </a:lnTo>
                  <a:lnTo>
                    <a:pt x="6908958" y="3178948"/>
                  </a:lnTo>
                  <a:lnTo>
                    <a:pt x="8565215" y="3178948"/>
                  </a:lnTo>
                  <a:lnTo>
                    <a:pt x="8565215" y="3135401"/>
                  </a:lnTo>
                  <a:lnTo>
                    <a:pt x="6908958" y="3135401"/>
                  </a:lnTo>
                  <a:lnTo>
                    <a:pt x="6908958" y="2395098"/>
                  </a:lnTo>
                  <a:lnTo>
                    <a:pt x="8565215" y="2395098"/>
                  </a:lnTo>
                  <a:lnTo>
                    <a:pt x="8565215" y="2351551"/>
                  </a:lnTo>
                  <a:lnTo>
                    <a:pt x="6908958" y="2351551"/>
                  </a:lnTo>
                  <a:lnTo>
                    <a:pt x="6908958" y="1611248"/>
                  </a:lnTo>
                  <a:lnTo>
                    <a:pt x="8565215" y="1611248"/>
                  </a:lnTo>
                  <a:lnTo>
                    <a:pt x="8565215" y="1567701"/>
                  </a:lnTo>
                  <a:lnTo>
                    <a:pt x="6908958" y="1567701"/>
                  </a:lnTo>
                  <a:lnTo>
                    <a:pt x="6908958" y="827398"/>
                  </a:lnTo>
                  <a:lnTo>
                    <a:pt x="8565215" y="827398"/>
                  </a:lnTo>
                  <a:lnTo>
                    <a:pt x="8565215" y="783850"/>
                  </a:lnTo>
                  <a:lnTo>
                    <a:pt x="6908958" y="783850"/>
                  </a:lnTo>
                  <a:lnTo>
                    <a:pt x="6908958" y="43547"/>
                  </a:lnTo>
                  <a:lnTo>
                    <a:pt x="8565215" y="43547"/>
                  </a:lnTo>
                  <a:close/>
                  <a:moveTo>
                    <a:pt x="1798222" y="783850"/>
                  </a:moveTo>
                  <a:lnTo>
                    <a:pt x="1798222" y="43547"/>
                  </a:lnTo>
                  <a:lnTo>
                    <a:pt x="3407158" y="43547"/>
                  </a:lnTo>
                  <a:lnTo>
                    <a:pt x="3407158" y="783850"/>
                  </a:lnTo>
                  <a:lnTo>
                    <a:pt x="1798222" y="783850"/>
                  </a:lnTo>
                  <a:close/>
                  <a:moveTo>
                    <a:pt x="3407158" y="827398"/>
                  </a:moveTo>
                  <a:lnTo>
                    <a:pt x="3407158" y="1567701"/>
                  </a:lnTo>
                  <a:lnTo>
                    <a:pt x="1798222" y="1567701"/>
                  </a:lnTo>
                  <a:lnTo>
                    <a:pt x="1798222" y="827398"/>
                  </a:lnTo>
                  <a:lnTo>
                    <a:pt x="3407158" y="827398"/>
                  </a:lnTo>
                  <a:close/>
                  <a:moveTo>
                    <a:pt x="1703579" y="783850"/>
                  </a:moveTo>
                  <a:lnTo>
                    <a:pt x="94643" y="783850"/>
                  </a:lnTo>
                  <a:lnTo>
                    <a:pt x="94643" y="43547"/>
                  </a:lnTo>
                  <a:lnTo>
                    <a:pt x="1703579" y="43547"/>
                  </a:lnTo>
                  <a:lnTo>
                    <a:pt x="1703579" y="783850"/>
                  </a:lnTo>
                  <a:close/>
                  <a:moveTo>
                    <a:pt x="1703579" y="827398"/>
                  </a:moveTo>
                  <a:lnTo>
                    <a:pt x="1703579" y="1567701"/>
                  </a:lnTo>
                  <a:lnTo>
                    <a:pt x="94643" y="1567701"/>
                  </a:lnTo>
                  <a:lnTo>
                    <a:pt x="94643" y="827398"/>
                  </a:lnTo>
                  <a:lnTo>
                    <a:pt x="1703579" y="827398"/>
                  </a:lnTo>
                  <a:close/>
                  <a:moveTo>
                    <a:pt x="1703579" y="1611248"/>
                  </a:moveTo>
                  <a:lnTo>
                    <a:pt x="1703579" y="2351551"/>
                  </a:lnTo>
                  <a:lnTo>
                    <a:pt x="94643" y="2351551"/>
                  </a:lnTo>
                  <a:lnTo>
                    <a:pt x="94643" y="1611248"/>
                  </a:lnTo>
                  <a:lnTo>
                    <a:pt x="1703579" y="1611248"/>
                  </a:lnTo>
                  <a:close/>
                  <a:moveTo>
                    <a:pt x="1798222" y="1611248"/>
                  </a:moveTo>
                  <a:lnTo>
                    <a:pt x="3407158" y="1611248"/>
                  </a:lnTo>
                  <a:lnTo>
                    <a:pt x="3407158" y="2351551"/>
                  </a:lnTo>
                  <a:lnTo>
                    <a:pt x="1798222" y="2351551"/>
                  </a:lnTo>
                  <a:lnTo>
                    <a:pt x="1798222" y="1611248"/>
                  </a:lnTo>
                  <a:close/>
                  <a:moveTo>
                    <a:pt x="3501801" y="1611248"/>
                  </a:moveTo>
                  <a:lnTo>
                    <a:pt x="5110736" y="1611248"/>
                  </a:lnTo>
                  <a:lnTo>
                    <a:pt x="5110736" y="2351551"/>
                  </a:lnTo>
                  <a:lnTo>
                    <a:pt x="3501801" y="2351551"/>
                  </a:lnTo>
                  <a:lnTo>
                    <a:pt x="3501801" y="1611248"/>
                  </a:lnTo>
                  <a:close/>
                  <a:moveTo>
                    <a:pt x="3501801" y="1567701"/>
                  </a:moveTo>
                  <a:lnTo>
                    <a:pt x="3501801" y="827398"/>
                  </a:lnTo>
                  <a:lnTo>
                    <a:pt x="5110736" y="827398"/>
                  </a:lnTo>
                  <a:lnTo>
                    <a:pt x="5110736" y="1567701"/>
                  </a:lnTo>
                  <a:lnTo>
                    <a:pt x="3501801" y="1567701"/>
                  </a:lnTo>
                  <a:close/>
                  <a:moveTo>
                    <a:pt x="3501801" y="783850"/>
                  </a:moveTo>
                  <a:lnTo>
                    <a:pt x="3501801" y="43547"/>
                  </a:lnTo>
                  <a:lnTo>
                    <a:pt x="5110736" y="43547"/>
                  </a:lnTo>
                  <a:lnTo>
                    <a:pt x="5110736" y="783850"/>
                  </a:lnTo>
                  <a:lnTo>
                    <a:pt x="3501801" y="783850"/>
                  </a:lnTo>
                  <a:close/>
                  <a:moveTo>
                    <a:pt x="94643" y="3135401"/>
                  </a:moveTo>
                  <a:lnTo>
                    <a:pt x="94643" y="2395098"/>
                  </a:lnTo>
                  <a:lnTo>
                    <a:pt x="1703579" y="2395098"/>
                  </a:lnTo>
                  <a:lnTo>
                    <a:pt x="1703579" y="3135401"/>
                  </a:lnTo>
                  <a:lnTo>
                    <a:pt x="94643" y="3135401"/>
                  </a:lnTo>
                  <a:close/>
                  <a:moveTo>
                    <a:pt x="1798222" y="3135401"/>
                  </a:moveTo>
                  <a:lnTo>
                    <a:pt x="1798222" y="2395098"/>
                  </a:lnTo>
                  <a:lnTo>
                    <a:pt x="3407158" y="2395098"/>
                  </a:lnTo>
                  <a:lnTo>
                    <a:pt x="3407158" y="3135401"/>
                  </a:lnTo>
                  <a:lnTo>
                    <a:pt x="1798222" y="3135401"/>
                  </a:lnTo>
                  <a:close/>
                  <a:moveTo>
                    <a:pt x="3501801" y="3135401"/>
                  </a:moveTo>
                  <a:lnTo>
                    <a:pt x="3501801" y="2395098"/>
                  </a:lnTo>
                  <a:lnTo>
                    <a:pt x="5110736" y="2395098"/>
                  </a:lnTo>
                  <a:lnTo>
                    <a:pt x="5110736" y="3135401"/>
                  </a:lnTo>
                  <a:lnTo>
                    <a:pt x="3501801" y="3135401"/>
                  </a:lnTo>
                  <a:close/>
                  <a:moveTo>
                    <a:pt x="6814315" y="3135401"/>
                  </a:moveTo>
                  <a:lnTo>
                    <a:pt x="5205379" y="3135401"/>
                  </a:lnTo>
                  <a:lnTo>
                    <a:pt x="5205379" y="2395098"/>
                  </a:lnTo>
                  <a:lnTo>
                    <a:pt x="6814315" y="2395098"/>
                  </a:lnTo>
                  <a:lnTo>
                    <a:pt x="6814315" y="3135401"/>
                  </a:lnTo>
                  <a:close/>
                  <a:moveTo>
                    <a:pt x="6814315" y="2351551"/>
                  </a:moveTo>
                  <a:lnTo>
                    <a:pt x="5205379" y="2351551"/>
                  </a:lnTo>
                  <a:lnTo>
                    <a:pt x="5205379" y="1611248"/>
                  </a:lnTo>
                  <a:lnTo>
                    <a:pt x="6814315" y="1611248"/>
                  </a:lnTo>
                  <a:lnTo>
                    <a:pt x="6814315" y="2351551"/>
                  </a:lnTo>
                  <a:close/>
                  <a:moveTo>
                    <a:pt x="6814315" y="1567701"/>
                  </a:moveTo>
                  <a:lnTo>
                    <a:pt x="5205379" y="1567701"/>
                  </a:lnTo>
                  <a:lnTo>
                    <a:pt x="5205379" y="827398"/>
                  </a:lnTo>
                  <a:lnTo>
                    <a:pt x="6814315" y="827398"/>
                  </a:lnTo>
                  <a:lnTo>
                    <a:pt x="6814315" y="1567701"/>
                  </a:lnTo>
                  <a:close/>
                  <a:moveTo>
                    <a:pt x="6814315" y="783850"/>
                  </a:moveTo>
                  <a:lnTo>
                    <a:pt x="5205379" y="783850"/>
                  </a:lnTo>
                  <a:lnTo>
                    <a:pt x="5205379" y="43547"/>
                  </a:lnTo>
                  <a:lnTo>
                    <a:pt x="6814315" y="43547"/>
                  </a:lnTo>
                  <a:lnTo>
                    <a:pt x="6814315" y="783850"/>
                  </a:lnTo>
                  <a:close/>
                </a:path>
              </a:pathLst>
            </a:custGeom>
            <a:solidFill>
              <a:srgbClr val="593525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266700"/>
            <a:ext cx="16917866" cy="93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37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ốc kỳ, thủ đô và biểu tượng của các nước đông nam 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71487"/>
            <a:ext cx="16569266" cy="93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675501"/>
            <a:ext cx="16016573" cy="736954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5215" cy="3941025"/>
            </a:xfrm>
            <a:custGeom>
              <a:avLst/>
              <a:gdLst/>
              <a:ahLst/>
              <a:cxnLst/>
              <a:rect l="l" t="t" r="r" b="b"/>
              <a:pathLst>
                <a:path w="8565215" h="3941025">
                  <a:moveTo>
                    <a:pt x="8565215" y="43547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74"/>
                  </a:lnTo>
                  <a:lnTo>
                    <a:pt x="0" y="21774"/>
                  </a:lnTo>
                  <a:lnTo>
                    <a:pt x="0" y="3941025"/>
                  </a:lnTo>
                  <a:lnTo>
                    <a:pt x="94643" y="3941025"/>
                  </a:lnTo>
                  <a:lnTo>
                    <a:pt x="94643" y="3178948"/>
                  </a:lnTo>
                  <a:lnTo>
                    <a:pt x="1703579" y="3178948"/>
                  </a:lnTo>
                  <a:lnTo>
                    <a:pt x="1703579" y="3941025"/>
                  </a:lnTo>
                  <a:lnTo>
                    <a:pt x="1798222" y="3941025"/>
                  </a:lnTo>
                  <a:lnTo>
                    <a:pt x="1798222" y="3178948"/>
                  </a:lnTo>
                  <a:lnTo>
                    <a:pt x="3407158" y="3178948"/>
                  </a:lnTo>
                  <a:lnTo>
                    <a:pt x="3407158" y="3941025"/>
                  </a:lnTo>
                  <a:lnTo>
                    <a:pt x="3501801" y="3941025"/>
                  </a:lnTo>
                  <a:lnTo>
                    <a:pt x="3501801" y="3178948"/>
                  </a:lnTo>
                  <a:lnTo>
                    <a:pt x="5110736" y="3178948"/>
                  </a:lnTo>
                  <a:lnTo>
                    <a:pt x="5110736" y="3941025"/>
                  </a:lnTo>
                  <a:lnTo>
                    <a:pt x="5205379" y="3941025"/>
                  </a:lnTo>
                  <a:lnTo>
                    <a:pt x="5205379" y="3178948"/>
                  </a:lnTo>
                  <a:lnTo>
                    <a:pt x="6814315" y="3178948"/>
                  </a:lnTo>
                  <a:lnTo>
                    <a:pt x="6814315" y="3941025"/>
                  </a:lnTo>
                  <a:lnTo>
                    <a:pt x="6908958" y="3941025"/>
                  </a:lnTo>
                  <a:lnTo>
                    <a:pt x="6908958" y="3178948"/>
                  </a:lnTo>
                  <a:lnTo>
                    <a:pt x="8565215" y="3178948"/>
                  </a:lnTo>
                  <a:lnTo>
                    <a:pt x="8565215" y="3135401"/>
                  </a:lnTo>
                  <a:lnTo>
                    <a:pt x="6908958" y="3135401"/>
                  </a:lnTo>
                  <a:lnTo>
                    <a:pt x="6908958" y="2395098"/>
                  </a:lnTo>
                  <a:lnTo>
                    <a:pt x="8565215" y="2395098"/>
                  </a:lnTo>
                  <a:lnTo>
                    <a:pt x="8565215" y="2351551"/>
                  </a:lnTo>
                  <a:lnTo>
                    <a:pt x="6908958" y="2351551"/>
                  </a:lnTo>
                  <a:lnTo>
                    <a:pt x="6908958" y="1611248"/>
                  </a:lnTo>
                  <a:lnTo>
                    <a:pt x="8565215" y="1611248"/>
                  </a:lnTo>
                  <a:lnTo>
                    <a:pt x="8565215" y="1567701"/>
                  </a:lnTo>
                  <a:lnTo>
                    <a:pt x="6908958" y="1567701"/>
                  </a:lnTo>
                  <a:lnTo>
                    <a:pt x="6908958" y="827398"/>
                  </a:lnTo>
                  <a:lnTo>
                    <a:pt x="8565215" y="827398"/>
                  </a:lnTo>
                  <a:lnTo>
                    <a:pt x="8565215" y="783850"/>
                  </a:lnTo>
                  <a:lnTo>
                    <a:pt x="6908958" y="783850"/>
                  </a:lnTo>
                  <a:lnTo>
                    <a:pt x="6908958" y="43547"/>
                  </a:lnTo>
                  <a:lnTo>
                    <a:pt x="8565215" y="43547"/>
                  </a:lnTo>
                  <a:close/>
                  <a:moveTo>
                    <a:pt x="1798222" y="783850"/>
                  </a:moveTo>
                  <a:lnTo>
                    <a:pt x="1798222" y="43547"/>
                  </a:lnTo>
                  <a:lnTo>
                    <a:pt x="3407158" y="43547"/>
                  </a:lnTo>
                  <a:lnTo>
                    <a:pt x="3407158" y="783850"/>
                  </a:lnTo>
                  <a:lnTo>
                    <a:pt x="1798222" y="783850"/>
                  </a:lnTo>
                  <a:close/>
                  <a:moveTo>
                    <a:pt x="3407158" y="827398"/>
                  </a:moveTo>
                  <a:lnTo>
                    <a:pt x="3407158" y="1567701"/>
                  </a:lnTo>
                  <a:lnTo>
                    <a:pt x="1798222" y="1567701"/>
                  </a:lnTo>
                  <a:lnTo>
                    <a:pt x="1798222" y="827398"/>
                  </a:lnTo>
                  <a:lnTo>
                    <a:pt x="3407158" y="827398"/>
                  </a:lnTo>
                  <a:close/>
                  <a:moveTo>
                    <a:pt x="1703579" y="783850"/>
                  </a:moveTo>
                  <a:lnTo>
                    <a:pt x="94643" y="783850"/>
                  </a:lnTo>
                  <a:lnTo>
                    <a:pt x="94643" y="43547"/>
                  </a:lnTo>
                  <a:lnTo>
                    <a:pt x="1703579" y="43547"/>
                  </a:lnTo>
                  <a:lnTo>
                    <a:pt x="1703579" y="783850"/>
                  </a:lnTo>
                  <a:close/>
                  <a:moveTo>
                    <a:pt x="1703579" y="827398"/>
                  </a:moveTo>
                  <a:lnTo>
                    <a:pt x="1703579" y="1567701"/>
                  </a:lnTo>
                  <a:lnTo>
                    <a:pt x="94643" y="1567701"/>
                  </a:lnTo>
                  <a:lnTo>
                    <a:pt x="94643" y="827398"/>
                  </a:lnTo>
                  <a:lnTo>
                    <a:pt x="1703579" y="827398"/>
                  </a:lnTo>
                  <a:close/>
                  <a:moveTo>
                    <a:pt x="1703579" y="1611248"/>
                  </a:moveTo>
                  <a:lnTo>
                    <a:pt x="1703579" y="2351551"/>
                  </a:lnTo>
                  <a:lnTo>
                    <a:pt x="94643" y="2351551"/>
                  </a:lnTo>
                  <a:lnTo>
                    <a:pt x="94643" y="1611248"/>
                  </a:lnTo>
                  <a:lnTo>
                    <a:pt x="1703579" y="1611248"/>
                  </a:lnTo>
                  <a:close/>
                  <a:moveTo>
                    <a:pt x="1798222" y="1611248"/>
                  </a:moveTo>
                  <a:lnTo>
                    <a:pt x="3407158" y="1611248"/>
                  </a:lnTo>
                  <a:lnTo>
                    <a:pt x="3407158" y="2351551"/>
                  </a:lnTo>
                  <a:lnTo>
                    <a:pt x="1798222" y="2351551"/>
                  </a:lnTo>
                  <a:lnTo>
                    <a:pt x="1798222" y="1611248"/>
                  </a:lnTo>
                  <a:close/>
                  <a:moveTo>
                    <a:pt x="3501801" y="1611248"/>
                  </a:moveTo>
                  <a:lnTo>
                    <a:pt x="5110736" y="1611248"/>
                  </a:lnTo>
                  <a:lnTo>
                    <a:pt x="5110736" y="2351551"/>
                  </a:lnTo>
                  <a:lnTo>
                    <a:pt x="3501801" y="2351551"/>
                  </a:lnTo>
                  <a:lnTo>
                    <a:pt x="3501801" y="1611248"/>
                  </a:lnTo>
                  <a:close/>
                  <a:moveTo>
                    <a:pt x="3501801" y="1567701"/>
                  </a:moveTo>
                  <a:lnTo>
                    <a:pt x="3501801" y="827398"/>
                  </a:lnTo>
                  <a:lnTo>
                    <a:pt x="5110736" y="827398"/>
                  </a:lnTo>
                  <a:lnTo>
                    <a:pt x="5110736" y="1567701"/>
                  </a:lnTo>
                  <a:lnTo>
                    <a:pt x="3501801" y="1567701"/>
                  </a:lnTo>
                  <a:close/>
                  <a:moveTo>
                    <a:pt x="3501801" y="783850"/>
                  </a:moveTo>
                  <a:lnTo>
                    <a:pt x="3501801" y="43547"/>
                  </a:lnTo>
                  <a:lnTo>
                    <a:pt x="5110736" y="43547"/>
                  </a:lnTo>
                  <a:lnTo>
                    <a:pt x="5110736" y="783850"/>
                  </a:lnTo>
                  <a:lnTo>
                    <a:pt x="3501801" y="783850"/>
                  </a:lnTo>
                  <a:close/>
                  <a:moveTo>
                    <a:pt x="94643" y="3135401"/>
                  </a:moveTo>
                  <a:lnTo>
                    <a:pt x="94643" y="2395098"/>
                  </a:lnTo>
                  <a:lnTo>
                    <a:pt x="1703579" y="2395098"/>
                  </a:lnTo>
                  <a:lnTo>
                    <a:pt x="1703579" y="3135401"/>
                  </a:lnTo>
                  <a:lnTo>
                    <a:pt x="94643" y="3135401"/>
                  </a:lnTo>
                  <a:close/>
                  <a:moveTo>
                    <a:pt x="1798222" y="3135401"/>
                  </a:moveTo>
                  <a:lnTo>
                    <a:pt x="1798222" y="2395098"/>
                  </a:lnTo>
                  <a:lnTo>
                    <a:pt x="3407158" y="2395098"/>
                  </a:lnTo>
                  <a:lnTo>
                    <a:pt x="3407158" y="3135401"/>
                  </a:lnTo>
                  <a:lnTo>
                    <a:pt x="1798222" y="3135401"/>
                  </a:lnTo>
                  <a:close/>
                  <a:moveTo>
                    <a:pt x="3501801" y="3135401"/>
                  </a:moveTo>
                  <a:lnTo>
                    <a:pt x="3501801" y="2395098"/>
                  </a:lnTo>
                  <a:lnTo>
                    <a:pt x="5110736" y="2395098"/>
                  </a:lnTo>
                  <a:lnTo>
                    <a:pt x="5110736" y="3135401"/>
                  </a:lnTo>
                  <a:lnTo>
                    <a:pt x="3501801" y="3135401"/>
                  </a:lnTo>
                  <a:close/>
                  <a:moveTo>
                    <a:pt x="6814315" y="3135401"/>
                  </a:moveTo>
                  <a:lnTo>
                    <a:pt x="5205379" y="3135401"/>
                  </a:lnTo>
                  <a:lnTo>
                    <a:pt x="5205379" y="2395098"/>
                  </a:lnTo>
                  <a:lnTo>
                    <a:pt x="6814315" y="2395098"/>
                  </a:lnTo>
                  <a:lnTo>
                    <a:pt x="6814315" y="3135401"/>
                  </a:lnTo>
                  <a:close/>
                  <a:moveTo>
                    <a:pt x="6814315" y="2351551"/>
                  </a:moveTo>
                  <a:lnTo>
                    <a:pt x="5205379" y="2351551"/>
                  </a:lnTo>
                  <a:lnTo>
                    <a:pt x="5205379" y="1611248"/>
                  </a:lnTo>
                  <a:lnTo>
                    <a:pt x="6814315" y="1611248"/>
                  </a:lnTo>
                  <a:lnTo>
                    <a:pt x="6814315" y="2351551"/>
                  </a:lnTo>
                  <a:close/>
                  <a:moveTo>
                    <a:pt x="6814315" y="1567701"/>
                  </a:moveTo>
                  <a:lnTo>
                    <a:pt x="5205379" y="1567701"/>
                  </a:lnTo>
                  <a:lnTo>
                    <a:pt x="5205379" y="827398"/>
                  </a:lnTo>
                  <a:lnTo>
                    <a:pt x="6814315" y="827398"/>
                  </a:lnTo>
                  <a:lnTo>
                    <a:pt x="6814315" y="1567701"/>
                  </a:lnTo>
                  <a:close/>
                  <a:moveTo>
                    <a:pt x="6814315" y="783850"/>
                  </a:moveTo>
                  <a:lnTo>
                    <a:pt x="5205379" y="783850"/>
                  </a:lnTo>
                  <a:lnTo>
                    <a:pt x="5205379" y="43547"/>
                  </a:lnTo>
                  <a:lnTo>
                    <a:pt x="6814315" y="43547"/>
                  </a:lnTo>
                  <a:lnTo>
                    <a:pt x="6814315" y="783850"/>
                  </a:lnTo>
                  <a:close/>
                </a:path>
              </a:pathLst>
            </a:custGeom>
            <a:solidFill>
              <a:srgbClr val="593525"/>
            </a:solidFill>
          </p:spPr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7594581" cy="93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29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41329" y="819152"/>
            <a:ext cx="16303673" cy="8439148"/>
            <a:chOff x="-172928" y="-329039"/>
            <a:chExt cx="2921435" cy="1512200"/>
          </a:xfrm>
        </p:grpSpPr>
        <p:sp>
          <p:nvSpPr>
            <p:cNvPr id="5" name="Freeform 5"/>
            <p:cNvSpPr/>
            <p:nvPr/>
          </p:nvSpPr>
          <p:spPr>
            <a:xfrm>
              <a:off x="-172928" y="-329039"/>
              <a:ext cx="2921435" cy="1512200"/>
            </a:xfrm>
            <a:custGeom>
              <a:avLst/>
              <a:gdLst/>
              <a:ahLst/>
              <a:cxnLst/>
              <a:rect l="l" t="t" r="r" b="b"/>
              <a:pathLst>
                <a:path w="1598818" h="1183161">
                  <a:moveTo>
                    <a:pt x="17354" y="0"/>
                  </a:moveTo>
                  <a:lnTo>
                    <a:pt x="1581465" y="0"/>
                  </a:lnTo>
                  <a:cubicBezTo>
                    <a:pt x="1591049" y="0"/>
                    <a:pt x="1598818" y="7769"/>
                    <a:pt x="1598818" y="17354"/>
                  </a:cubicBezTo>
                  <a:lnTo>
                    <a:pt x="1598818" y="1165808"/>
                  </a:lnTo>
                  <a:cubicBezTo>
                    <a:pt x="1598818" y="1170410"/>
                    <a:pt x="1596990" y="1174824"/>
                    <a:pt x="1593736" y="1178078"/>
                  </a:cubicBezTo>
                  <a:cubicBezTo>
                    <a:pt x="1590481" y="1181333"/>
                    <a:pt x="1586067" y="1183161"/>
                    <a:pt x="1581465" y="1183161"/>
                  </a:cubicBezTo>
                  <a:lnTo>
                    <a:pt x="17354" y="1183161"/>
                  </a:lnTo>
                  <a:cubicBezTo>
                    <a:pt x="7769" y="1183161"/>
                    <a:pt x="0" y="1175392"/>
                    <a:pt x="0" y="1165808"/>
                  </a:cubicBezTo>
                  <a:lnTo>
                    <a:pt x="0" y="17354"/>
                  </a:lnTo>
                  <a:cubicBezTo>
                    <a:pt x="0" y="7769"/>
                    <a:pt x="7769" y="0"/>
                    <a:pt x="17354" y="0"/>
                  </a:cubicBezTo>
                  <a:close/>
                </a:path>
              </a:pathLst>
            </a:custGeom>
            <a:solidFill>
              <a:schemeClr val="bg1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598819" cy="125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24167" y="2230173"/>
            <a:ext cx="7763601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 algn="just"/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Dựa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vào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kiến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thức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của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bản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thân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và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quan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sát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hình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1,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em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hãy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:</a:t>
            </a:r>
          </a:p>
          <a:p>
            <a:pPr marL="949326" lvl="1" indent="-571500" algn="just">
              <a:buFontTx/>
              <a:buChar char="-"/>
            </a:pP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Cho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biết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các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quốc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gia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ở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khu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vực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nào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tham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gia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sự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kiện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này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?</a:t>
            </a:r>
          </a:p>
          <a:p>
            <a:pPr marL="949326" lvl="1" indent="-571500" algn="just">
              <a:buFontTx/>
              <a:buChar char="-"/>
            </a:pP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Chia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sẻ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hiểu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biết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của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em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về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sự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kiện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 </a:t>
            </a:r>
            <a:r>
              <a:rPr lang="en-US" sz="4400" dirty="0" err="1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này</a:t>
            </a:r>
            <a:r>
              <a:rPr lang="en-US" sz="4400" dirty="0" smtClean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rPr>
              <a:t>.</a:t>
            </a:r>
            <a:endParaRPr lang="en-US" sz="4400" dirty="0">
              <a:solidFill>
                <a:srgbClr val="180E0A"/>
              </a:solidFill>
              <a:latin typeface="Cambria" panose="02040503050406030204" pitchFamily="18" charset="0"/>
              <a:ea typeface="Cambria" panose="02040503050406030204" pitchFamily="18" charset="0"/>
              <a:cs typeface="TT Firs Neue"/>
              <a:sym typeface="TT Firs Neue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8288000" y="5634478"/>
            <a:ext cx="4825377" cy="482537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288000" y="912564"/>
            <a:ext cx="4825377" cy="482537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288000" y="8437405"/>
            <a:ext cx="4825377" cy="482537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pic>
        <p:nvPicPr>
          <p:cNvPr id="1026" name="Picture 2" descr="Công nhận khẩu hiệu chính thức của SEA Games 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8336"/>
          <a:stretch/>
        </p:blipFill>
        <p:spPr bwMode="auto">
          <a:xfrm>
            <a:off x="9309920" y="1425310"/>
            <a:ext cx="72390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8993165" y="7216169"/>
            <a:ext cx="7846440" cy="1661993"/>
            <a:chOff x="8760351" y="6988948"/>
            <a:chExt cx="7846440" cy="1661993"/>
          </a:xfrm>
        </p:grpSpPr>
        <p:sp>
          <p:nvSpPr>
            <p:cNvPr id="32" name="TextBox 18"/>
            <p:cNvSpPr txBox="1"/>
            <p:nvPr/>
          </p:nvSpPr>
          <p:spPr>
            <a:xfrm>
              <a:off x="8843190" y="6988948"/>
              <a:ext cx="7763601" cy="1661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77826" lvl="1" algn="just"/>
              <a:r>
                <a:rPr lang="en-US" sz="3600" b="1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Hình</a:t>
              </a:r>
              <a:r>
                <a:rPr lang="en-US" sz="3600" b="1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1.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Biểu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trưng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và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linh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vật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của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Đại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hội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Thể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thao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Đông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Nam Á (SEA Games)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lần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thứ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31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tại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</a:t>
              </a:r>
              <a:r>
                <a:rPr lang="en-US" sz="3600" dirty="0" err="1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Việt</a:t>
              </a:r>
              <a:r>
                <a:rPr lang="en-US" sz="3600" dirty="0" smtClean="0">
                  <a:solidFill>
                    <a:srgbClr val="180E0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T Firs Neue"/>
                  <a:sym typeface="TT Firs Neue"/>
                </a:rPr>
                <a:t> Nam</a:t>
              </a:r>
              <a:endParaRPr lang="en-US" sz="3600" dirty="0">
                <a:solidFill>
                  <a:srgbClr val="180E0A"/>
                </a:solidFill>
                <a:latin typeface="Cambria" panose="02040503050406030204" pitchFamily="18" charset="0"/>
                <a:ea typeface="Cambria" panose="02040503050406030204" pitchFamily="18" charset="0"/>
                <a:cs typeface="TT Firs Neue"/>
                <a:sym typeface="TT Firs Neue"/>
              </a:endParaRPr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8760351" y="7117604"/>
              <a:ext cx="383649" cy="330732"/>
            </a:xfrm>
            <a:prstGeom prst="triangle">
              <a:avLst/>
            </a:prstGeom>
            <a:solidFill>
              <a:srgbClr val="E69523"/>
            </a:solidFill>
            <a:ln>
              <a:solidFill>
                <a:srgbClr val="E695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4625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43000" y="1028700"/>
            <a:ext cx="10524922" cy="8305800"/>
            <a:chOff x="0" y="0"/>
            <a:chExt cx="1598819" cy="1183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8818" cy="1183161"/>
            </a:xfrm>
            <a:custGeom>
              <a:avLst/>
              <a:gdLst/>
              <a:ahLst/>
              <a:cxnLst/>
              <a:rect l="l" t="t" r="r" b="b"/>
              <a:pathLst>
                <a:path w="1598818" h="1183161">
                  <a:moveTo>
                    <a:pt x="17354" y="0"/>
                  </a:moveTo>
                  <a:lnTo>
                    <a:pt x="1581465" y="0"/>
                  </a:lnTo>
                  <a:cubicBezTo>
                    <a:pt x="1591049" y="0"/>
                    <a:pt x="1598818" y="7769"/>
                    <a:pt x="1598818" y="17354"/>
                  </a:cubicBezTo>
                  <a:lnTo>
                    <a:pt x="1598818" y="1165808"/>
                  </a:lnTo>
                  <a:cubicBezTo>
                    <a:pt x="1598818" y="1170410"/>
                    <a:pt x="1596990" y="1174824"/>
                    <a:pt x="1593736" y="1178078"/>
                  </a:cubicBezTo>
                  <a:cubicBezTo>
                    <a:pt x="1590481" y="1181333"/>
                    <a:pt x="1586067" y="1183161"/>
                    <a:pt x="1581465" y="1183161"/>
                  </a:cubicBezTo>
                  <a:lnTo>
                    <a:pt x="17354" y="1183161"/>
                  </a:lnTo>
                  <a:cubicBezTo>
                    <a:pt x="7769" y="1183161"/>
                    <a:pt x="0" y="1175392"/>
                    <a:pt x="0" y="1165808"/>
                  </a:cubicBezTo>
                  <a:lnTo>
                    <a:pt x="0" y="17354"/>
                  </a:lnTo>
                  <a:cubicBezTo>
                    <a:pt x="0" y="7769"/>
                    <a:pt x="7769" y="0"/>
                    <a:pt x="17354" y="0"/>
                  </a:cubicBezTo>
                  <a:close/>
                </a:path>
              </a:pathLst>
            </a:custGeom>
            <a:solidFill>
              <a:srgbClr val="FFCEB3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598819" cy="125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709748" y="1332780"/>
            <a:ext cx="9416452" cy="8243020"/>
          </a:xfrm>
          <a:custGeom>
            <a:avLst/>
            <a:gdLst/>
            <a:ahLst/>
            <a:cxnLst/>
            <a:rect l="l" t="t" r="r" b="b"/>
            <a:pathLst>
              <a:path w="6945703" h="6199040">
                <a:moveTo>
                  <a:pt x="0" y="0"/>
                </a:moveTo>
                <a:lnTo>
                  <a:pt x="6945704" y="0"/>
                </a:lnTo>
                <a:lnTo>
                  <a:pt x="6945704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35" y="1332780"/>
            <a:ext cx="10571380" cy="1034580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675501"/>
            <a:ext cx="16016573" cy="7369542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65215" cy="3941025"/>
            </a:xfrm>
            <a:custGeom>
              <a:avLst/>
              <a:gdLst/>
              <a:ahLst/>
              <a:cxnLst/>
              <a:rect l="l" t="t" r="r" b="b"/>
              <a:pathLst>
                <a:path w="8565215" h="3941025">
                  <a:moveTo>
                    <a:pt x="8565215" y="43547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74"/>
                  </a:lnTo>
                  <a:lnTo>
                    <a:pt x="0" y="21774"/>
                  </a:lnTo>
                  <a:lnTo>
                    <a:pt x="0" y="3941025"/>
                  </a:lnTo>
                  <a:lnTo>
                    <a:pt x="94643" y="3941025"/>
                  </a:lnTo>
                  <a:lnTo>
                    <a:pt x="94643" y="3178948"/>
                  </a:lnTo>
                  <a:lnTo>
                    <a:pt x="1703579" y="3178948"/>
                  </a:lnTo>
                  <a:lnTo>
                    <a:pt x="1703579" y="3941025"/>
                  </a:lnTo>
                  <a:lnTo>
                    <a:pt x="1798222" y="3941025"/>
                  </a:lnTo>
                  <a:lnTo>
                    <a:pt x="1798222" y="3178948"/>
                  </a:lnTo>
                  <a:lnTo>
                    <a:pt x="3407158" y="3178948"/>
                  </a:lnTo>
                  <a:lnTo>
                    <a:pt x="3407158" y="3941025"/>
                  </a:lnTo>
                  <a:lnTo>
                    <a:pt x="3501801" y="3941025"/>
                  </a:lnTo>
                  <a:lnTo>
                    <a:pt x="3501801" y="3178948"/>
                  </a:lnTo>
                  <a:lnTo>
                    <a:pt x="5110736" y="3178948"/>
                  </a:lnTo>
                  <a:lnTo>
                    <a:pt x="5110736" y="3941025"/>
                  </a:lnTo>
                  <a:lnTo>
                    <a:pt x="5205379" y="3941025"/>
                  </a:lnTo>
                  <a:lnTo>
                    <a:pt x="5205379" y="3178948"/>
                  </a:lnTo>
                  <a:lnTo>
                    <a:pt x="6814315" y="3178948"/>
                  </a:lnTo>
                  <a:lnTo>
                    <a:pt x="6814315" y="3941025"/>
                  </a:lnTo>
                  <a:lnTo>
                    <a:pt x="6908958" y="3941025"/>
                  </a:lnTo>
                  <a:lnTo>
                    <a:pt x="6908958" y="3178948"/>
                  </a:lnTo>
                  <a:lnTo>
                    <a:pt x="8565215" y="3178948"/>
                  </a:lnTo>
                  <a:lnTo>
                    <a:pt x="8565215" y="3135401"/>
                  </a:lnTo>
                  <a:lnTo>
                    <a:pt x="6908958" y="3135401"/>
                  </a:lnTo>
                  <a:lnTo>
                    <a:pt x="6908958" y="2395098"/>
                  </a:lnTo>
                  <a:lnTo>
                    <a:pt x="8565215" y="2395098"/>
                  </a:lnTo>
                  <a:lnTo>
                    <a:pt x="8565215" y="2351551"/>
                  </a:lnTo>
                  <a:lnTo>
                    <a:pt x="6908958" y="2351551"/>
                  </a:lnTo>
                  <a:lnTo>
                    <a:pt x="6908958" y="1611248"/>
                  </a:lnTo>
                  <a:lnTo>
                    <a:pt x="8565215" y="1611248"/>
                  </a:lnTo>
                  <a:lnTo>
                    <a:pt x="8565215" y="1567701"/>
                  </a:lnTo>
                  <a:lnTo>
                    <a:pt x="6908958" y="1567701"/>
                  </a:lnTo>
                  <a:lnTo>
                    <a:pt x="6908958" y="827398"/>
                  </a:lnTo>
                  <a:lnTo>
                    <a:pt x="8565215" y="827398"/>
                  </a:lnTo>
                  <a:lnTo>
                    <a:pt x="8565215" y="783850"/>
                  </a:lnTo>
                  <a:lnTo>
                    <a:pt x="6908958" y="783850"/>
                  </a:lnTo>
                  <a:lnTo>
                    <a:pt x="6908958" y="43547"/>
                  </a:lnTo>
                  <a:lnTo>
                    <a:pt x="8565215" y="43547"/>
                  </a:lnTo>
                  <a:close/>
                  <a:moveTo>
                    <a:pt x="1798222" y="783850"/>
                  </a:moveTo>
                  <a:lnTo>
                    <a:pt x="1798222" y="43547"/>
                  </a:lnTo>
                  <a:lnTo>
                    <a:pt x="3407158" y="43547"/>
                  </a:lnTo>
                  <a:lnTo>
                    <a:pt x="3407158" y="783850"/>
                  </a:lnTo>
                  <a:lnTo>
                    <a:pt x="1798222" y="783850"/>
                  </a:lnTo>
                  <a:close/>
                  <a:moveTo>
                    <a:pt x="3407158" y="827398"/>
                  </a:moveTo>
                  <a:lnTo>
                    <a:pt x="3407158" y="1567701"/>
                  </a:lnTo>
                  <a:lnTo>
                    <a:pt x="1798222" y="1567701"/>
                  </a:lnTo>
                  <a:lnTo>
                    <a:pt x="1798222" y="827398"/>
                  </a:lnTo>
                  <a:lnTo>
                    <a:pt x="3407158" y="827398"/>
                  </a:lnTo>
                  <a:close/>
                  <a:moveTo>
                    <a:pt x="1703579" y="783850"/>
                  </a:moveTo>
                  <a:lnTo>
                    <a:pt x="94643" y="783850"/>
                  </a:lnTo>
                  <a:lnTo>
                    <a:pt x="94643" y="43547"/>
                  </a:lnTo>
                  <a:lnTo>
                    <a:pt x="1703579" y="43547"/>
                  </a:lnTo>
                  <a:lnTo>
                    <a:pt x="1703579" y="783850"/>
                  </a:lnTo>
                  <a:close/>
                  <a:moveTo>
                    <a:pt x="1703579" y="827398"/>
                  </a:moveTo>
                  <a:lnTo>
                    <a:pt x="1703579" y="1567701"/>
                  </a:lnTo>
                  <a:lnTo>
                    <a:pt x="94643" y="1567701"/>
                  </a:lnTo>
                  <a:lnTo>
                    <a:pt x="94643" y="827398"/>
                  </a:lnTo>
                  <a:lnTo>
                    <a:pt x="1703579" y="827398"/>
                  </a:lnTo>
                  <a:close/>
                  <a:moveTo>
                    <a:pt x="1703579" y="1611248"/>
                  </a:moveTo>
                  <a:lnTo>
                    <a:pt x="1703579" y="2351551"/>
                  </a:lnTo>
                  <a:lnTo>
                    <a:pt x="94643" y="2351551"/>
                  </a:lnTo>
                  <a:lnTo>
                    <a:pt x="94643" y="1611248"/>
                  </a:lnTo>
                  <a:lnTo>
                    <a:pt x="1703579" y="1611248"/>
                  </a:lnTo>
                  <a:close/>
                  <a:moveTo>
                    <a:pt x="1798222" y="1611248"/>
                  </a:moveTo>
                  <a:lnTo>
                    <a:pt x="3407158" y="1611248"/>
                  </a:lnTo>
                  <a:lnTo>
                    <a:pt x="3407158" y="2351551"/>
                  </a:lnTo>
                  <a:lnTo>
                    <a:pt x="1798222" y="2351551"/>
                  </a:lnTo>
                  <a:lnTo>
                    <a:pt x="1798222" y="1611248"/>
                  </a:lnTo>
                  <a:close/>
                  <a:moveTo>
                    <a:pt x="3501801" y="1611248"/>
                  </a:moveTo>
                  <a:lnTo>
                    <a:pt x="5110736" y="1611248"/>
                  </a:lnTo>
                  <a:lnTo>
                    <a:pt x="5110736" y="2351551"/>
                  </a:lnTo>
                  <a:lnTo>
                    <a:pt x="3501801" y="2351551"/>
                  </a:lnTo>
                  <a:lnTo>
                    <a:pt x="3501801" y="1611248"/>
                  </a:lnTo>
                  <a:close/>
                  <a:moveTo>
                    <a:pt x="3501801" y="1567701"/>
                  </a:moveTo>
                  <a:lnTo>
                    <a:pt x="3501801" y="827398"/>
                  </a:lnTo>
                  <a:lnTo>
                    <a:pt x="5110736" y="827398"/>
                  </a:lnTo>
                  <a:lnTo>
                    <a:pt x="5110736" y="1567701"/>
                  </a:lnTo>
                  <a:lnTo>
                    <a:pt x="3501801" y="1567701"/>
                  </a:lnTo>
                  <a:close/>
                  <a:moveTo>
                    <a:pt x="3501801" y="783850"/>
                  </a:moveTo>
                  <a:lnTo>
                    <a:pt x="3501801" y="43547"/>
                  </a:lnTo>
                  <a:lnTo>
                    <a:pt x="5110736" y="43547"/>
                  </a:lnTo>
                  <a:lnTo>
                    <a:pt x="5110736" y="783850"/>
                  </a:lnTo>
                  <a:lnTo>
                    <a:pt x="3501801" y="783850"/>
                  </a:lnTo>
                  <a:close/>
                  <a:moveTo>
                    <a:pt x="94643" y="3135401"/>
                  </a:moveTo>
                  <a:lnTo>
                    <a:pt x="94643" y="2395098"/>
                  </a:lnTo>
                  <a:lnTo>
                    <a:pt x="1703579" y="2395098"/>
                  </a:lnTo>
                  <a:lnTo>
                    <a:pt x="1703579" y="3135401"/>
                  </a:lnTo>
                  <a:lnTo>
                    <a:pt x="94643" y="3135401"/>
                  </a:lnTo>
                  <a:close/>
                  <a:moveTo>
                    <a:pt x="1798222" y="3135401"/>
                  </a:moveTo>
                  <a:lnTo>
                    <a:pt x="1798222" y="2395098"/>
                  </a:lnTo>
                  <a:lnTo>
                    <a:pt x="3407158" y="2395098"/>
                  </a:lnTo>
                  <a:lnTo>
                    <a:pt x="3407158" y="3135401"/>
                  </a:lnTo>
                  <a:lnTo>
                    <a:pt x="1798222" y="3135401"/>
                  </a:lnTo>
                  <a:close/>
                  <a:moveTo>
                    <a:pt x="3501801" y="3135401"/>
                  </a:moveTo>
                  <a:lnTo>
                    <a:pt x="3501801" y="2395098"/>
                  </a:lnTo>
                  <a:lnTo>
                    <a:pt x="5110736" y="2395098"/>
                  </a:lnTo>
                  <a:lnTo>
                    <a:pt x="5110736" y="3135401"/>
                  </a:lnTo>
                  <a:lnTo>
                    <a:pt x="3501801" y="3135401"/>
                  </a:lnTo>
                  <a:close/>
                  <a:moveTo>
                    <a:pt x="6814315" y="3135401"/>
                  </a:moveTo>
                  <a:lnTo>
                    <a:pt x="5205379" y="3135401"/>
                  </a:lnTo>
                  <a:lnTo>
                    <a:pt x="5205379" y="2395098"/>
                  </a:lnTo>
                  <a:lnTo>
                    <a:pt x="6814315" y="2395098"/>
                  </a:lnTo>
                  <a:lnTo>
                    <a:pt x="6814315" y="3135401"/>
                  </a:lnTo>
                  <a:close/>
                  <a:moveTo>
                    <a:pt x="6814315" y="2351551"/>
                  </a:moveTo>
                  <a:lnTo>
                    <a:pt x="5205379" y="2351551"/>
                  </a:lnTo>
                  <a:lnTo>
                    <a:pt x="5205379" y="1611248"/>
                  </a:lnTo>
                  <a:lnTo>
                    <a:pt x="6814315" y="1611248"/>
                  </a:lnTo>
                  <a:lnTo>
                    <a:pt x="6814315" y="2351551"/>
                  </a:lnTo>
                  <a:close/>
                  <a:moveTo>
                    <a:pt x="6814315" y="1567701"/>
                  </a:moveTo>
                  <a:lnTo>
                    <a:pt x="5205379" y="1567701"/>
                  </a:lnTo>
                  <a:lnTo>
                    <a:pt x="5205379" y="827398"/>
                  </a:lnTo>
                  <a:lnTo>
                    <a:pt x="6814315" y="827398"/>
                  </a:lnTo>
                  <a:lnTo>
                    <a:pt x="6814315" y="1567701"/>
                  </a:lnTo>
                  <a:close/>
                  <a:moveTo>
                    <a:pt x="6814315" y="783850"/>
                  </a:moveTo>
                  <a:lnTo>
                    <a:pt x="5205379" y="783850"/>
                  </a:lnTo>
                  <a:lnTo>
                    <a:pt x="5205379" y="43547"/>
                  </a:lnTo>
                  <a:lnTo>
                    <a:pt x="6814315" y="43547"/>
                  </a:lnTo>
                  <a:lnTo>
                    <a:pt x="6814315" y="783850"/>
                  </a:lnTo>
                  <a:close/>
                </a:path>
              </a:pathLst>
            </a:custGeom>
            <a:solidFill>
              <a:srgbClr val="593525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19100"/>
            <a:ext cx="17003218" cy="93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75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5300"/>
            <a:ext cx="18320068" cy="90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21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16287095" y="4246013"/>
            <a:ext cx="4825377" cy="482537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938739" y="-1369"/>
            <a:ext cx="4825377" cy="482537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173200" y="6819900"/>
            <a:ext cx="4825377" cy="482537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1F10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3852" tIns="53852" rIns="53852" bIns="53852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" y="3086100"/>
            <a:ext cx="17221200" cy="6477000"/>
            <a:chOff x="533400" y="3086100"/>
            <a:chExt cx="17221200" cy="6477000"/>
          </a:xfrm>
        </p:grpSpPr>
        <p:sp>
          <p:nvSpPr>
            <p:cNvPr id="29" name="Rectangle 28"/>
            <p:cNvSpPr/>
            <p:nvPr/>
          </p:nvSpPr>
          <p:spPr>
            <a:xfrm>
              <a:off x="533400" y="3086100"/>
              <a:ext cx="17221200" cy="6477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000" y="3282072"/>
              <a:ext cx="16383000" cy="6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Đọc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tin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và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quan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sát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hình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2,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em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hãy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: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Xác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định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vị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trí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địa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lí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của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khu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vực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Nam Á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lược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đồ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+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Kể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tên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các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quốc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gia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trong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khu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vực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Đông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Nam Á.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Làm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việc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cá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nhân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với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lược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đồ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hình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2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trong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thời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gian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2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phút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,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sau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đó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trao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đổi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với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bạn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</a:p>
            <a:p>
              <a:pPr algn="just"/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- Chia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sẻ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trước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 </a:t>
              </a:r>
              <a:r>
                <a:rPr lang="en-US" sz="54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lớp</a:t>
              </a:r>
              <a:r>
                <a:rPr lang="en-US" sz="54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mo"/>
                  <a:sym typeface="Arimo"/>
                </a:rPr>
                <a:t>.</a:t>
              </a:r>
            </a:p>
            <a:p>
              <a:pPr marL="285750" indent="-285750" algn="just">
                <a:buFontTx/>
                <a:buChar char="-"/>
              </a:pP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35" y="907121"/>
            <a:ext cx="1118713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55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Video 2 </a:t>
            </a:r>
            <a:r>
              <a:rPr lang="en-US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mo"/>
                <a:sym typeface="Arimo"/>
              </a:rPr>
              <a:t>phút</a:t>
            </a:r>
            <a:endParaRPr lang="en-GB" dirty="0"/>
          </a:p>
        </p:txBody>
      </p:sp>
      <p:pic>
        <p:nvPicPr>
          <p:cNvPr id="3" name="ĐÊM NGƯƠC 2 PHUT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43000" y="1028700"/>
            <a:ext cx="10524922" cy="8305800"/>
            <a:chOff x="0" y="0"/>
            <a:chExt cx="1598819" cy="1183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8818" cy="1183161"/>
            </a:xfrm>
            <a:custGeom>
              <a:avLst/>
              <a:gdLst/>
              <a:ahLst/>
              <a:cxnLst/>
              <a:rect l="l" t="t" r="r" b="b"/>
              <a:pathLst>
                <a:path w="1598818" h="1183161">
                  <a:moveTo>
                    <a:pt x="17354" y="0"/>
                  </a:moveTo>
                  <a:lnTo>
                    <a:pt x="1581465" y="0"/>
                  </a:lnTo>
                  <a:cubicBezTo>
                    <a:pt x="1591049" y="0"/>
                    <a:pt x="1598818" y="7769"/>
                    <a:pt x="1598818" y="17354"/>
                  </a:cubicBezTo>
                  <a:lnTo>
                    <a:pt x="1598818" y="1165808"/>
                  </a:lnTo>
                  <a:cubicBezTo>
                    <a:pt x="1598818" y="1170410"/>
                    <a:pt x="1596990" y="1174824"/>
                    <a:pt x="1593736" y="1178078"/>
                  </a:cubicBezTo>
                  <a:cubicBezTo>
                    <a:pt x="1590481" y="1181333"/>
                    <a:pt x="1586067" y="1183161"/>
                    <a:pt x="1581465" y="1183161"/>
                  </a:cubicBezTo>
                  <a:lnTo>
                    <a:pt x="17354" y="1183161"/>
                  </a:lnTo>
                  <a:cubicBezTo>
                    <a:pt x="7769" y="1183161"/>
                    <a:pt x="0" y="1175392"/>
                    <a:pt x="0" y="1165808"/>
                  </a:cubicBezTo>
                  <a:lnTo>
                    <a:pt x="0" y="17354"/>
                  </a:lnTo>
                  <a:cubicBezTo>
                    <a:pt x="0" y="7769"/>
                    <a:pt x="7769" y="0"/>
                    <a:pt x="17354" y="0"/>
                  </a:cubicBezTo>
                  <a:close/>
                </a:path>
              </a:pathLst>
            </a:custGeom>
            <a:solidFill>
              <a:srgbClr val="FFCEB3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598819" cy="12593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1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709748" y="1332780"/>
            <a:ext cx="9416452" cy="8243020"/>
          </a:xfrm>
          <a:custGeom>
            <a:avLst/>
            <a:gdLst/>
            <a:ahLst/>
            <a:cxnLst/>
            <a:rect l="l" t="t" r="r" b="b"/>
            <a:pathLst>
              <a:path w="6945703" h="6199040">
                <a:moveTo>
                  <a:pt x="0" y="0"/>
                </a:moveTo>
                <a:lnTo>
                  <a:pt x="6945704" y="0"/>
                </a:lnTo>
                <a:lnTo>
                  <a:pt x="6945704" y="6199040"/>
                </a:lnTo>
                <a:lnTo>
                  <a:pt x="0" y="619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35" y="1332780"/>
            <a:ext cx="10571380" cy="103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26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736</Words>
  <Application>Microsoft Office PowerPoint</Application>
  <PresentationFormat>Custom</PresentationFormat>
  <Paragraphs>33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#9Slide06 SVNDope Script</vt:lpstr>
      <vt:lpstr>Calibri</vt:lpstr>
      <vt:lpstr>SVN-Newton</vt:lpstr>
      <vt:lpstr>Arimo</vt:lpstr>
      <vt:lpstr>Cambria</vt:lpstr>
      <vt:lpstr>Times New Roman</vt:lpstr>
      <vt:lpstr>TT Firs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ĐÔNG NAM Á</dc:title>
  <dc:creator>admin</dc:creator>
  <cp:lastModifiedBy>DELL</cp:lastModifiedBy>
  <cp:revision>31</cp:revision>
  <dcterms:created xsi:type="dcterms:W3CDTF">2006-08-16T00:00:00Z</dcterms:created>
  <dcterms:modified xsi:type="dcterms:W3CDTF">2025-03-21T16:07:51Z</dcterms:modified>
  <dc:identifier>DAGf0Luc4Nc</dc:identifier>
</cp:coreProperties>
</file>