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92" r:id="rId4"/>
    <p:sldId id="259" r:id="rId5"/>
    <p:sldId id="281" r:id="rId6"/>
    <p:sldId id="291" r:id="rId7"/>
    <p:sldId id="258" r:id="rId8"/>
    <p:sldId id="260" r:id="rId9"/>
    <p:sldId id="261" r:id="rId10"/>
    <p:sldId id="262" r:id="rId11"/>
    <p:sldId id="263" r:id="rId12"/>
    <p:sldId id="285" r:id="rId13"/>
    <p:sldId id="287" r:id="rId14"/>
    <p:sldId id="288" r:id="rId15"/>
    <p:sldId id="264" r:id="rId16"/>
    <p:sldId id="283" r:id="rId17"/>
    <p:sldId id="265" r:id="rId18"/>
    <p:sldId id="266" r:id="rId19"/>
    <p:sldId id="267" r:id="rId20"/>
    <p:sldId id="289" r:id="rId21"/>
    <p:sldId id="286" r:id="rId22"/>
    <p:sldId id="269" r:id="rId23"/>
    <p:sldId id="284" r:id="rId24"/>
    <p:sldId id="290" r:id="rId25"/>
    <p:sldId id="270" r:id="rId26"/>
    <p:sldId id="271" r:id="rId27"/>
    <p:sldId id="295" r:id="rId28"/>
    <p:sldId id="272" r:id="rId29"/>
    <p:sldId id="293" r:id="rId30"/>
    <p:sldId id="294" r:id="rId31"/>
    <p:sldId id="278" r:id="rId32"/>
  </p:sldIdLst>
  <p:sldSz cx="18288000" cy="10287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#9Slide07 SVNHogfish" charset="0"/>
      <p:regular r:id="rId38"/>
    </p:embeddedFont>
    <p:embeddedFont>
      <p:font typeface="Cambria" pitchFamily="18" charset="0"/>
      <p:regular r:id="rId39"/>
      <p:bold r:id="rId40"/>
      <p:italic r:id="rId41"/>
      <p:boldItalic r:id="rId42"/>
    </p:embeddedFont>
    <p:embeddedFont>
      <p:font typeface="#9Slide07 IcielHoneyCream" charset="0"/>
      <p:regular r:id="rId43"/>
    </p:embeddedFont>
    <p:embeddedFont>
      <p:font typeface="Tahoma" pitchFamily="34" charset="0"/>
      <p:regular r:id="rId44"/>
      <p:bold r:id="rId45"/>
    </p:embeddedFont>
    <p:embeddedFont>
      <p:font typeface="Cambria Bold" pitchFamily="18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82A"/>
    <a:srgbClr val="18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-34" y="7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D8716-8E8E-4F93-9DDA-E2691357E6B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9E79C-A513-4451-A802-F2EC3C573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https://www.youtube.com/watch?v=0OouUD4x6G8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9E79C-A513-4451-A802-F2EC3C573F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2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9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0.png"/><Relationship Id="rId10" Type="http://schemas.openxmlformats.org/officeDocument/2006/relationships/image" Target="../media/image12.sv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5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9" Type="http://schemas.openxmlformats.org/officeDocument/2006/relationships/image" Target="../media/image7.png"/><Relationship Id="rId4" Type="http://schemas.openxmlformats.org/officeDocument/2006/relationships/image" Target="../media/image12.sv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40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svg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audio3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svg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12" Type="http://schemas.openxmlformats.org/officeDocument/2006/relationships/image" Target="../media/image44.png"/><Relationship Id="rId2" Type="http://schemas.openxmlformats.org/officeDocument/2006/relationships/audio" Target="../media/audio4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40.png"/><Relationship Id="rId4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3"/>
            <a:ext cx="18966300" cy="1024216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9574251"/>
            <a:ext cx="6629400" cy="6624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viên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Phạm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Thanh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1843" y="1915282"/>
            <a:ext cx="8211684" cy="6456437"/>
          </a:xfrm>
          <a:custGeom>
            <a:avLst/>
            <a:gdLst/>
            <a:ahLst/>
            <a:cxnLst/>
            <a:rect l="l" t="t" r="r" b="b"/>
            <a:pathLst>
              <a:path w="8211684" h="6456437">
                <a:moveTo>
                  <a:pt x="0" y="0"/>
                </a:moveTo>
                <a:lnTo>
                  <a:pt x="8211684" y="0"/>
                </a:lnTo>
                <a:lnTo>
                  <a:pt x="8211684" y="6456436"/>
                </a:lnTo>
                <a:lnTo>
                  <a:pt x="0" y="645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669" y="2669744"/>
            <a:ext cx="7274766" cy="2891720"/>
          </a:xfrm>
          <a:custGeom>
            <a:avLst/>
            <a:gdLst/>
            <a:ahLst/>
            <a:cxnLst/>
            <a:rect l="l" t="t" r="r" b="b"/>
            <a:pathLst>
              <a:path w="7274766" h="2891720">
                <a:moveTo>
                  <a:pt x="0" y="0"/>
                </a:moveTo>
                <a:lnTo>
                  <a:pt x="7274766" y="0"/>
                </a:lnTo>
                <a:lnTo>
                  <a:pt x="7274766" y="2891719"/>
                </a:lnTo>
                <a:lnTo>
                  <a:pt x="0" y="2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0669" y="4890821"/>
            <a:ext cx="7142098" cy="2838984"/>
          </a:xfrm>
          <a:custGeom>
            <a:avLst/>
            <a:gdLst/>
            <a:ahLst/>
            <a:cxnLst/>
            <a:rect l="l" t="t" r="r" b="b"/>
            <a:pathLst>
              <a:path w="7142098" h="2838984">
                <a:moveTo>
                  <a:pt x="0" y="0"/>
                </a:moveTo>
                <a:lnTo>
                  <a:pt x="7142098" y="0"/>
                </a:lnTo>
                <a:lnTo>
                  <a:pt x="7142098" y="2838984"/>
                </a:lnTo>
                <a:lnTo>
                  <a:pt x="0" y="283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897" y="3232238"/>
            <a:ext cx="7303641" cy="3822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33400" y="5033234"/>
            <a:ext cx="3897029" cy="4409651"/>
          </a:xfrm>
          <a:custGeom>
            <a:avLst/>
            <a:gdLst/>
            <a:ahLst/>
            <a:cxnLst/>
            <a:rect l="l" t="t" r="r" b="b"/>
            <a:pathLst>
              <a:path w="1896525" h="2145997">
                <a:moveTo>
                  <a:pt x="1896525" y="0"/>
                </a:moveTo>
                <a:lnTo>
                  <a:pt x="0" y="0"/>
                </a:lnTo>
                <a:lnTo>
                  <a:pt x="0" y="2145997"/>
                </a:lnTo>
                <a:lnTo>
                  <a:pt x="1896525" y="2145997"/>
                </a:lnTo>
                <a:lnTo>
                  <a:pt x="18965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9099" y="3463180"/>
            <a:ext cx="1565629" cy="1178136"/>
          </a:xfrm>
          <a:custGeom>
            <a:avLst/>
            <a:gdLst/>
            <a:ahLst/>
            <a:cxnLst/>
            <a:rect l="l" t="t" r="r" b="b"/>
            <a:pathLst>
              <a:path w="1565629" h="1178136">
                <a:moveTo>
                  <a:pt x="0" y="0"/>
                </a:moveTo>
                <a:lnTo>
                  <a:pt x="1565629" y="0"/>
                </a:lnTo>
                <a:lnTo>
                  <a:pt x="1565629" y="1178136"/>
                </a:lnTo>
                <a:lnTo>
                  <a:pt x="0" y="117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296400" y="3934837"/>
            <a:ext cx="8077201" cy="1598323"/>
            <a:chOff x="1631982" y="3350397"/>
            <a:chExt cx="7868241" cy="1598323"/>
          </a:xfrm>
        </p:grpSpPr>
        <p:grpSp>
          <p:nvGrpSpPr>
            <p:cNvPr id="7" name="Group 7"/>
            <p:cNvGrpSpPr/>
            <p:nvPr/>
          </p:nvGrpSpPr>
          <p:grpSpPr>
            <a:xfrm>
              <a:off x="1631982" y="3350397"/>
              <a:ext cx="7868241" cy="1598323"/>
              <a:chOff x="0" y="0"/>
              <a:chExt cx="2072294" cy="4209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72294" cy="420957"/>
              </a:xfrm>
              <a:custGeom>
                <a:avLst/>
                <a:gdLst/>
                <a:ahLst/>
                <a:cxnLst/>
                <a:rect l="l" t="t" r="r" b="b"/>
                <a:pathLst>
                  <a:path w="2072294" h="420957">
                    <a:moveTo>
                      <a:pt x="31486" y="0"/>
                    </a:moveTo>
                    <a:lnTo>
                      <a:pt x="2040808" y="0"/>
                    </a:lnTo>
                    <a:cubicBezTo>
                      <a:pt x="2058197" y="0"/>
                      <a:pt x="2072294" y="14097"/>
                      <a:pt x="2072294" y="31486"/>
                    </a:cubicBezTo>
                    <a:lnTo>
                      <a:pt x="2072294" y="389471"/>
                    </a:lnTo>
                    <a:cubicBezTo>
                      <a:pt x="2072294" y="406861"/>
                      <a:pt x="2058197" y="420957"/>
                      <a:pt x="2040808" y="420957"/>
                    </a:cubicBezTo>
                    <a:lnTo>
                      <a:pt x="31486" y="420957"/>
                    </a:lnTo>
                    <a:cubicBezTo>
                      <a:pt x="23136" y="420957"/>
                      <a:pt x="15127" y="417640"/>
                      <a:pt x="9222" y="411735"/>
                    </a:cubicBezTo>
                    <a:cubicBezTo>
                      <a:pt x="3317" y="405831"/>
                      <a:pt x="0" y="397822"/>
                      <a:pt x="0" y="389471"/>
                    </a:cubicBezTo>
                    <a:lnTo>
                      <a:pt x="0" y="31486"/>
                    </a:lnTo>
                    <a:cubicBezTo>
                      <a:pt x="0" y="23136"/>
                      <a:pt x="3317" y="15127"/>
                      <a:pt x="9222" y="9222"/>
                    </a:cubicBezTo>
                    <a:cubicBezTo>
                      <a:pt x="15127" y="3317"/>
                      <a:pt x="23136" y="0"/>
                      <a:pt x="314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072294" cy="459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690282" y="3755596"/>
              <a:ext cx="7751641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14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20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+ 2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10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29214" y="6294239"/>
            <a:ext cx="8244387" cy="1742984"/>
            <a:chOff x="10000896" y="3205736"/>
            <a:chExt cx="8244387" cy="1742984"/>
          </a:xfrm>
        </p:grpSpPr>
        <p:grpSp>
          <p:nvGrpSpPr>
            <p:cNvPr id="11" name="Group 11"/>
            <p:cNvGrpSpPr/>
            <p:nvPr/>
          </p:nvGrpSpPr>
          <p:grpSpPr>
            <a:xfrm>
              <a:off x="10030467" y="3205736"/>
              <a:ext cx="8214816" cy="1742984"/>
              <a:chOff x="0" y="-38100"/>
              <a:chExt cx="2163573" cy="45905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63573" cy="420957"/>
              </a:xfrm>
              <a:custGeom>
                <a:avLst/>
                <a:gdLst/>
                <a:ahLst/>
                <a:cxnLst/>
                <a:rect l="l" t="t" r="r" b="b"/>
                <a:pathLst>
                  <a:path w="2072294" h="420957">
                    <a:moveTo>
                      <a:pt x="31486" y="0"/>
                    </a:moveTo>
                    <a:lnTo>
                      <a:pt x="2040808" y="0"/>
                    </a:lnTo>
                    <a:cubicBezTo>
                      <a:pt x="2058197" y="0"/>
                      <a:pt x="2072294" y="14097"/>
                      <a:pt x="2072294" y="31486"/>
                    </a:cubicBezTo>
                    <a:lnTo>
                      <a:pt x="2072294" y="389471"/>
                    </a:lnTo>
                    <a:cubicBezTo>
                      <a:pt x="2072294" y="406861"/>
                      <a:pt x="2058197" y="420957"/>
                      <a:pt x="2040808" y="420957"/>
                    </a:cubicBezTo>
                    <a:lnTo>
                      <a:pt x="31486" y="420957"/>
                    </a:lnTo>
                    <a:cubicBezTo>
                      <a:pt x="23136" y="420957"/>
                      <a:pt x="15127" y="417640"/>
                      <a:pt x="9222" y="411735"/>
                    </a:cubicBezTo>
                    <a:cubicBezTo>
                      <a:pt x="3317" y="405831"/>
                      <a:pt x="0" y="397822"/>
                      <a:pt x="0" y="389471"/>
                    </a:cubicBezTo>
                    <a:lnTo>
                      <a:pt x="0" y="31486"/>
                    </a:lnTo>
                    <a:cubicBezTo>
                      <a:pt x="0" y="23136"/>
                      <a:pt x="3317" y="15127"/>
                      <a:pt x="9222" y="9222"/>
                    </a:cubicBezTo>
                    <a:cubicBezTo>
                      <a:pt x="15127" y="3317"/>
                      <a:pt x="23136" y="0"/>
                      <a:pt x="314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072294" cy="459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0000896" y="3771249"/>
              <a:ext cx="8117856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20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giây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+ 5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30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giây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761973" y="2157023"/>
            <a:ext cx="4613764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6783"/>
              </a:lnSpc>
            </a:pPr>
            <a:r>
              <a:rPr lang="en-US" sz="13800" b="1" dirty="0">
                <a:ln>
                  <a:solidFill>
                    <a:sysClr val="windowText" lastClr="000000"/>
                  </a:solidFill>
                </a:ln>
                <a:solidFill>
                  <a:srgbClr val="FF682A"/>
                </a:solidFill>
                <a:latin typeface="#9Slide07 IcielHoneyCream" pitchFamily="2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a) </a:t>
            </a:r>
            <a:r>
              <a:rPr lang="en-US" sz="13800" b="1" dirty="0" err="1">
                <a:ln>
                  <a:solidFill>
                    <a:sysClr val="windowText" lastClr="000000"/>
                  </a:solidFill>
                </a:ln>
                <a:solidFill>
                  <a:srgbClr val="FF682A"/>
                </a:solidFill>
                <a:latin typeface="#9Slide07 IcielHoneyCream" pitchFamily="2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Tính</a:t>
            </a:r>
            <a:endParaRPr lang="en-US" sz="13800" b="1" dirty="0">
              <a:ln>
                <a:solidFill>
                  <a:sysClr val="windowText" lastClr="000000"/>
                </a:solidFill>
              </a:ln>
              <a:solidFill>
                <a:srgbClr val="FF682A"/>
              </a:solidFill>
              <a:latin typeface="#9Slide07 IcielHoneyCream" pitchFamily="2" charset="0"/>
              <a:ea typeface="Tahoma" panose="020B0604030504040204" pitchFamily="34" charset="0"/>
              <a:cs typeface="Tahoma" panose="020B0604030504040204" pitchFamily="34" charset="0"/>
              <a:sym typeface="Cambria Bol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1026208"/>
            <a:ext cx="46272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33500"/>
            <a:ext cx="7772400" cy="861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71" y="342900"/>
            <a:ext cx="1195954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/>
          <p:cNvSpPr/>
          <p:nvPr/>
        </p:nvSpPr>
        <p:spPr>
          <a:xfrm>
            <a:off x="2557083" y="979256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392921" y="3838241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4267200" y="6093070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11312560" y="1924005"/>
            <a:ext cx="6670921" cy="6670921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083" y="639032"/>
            <a:ext cx="6690135" cy="93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34464" y="4847718"/>
            <a:ext cx="8046927" cy="4815870"/>
            <a:chOff x="762000" y="1651100"/>
            <a:chExt cx="8046927" cy="4815870"/>
          </a:xfrm>
        </p:grpSpPr>
        <p:grpSp>
          <p:nvGrpSpPr>
            <p:cNvPr id="6" name="Group 5"/>
            <p:cNvGrpSpPr/>
            <p:nvPr/>
          </p:nvGrpSpPr>
          <p:grpSpPr>
            <a:xfrm>
              <a:off x="762000" y="1651100"/>
              <a:ext cx="8046927" cy="4815870"/>
              <a:chOff x="7045295" y="2160677"/>
              <a:chExt cx="8046927" cy="4815870"/>
            </a:xfrm>
          </p:grpSpPr>
          <p:grpSp>
            <p:nvGrpSpPr>
              <p:cNvPr id="7" name="Group 4"/>
              <p:cNvGrpSpPr/>
              <p:nvPr/>
            </p:nvGrpSpPr>
            <p:grpSpPr>
              <a:xfrm>
                <a:off x="7045295" y="2160677"/>
                <a:ext cx="8046927" cy="4815870"/>
                <a:chOff x="0" y="-133350"/>
                <a:chExt cx="1594440" cy="954230"/>
              </a:xfrm>
            </p:grpSpPr>
            <p:sp>
              <p:nvSpPr>
                <p:cNvPr id="11" name="Freeform 5"/>
                <p:cNvSpPr/>
                <p:nvPr/>
              </p:nvSpPr>
              <p:spPr>
                <a:xfrm>
                  <a:off x="0" y="0"/>
                  <a:ext cx="1594440" cy="82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440" h="820880">
                      <a:moveTo>
                        <a:pt x="10583" y="0"/>
                      </a:moveTo>
                      <a:lnTo>
                        <a:pt x="1583857" y="0"/>
                      </a:lnTo>
                      <a:cubicBezTo>
                        <a:pt x="1589702" y="0"/>
                        <a:pt x="1594440" y="4738"/>
                        <a:pt x="1594440" y="10583"/>
                      </a:cubicBezTo>
                      <a:lnTo>
                        <a:pt x="1594440" y="810297"/>
                      </a:lnTo>
                      <a:cubicBezTo>
                        <a:pt x="1594440" y="816141"/>
                        <a:pt x="1589702" y="820880"/>
                        <a:pt x="1583857" y="820880"/>
                      </a:cubicBezTo>
                      <a:lnTo>
                        <a:pt x="10583" y="820880"/>
                      </a:lnTo>
                      <a:cubicBezTo>
                        <a:pt x="4738" y="820880"/>
                        <a:pt x="0" y="816141"/>
                        <a:pt x="0" y="810297"/>
                      </a:cubicBezTo>
                      <a:lnTo>
                        <a:pt x="0" y="10583"/>
                      </a:lnTo>
                      <a:cubicBezTo>
                        <a:pt x="0" y="4738"/>
                        <a:pt x="4738" y="0"/>
                        <a:pt x="10583" y="0"/>
                      </a:cubicBezTo>
                      <a:close/>
                    </a:path>
                  </a:pathLst>
                </a:custGeom>
                <a:solidFill>
                  <a:srgbClr val="F5FBFD"/>
                </a:solidFill>
                <a:ln w="57150" cap="sq">
                  <a:solidFill>
                    <a:srgbClr val="FF682A"/>
                  </a:solidFill>
                  <a:prstDash val="solid"/>
                  <a:miter/>
                </a:ln>
              </p:spPr>
            </p:sp>
            <p:sp>
              <p:nvSpPr>
                <p:cNvPr id="12" name="TextBox 6"/>
                <p:cNvSpPr txBox="1"/>
                <p:nvPr/>
              </p:nvSpPr>
              <p:spPr>
                <a:xfrm>
                  <a:off x="0" y="-133350"/>
                  <a:ext cx="1594440" cy="9542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6719"/>
                    </a:lnSpc>
                  </a:pPr>
                  <a:endParaRPr/>
                </a:p>
              </p:txBody>
            </p:sp>
          </p:grpSp>
          <p:sp>
            <p:nvSpPr>
              <p:cNvPr id="8" name="TextBox 19"/>
              <p:cNvSpPr txBox="1"/>
              <p:nvPr/>
            </p:nvSpPr>
            <p:spPr>
              <a:xfrm>
                <a:off x="8055160" y="3130024"/>
                <a:ext cx="5744257" cy="20313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spcBef>
                    <a:spcPct val="0"/>
                  </a:spcBef>
                </a:pPr>
                <a:r>
                  <a:rPr lang="en-US" sz="6600" dirty="0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14 </a:t>
                </a:r>
                <a:r>
                  <a:rPr lang="en-US" sz="6600" dirty="0" err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giờ</a:t>
                </a:r>
                <a:r>
                  <a:rPr lang="en-US" sz="6600" dirty="0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 20 </a:t>
                </a:r>
                <a:r>
                  <a:rPr lang="en-US" sz="6600" dirty="0" err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phút</a:t>
                </a:r>
                <a:r>
                  <a:rPr lang="en-US" sz="6399" b="1" dirty="0" smtClean="0">
                    <a:solidFill>
                      <a:srgbClr val="0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2 </a:t>
                </a:r>
                <a:r>
                  <a:rPr lang="en-US" sz="6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giờ</a:t>
                </a: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 10 </a:t>
                </a:r>
                <a:r>
                  <a:rPr lang="en-US" sz="6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phút</a:t>
                </a:r>
                <a:endParaRPr lang="en-US" sz="6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endParaRPr>
              </a:p>
            </p:txBody>
          </p:sp>
          <p:sp>
            <p:nvSpPr>
              <p:cNvPr id="9" name="TextBox 19"/>
              <p:cNvSpPr txBox="1"/>
              <p:nvPr/>
            </p:nvSpPr>
            <p:spPr>
              <a:xfrm>
                <a:off x="7511999" y="3823608"/>
                <a:ext cx="624421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6847"/>
                  </a:lnSpc>
                </a:pPr>
                <a:r>
                  <a:rPr lang="en-US" sz="6399" b="1" dirty="0" smtClean="0">
                    <a:solidFill>
                      <a:srgbClr val="0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+</a:t>
                </a:r>
                <a:endParaRPr lang="en-US" sz="6399" b="1" dirty="0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8005229" y="5320786"/>
                <a:ext cx="588222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882203" y="4806436"/>
              <a:ext cx="672195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6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16 </a:t>
              </a:r>
              <a:r>
                <a:rPr lang="en-US" sz="66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66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30 </a:t>
              </a:r>
              <a:r>
                <a:rPr lang="en-US" sz="66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2000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2564" y="3477317"/>
            <a:ext cx="8077201" cy="1598323"/>
            <a:chOff x="1631982" y="3350397"/>
            <a:chExt cx="7868241" cy="1598323"/>
          </a:xfrm>
        </p:grpSpPr>
        <p:grpSp>
          <p:nvGrpSpPr>
            <p:cNvPr id="16" name="Group 7"/>
            <p:cNvGrpSpPr/>
            <p:nvPr/>
          </p:nvGrpSpPr>
          <p:grpSpPr>
            <a:xfrm>
              <a:off x="1631982" y="3350397"/>
              <a:ext cx="7868241" cy="1598323"/>
              <a:chOff x="0" y="0"/>
              <a:chExt cx="2072294" cy="420957"/>
            </a:xfrm>
          </p:grpSpPr>
          <p:sp>
            <p:nvSpPr>
              <p:cNvPr id="18" name="Freeform 8"/>
              <p:cNvSpPr/>
              <p:nvPr/>
            </p:nvSpPr>
            <p:spPr>
              <a:xfrm>
                <a:off x="0" y="0"/>
                <a:ext cx="2072294" cy="420957"/>
              </a:xfrm>
              <a:custGeom>
                <a:avLst/>
                <a:gdLst/>
                <a:ahLst/>
                <a:cxnLst/>
                <a:rect l="l" t="t" r="r" b="b"/>
                <a:pathLst>
                  <a:path w="2072294" h="420957">
                    <a:moveTo>
                      <a:pt x="31486" y="0"/>
                    </a:moveTo>
                    <a:lnTo>
                      <a:pt x="2040808" y="0"/>
                    </a:lnTo>
                    <a:cubicBezTo>
                      <a:pt x="2058197" y="0"/>
                      <a:pt x="2072294" y="14097"/>
                      <a:pt x="2072294" y="31486"/>
                    </a:cubicBezTo>
                    <a:lnTo>
                      <a:pt x="2072294" y="389471"/>
                    </a:lnTo>
                    <a:cubicBezTo>
                      <a:pt x="2072294" y="406861"/>
                      <a:pt x="2058197" y="420957"/>
                      <a:pt x="2040808" y="420957"/>
                    </a:cubicBezTo>
                    <a:lnTo>
                      <a:pt x="31486" y="420957"/>
                    </a:lnTo>
                    <a:cubicBezTo>
                      <a:pt x="23136" y="420957"/>
                      <a:pt x="15127" y="417640"/>
                      <a:pt x="9222" y="411735"/>
                    </a:cubicBezTo>
                    <a:cubicBezTo>
                      <a:pt x="3317" y="405831"/>
                      <a:pt x="0" y="397822"/>
                      <a:pt x="0" y="389471"/>
                    </a:cubicBezTo>
                    <a:lnTo>
                      <a:pt x="0" y="31486"/>
                    </a:lnTo>
                    <a:cubicBezTo>
                      <a:pt x="0" y="23136"/>
                      <a:pt x="3317" y="15127"/>
                      <a:pt x="9222" y="9222"/>
                    </a:cubicBezTo>
                    <a:cubicBezTo>
                      <a:pt x="15127" y="3317"/>
                      <a:pt x="23136" y="0"/>
                      <a:pt x="314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9"/>
              <p:cNvSpPr txBox="1"/>
              <p:nvPr/>
            </p:nvSpPr>
            <p:spPr>
              <a:xfrm>
                <a:off x="0" y="-38100"/>
                <a:ext cx="2072294" cy="459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7" name="TextBox 10"/>
            <p:cNvSpPr txBox="1"/>
            <p:nvPr/>
          </p:nvSpPr>
          <p:spPr>
            <a:xfrm>
              <a:off x="1690282" y="3755596"/>
              <a:ext cx="7751641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14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20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+ 2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10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216586" y="297716"/>
            <a:ext cx="8244387" cy="1742984"/>
            <a:chOff x="10000896" y="3205736"/>
            <a:chExt cx="8244387" cy="1742984"/>
          </a:xfrm>
        </p:grpSpPr>
        <p:grpSp>
          <p:nvGrpSpPr>
            <p:cNvPr id="21" name="Group 11"/>
            <p:cNvGrpSpPr/>
            <p:nvPr/>
          </p:nvGrpSpPr>
          <p:grpSpPr>
            <a:xfrm>
              <a:off x="10030467" y="3205736"/>
              <a:ext cx="8214816" cy="1742984"/>
              <a:chOff x="0" y="-38100"/>
              <a:chExt cx="2163573" cy="459057"/>
            </a:xfrm>
          </p:grpSpPr>
          <p:sp>
            <p:nvSpPr>
              <p:cNvPr id="23" name="Freeform 12"/>
              <p:cNvSpPr/>
              <p:nvPr/>
            </p:nvSpPr>
            <p:spPr>
              <a:xfrm>
                <a:off x="0" y="0"/>
                <a:ext cx="2163573" cy="420957"/>
              </a:xfrm>
              <a:custGeom>
                <a:avLst/>
                <a:gdLst/>
                <a:ahLst/>
                <a:cxnLst/>
                <a:rect l="l" t="t" r="r" b="b"/>
                <a:pathLst>
                  <a:path w="2072294" h="420957">
                    <a:moveTo>
                      <a:pt x="31486" y="0"/>
                    </a:moveTo>
                    <a:lnTo>
                      <a:pt x="2040808" y="0"/>
                    </a:lnTo>
                    <a:cubicBezTo>
                      <a:pt x="2058197" y="0"/>
                      <a:pt x="2072294" y="14097"/>
                      <a:pt x="2072294" y="31486"/>
                    </a:cubicBezTo>
                    <a:lnTo>
                      <a:pt x="2072294" y="389471"/>
                    </a:lnTo>
                    <a:cubicBezTo>
                      <a:pt x="2072294" y="406861"/>
                      <a:pt x="2058197" y="420957"/>
                      <a:pt x="2040808" y="420957"/>
                    </a:cubicBezTo>
                    <a:lnTo>
                      <a:pt x="31486" y="420957"/>
                    </a:lnTo>
                    <a:cubicBezTo>
                      <a:pt x="23136" y="420957"/>
                      <a:pt x="15127" y="417640"/>
                      <a:pt x="9222" y="411735"/>
                    </a:cubicBezTo>
                    <a:cubicBezTo>
                      <a:pt x="3317" y="405831"/>
                      <a:pt x="0" y="397822"/>
                      <a:pt x="0" y="389471"/>
                    </a:cubicBezTo>
                    <a:lnTo>
                      <a:pt x="0" y="31486"/>
                    </a:lnTo>
                    <a:cubicBezTo>
                      <a:pt x="0" y="23136"/>
                      <a:pt x="3317" y="15127"/>
                      <a:pt x="9222" y="9222"/>
                    </a:cubicBezTo>
                    <a:cubicBezTo>
                      <a:pt x="15127" y="3317"/>
                      <a:pt x="23136" y="0"/>
                      <a:pt x="314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4" name="TextBox 13"/>
              <p:cNvSpPr txBox="1"/>
              <p:nvPr/>
            </p:nvSpPr>
            <p:spPr>
              <a:xfrm>
                <a:off x="0" y="-38100"/>
                <a:ext cx="2072294" cy="459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2" name="TextBox 14"/>
            <p:cNvSpPr txBox="1"/>
            <p:nvPr/>
          </p:nvSpPr>
          <p:spPr>
            <a:xfrm>
              <a:off x="10000896" y="3771249"/>
              <a:ext cx="8117856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20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giây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+ 5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30 </a:t>
              </a:r>
              <a:r>
                <a:rPr lang="en-US" sz="42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giây</a:t>
              </a:r>
              <a:r>
                <a:rPr lang="en-US" sz="42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216586" y="2414514"/>
            <a:ext cx="8046927" cy="4142871"/>
            <a:chOff x="762000" y="2324100"/>
            <a:chExt cx="8046927" cy="4142871"/>
          </a:xfrm>
        </p:grpSpPr>
        <p:grpSp>
          <p:nvGrpSpPr>
            <p:cNvPr id="26" name="Group 25"/>
            <p:cNvGrpSpPr/>
            <p:nvPr/>
          </p:nvGrpSpPr>
          <p:grpSpPr>
            <a:xfrm>
              <a:off x="762000" y="2324100"/>
              <a:ext cx="8046927" cy="4142871"/>
              <a:chOff x="7045295" y="2833677"/>
              <a:chExt cx="8046927" cy="4142871"/>
            </a:xfrm>
          </p:grpSpPr>
          <p:grpSp>
            <p:nvGrpSpPr>
              <p:cNvPr id="28" name="Group 4"/>
              <p:cNvGrpSpPr/>
              <p:nvPr/>
            </p:nvGrpSpPr>
            <p:grpSpPr>
              <a:xfrm>
                <a:off x="7045295" y="2833677"/>
                <a:ext cx="8046927" cy="4142871"/>
                <a:chOff x="0" y="0"/>
                <a:chExt cx="1594440" cy="820880"/>
              </a:xfrm>
            </p:grpSpPr>
            <p:sp>
              <p:nvSpPr>
                <p:cNvPr id="32" name="Freeform 5"/>
                <p:cNvSpPr/>
                <p:nvPr/>
              </p:nvSpPr>
              <p:spPr>
                <a:xfrm>
                  <a:off x="0" y="0"/>
                  <a:ext cx="1594440" cy="82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440" h="820880">
                      <a:moveTo>
                        <a:pt x="10583" y="0"/>
                      </a:moveTo>
                      <a:lnTo>
                        <a:pt x="1583857" y="0"/>
                      </a:lnTo>
                      <a:cubicBezTo>
                        <a:pt x="1589702" y="0"/>
                        <a:pt x="1594440" y="4738"/>
                        <a:pt x="1594440" y="10583"/>
                      </a:cubicBezTo>
                      <a:lnTo>
                        <a:pt x="1594440" y="810297"/>
                      </a:lnTo>
                      <a:cubicBezTo>
                        <a:pt x="1594440" y="816141"/>
                        <a:pt x="1589702" y="820880"/>
                        <a:pt x="1583857" y="820880"/>
                      </a:cubicBezTo>
                      <a:lnTo>
                        <a:pt x="10583" y="820880"/>
                      </a:lnTo>
                      <a:cubicBezTo>
                        <a:pt x="4738" y="820880"/>
                        <a:pt x="0" y="816141"/>
                        <a:pt x="0" y="810297"/>
                      </a:cubicBezTo>
                      <a:lnTo>
                        <a:pt x="0" y="10583"/>
                      </a:lnTo>
                      <a:cubicBezTo>
                        <a:pt x="0" y="4738"/>
                        <a:pt x="4738" y="0"/>
                        <a:pt x="10583" y="0"/>
                      </a:cubicBezTo>
                      <a:close/>
                    </a:path>
                  </a:pathLst>
                </a:custGeom>
                <a:solidFill>
                  <a:srgbClr val="F5FBFD"/>
                </a:solidFill>
                <a:ln w="57150" cap="sq">
                  <a:solidFill>
                    <a:srgbClr val="18DD50"/>
                  </a:solidFill>
                  <a:prstDash val="solid"/>
                  <a:miter/>
                </a:ln>
              </p:spPr>
            </p:sp>
            <p:sp>
              <p:nvSpPr>
                <p:cNvPr id="33" name="TextBox 6"/>
                <p:cNvSpPr txBox="1"/>
                <p:nvPr/>
              </p:nvSpPr>
              <p:spPr>
                <a:xfrm>
                  <a:off x="0" y="-133350"/>
                  <a:ext cx="1594440" cy="9542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6719"/>
                    </a:lnSpc>
                  </a:pPr>
                  <a:endParaRPr/>
                </a:p>
              </p:txBody>
            </p:sp>
          </p:grpSp>
          <p:sp>
            <p:nvSpPr>
              <p:cNvPr id="29" name="TextBox 19"/>
              <p:cNvSpPr txBox="1"/>
              <p:nvPr/>
            </p:nvSpPr>
            <p:spPr>
              <a:xfrm>
                <a:off x="7246551" y="3088866"/>
                <a:ext cx="6773174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spcBef>
                    <a:spcPct val="0"/>
                  </a:spcBef>
                </a:pP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10 </a:t>
                </a:r>
                <a:r>
                  <a:rPr lang="en-US" sz="6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phút</a:t>
                </a: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 20 </a:t>
                </a:r>
                <a:r>
                  <a:rPr lang="en-US" sz="6600" dirty="0" err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giây</a:t>
                </a:r>
                <a:endParaRPr lang="en-US" sz="66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endParaRPr>
              </a:p>
              <a:p>
                <a:pPr algn="r">
                  <a:spcBef>
                    <a:spcPct val="0"/>
                  </a:spcBef>
                </a:pP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5 </a:t>
                </a:r>
                <a:r>
                  <a:rPr lang="en-US" sz="6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phút</a:t>
                </a: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 30 </a:t>
                </a:r>
                <a:r>
                  <a:rPr lang="en-US" sz="6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giây</a:t>
                </a:r>
                <a:r>
                  <a:rPr lang="en-US" sz="6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mbria"/>
                  </a:rPr>
                  <a:t> </a:t>
                </a:r>
              </a:p>
            </p:txBody>
          </p:sp>
          <p:sp>
            <p:nvSpPr>
              <p:cNvPr id="30" name="TextBox 19"/>
              <p:cNvSpPr txBox="1"/>
              <p:nvPr/>
            </p:nvSpPr>
            <p:spPr>
              <a:xfrm>
                <a:off x="7511999" y="3823608"/>
                <a:ext cx="624421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6847"/>
                  </a:lnSpc>
                </a:pPr>
                <a:r>
                  <a:rPr lang="en-US" sz="6399" b="1" dirty="0" smtClean="0">
                    <a:solidFill>
                      <a:srgbClr val="0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+</a:t>
                </a:r>
                <a:endParaRPr lang="en-US" sz="6399" b="1" dirty="0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8092552" y="5274855"/>
                <a:ext cx="588222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1209654" y="5036985"/>
              <a:ext cx="6721952" cy="848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5880"/>
                </a:lnSpc>
                <a:spcBef>
                  <a:spcPct val="0"/>
                </a:spcBef>
              </a:pPr>
              <a:r>
                <a:rPr lang="en-US" sz="6600" dirty="0" smtClean="0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15 </a:t>
              </a:r>
              <a:r>
                <a:rPr lang="en-US" sz="6600" dirty="0" err="1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r>
                <a:rPr lang="en-US" sz="6600" dirty="0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  <a:r>
                <a:rPr lang="en-US" sz="6600" dirty="0" smtClean="0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50 </a:t>
              </a:r>
              <a:r>
                <a:rPr lang="en-US" sz="6600" dirty="0" err="1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giây</a:t>
              </a:r>
              <a:r>
                <a:rPr lang="en-US" sz="6600" dirty="0">
                  <a:solidFill>
                    <a:srgbClr val="18DD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</a:p>
          </p:txBody>
        </p:sp>
      </p:grpSp>
      <p:sp>
        <p:nvSpPr>
          <p:cNvPr id="34" name="Freeform 3"/>
          <p:cNvSpPr/>
          <p:nvPr/>
        </p:nvSpPr>
        <p:spPr>
          <a:xfrm>
            <a:off x="14893677" y="6570293"/>
            <a:ext cx="3607417" cy="3607417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97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9227" y="886249"/>
            <a:ext cx="1896525" cy="2145997"/>
          </a:xfrm>
          <a:custGeom>
            <a:avLst/>
            <a:gdLst/>
            <a:ahLst/>
            <a:cxnLst/>
            <a:rect l="l" t="t" r="r" b="b"/>
            <a:pathLst>
              <a:path w="1896525" h="2145997">
                <a:moveTo>
                  <a:pt x="1896525" y="0"/>
                </a:moveTo>
                <a:lnTo>
                  <a:pt x="0" y="0"/>
                </a:lnTo>
                <a:lnTo>
                  <a:pt x="0" y="2145997"/>
                </a:lnTo>
                <a:lnTo>
                  <a:pt x="1896525" y="2145997"/>
                </a:lnTo>
                <a:lnTo>
                  <a:pt x="18965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5752" y="297181"/>
            <a:ext cx="1565629" cy="1178136"/>
          </a:xfrm>
          <a:custGeom>
            <a:avLst/>
            <a:gdLst/>
            <a:ahLst/>
            <a:cxnLst/>
            <a:rect l="l" t="t" r="r" b="b"/>
            <a:pathLst>
              <a:path w="1565629" h="1178136">
                <a:moveTo>
                  <a:pt x="0" y="0"/>
                </a:moveTo>
                <a:lnTo>
                  <a:pt x="1565629" y="0"/>
                </a:lnTo>
                <a:lnTo>
                  <a:pt x="1565629" y="1178136"/>
                </a:lnTo>
                <a:lnTo>
                  <a:pt x="0" y="117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5105400" y="1039212"/>
            <a:ext cx="10443254" cy="1840069"/>
            <a:chOff x="3673696" y="1192177"/>
            <a:chExt cx="10443254" cy="1840069"/>
          </a:xfrm>
        </p:grpSpPr>
        <p:sp>
          <p:nvSpPr>
            <p:cNvPr id="3" name="Freeform 3"/>
            <p:cNvSpPr/>
            <p:nvPr/>
          </p:nvSpPr>
          <p:spPr>
            <a:xfrm>
              <a:off x="367369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81144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8784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38200" y="3372856"/>
            <a:ext cx="16687800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Một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chiếc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đồng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hồ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chạy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chậm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so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với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đúng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Hỏi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điểm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đồng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hồ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đó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chỉ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thì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đúng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mấy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82471" y="6121976"/>
            <a:ext cx="6511819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A.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196" y="871015"/>
            <a:ext cx="14430483" cy="2176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9" y="5732108"/>
            <a:ext cx="7549098" cy="4296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7" name="TextBox 9"/>
          <p:cNvSpPr txBox="1"/>
          <p:nvPr/>
        </p:nvSpPr>
        <p:spPr>
          <a:xfrm>
            <a:off x="609600" y="1181100"/>
            <a:ext cx="16687800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Một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chiếc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đồng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hồ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chạy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chậm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so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với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đúng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Hỏi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điểm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đồng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hồ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đó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chỉ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thì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đúng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mấy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?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8458200" y="3924300"/>
            <a:ext cx="6511819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A.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C. 14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55 </a:t>
            </a:r>
            <a:r>
              <a:rPr lang="en-US" sz="45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5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336455"/>
            <a:ext cx="5797798" cy="5852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341570"/>
            <a:ext cx="5797798" cy="5852667"/>
          </a:xfrm>
          <a:prstGeom prst="rect">
            <a:avLst/>
          </a:prstGeom>
        </p:spPr>
      </p:pic>
      <p:sp>
        <p:nvSpPr>
          <p:cNvPr id="11" name="Up Arrow Callout 10"/>
          <p:cNvSpPr/>
          <p:nvPr/>
        </p:nvSpPr>
        <p:spPr>
          <a:xfrm>
            <a:off x="6250675" y="6391161"/>
            <a:ext cx="11275325" cy="3253264"/>
          </a:xfrm>
          <a:prstGeom prst="upArrowCallout">
            <a:avLst/>
          </a:prstGeom>
          <a:solidFill>
            <a:srgbClr val="18DD50"/>
          </a:solidFill>
          <a:ln>
            <a:solidFill>
              <a:schemeClr val="bg1"/>
            </a:solidFill>
          </a:ln>
        </p:spPr>
        <p:txBody>
          <a:bodyPr wrap="square" tIns="182880" bIns="27432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14 </a:t>
            </a:r>
            <a:r>
              <a:rPr lang="en-US" sz="3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+ 25 </a:t>
            </a:r>
            <a:r>
              <a:rPr lang="en-US" sz="3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14 </a:t>
            </a:r>
            <a:r>
              <a:rPr lang="en-US" sz="3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55 </a:t>
            </a:r>
            <a:r>
              <a:rPr lang="en-US" sz="3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83551" y="5476943"/>
            <a:ext cx="5943600" cy="914218"/>
          </a:xfrm>
          <a:prstGeom prst="roundRect">
            <a:avLst/>
          </a:prstGeom>
          <a:noFill/>
          <a:ln w="57150">
            <a:solidFill>
              <a:srgbClr val="FF68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9227" y="886249"/>
            <a:ext cx="1896525" cy="2145997"/>
          </a:xfrm>
          <a:custGeom>
            <a:avLst/>
            <a:gdLst/>
            <a:ahLst/>
            <a:cxnLst/>
            <a:rect l="l" t="t" r="r" b="b"/>
            <a:pathLst>
              <a:path w="1896525" h="2145997">
                <a:moveTo>
                  <a:pt x="1896525" y="0"/>
                </a:moveTo>
                <a:lnTo>
                  <a:pt x="0" y="0"/>
                </a:lnTo>
                <a:lnTo>
                  <a:pt x="0" y="2145997"/>
                </a:lnTo>
                <a:lnTo>
                  <a:pt x="1896525" y="2145997"/>
                </a:lnTo>
                <a:lnTo>
                  <a:pt x="18965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5752" y="297181"/>
            <a:ext cx="1565629" cy="1178136"/>
          </a:xfrm>
          <a:custGeom>
            <a:avLst/>
            <a:gdLst/>
            <a:ahLst/>
            <a:cxnLst/>
            <a:rect l="l" t="t" r="r" b="b"/>
            <a:pathLst>
              <a:path w="1565629" h="1178136">
                <a:moveTo>
                  <a:pt x="0" y="0"/>
                </a:moveTo>
                <a:lnTo>
                  <a:pt x="1565629" y="0"/>
                </a:lnTo>
                <a:lnTo>
                  <a:pt x="1565629" y="1178136"/>
                </a:lnTo>
                <a:lnTo>
                  <a:pt x="0" y="117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4820336" y="649269"/>
            <a:ext cx="10443254" cy="1840069"/>
            <a:chOff x="3673696" y="1192177"/>
            <a:chExt cx="10443254" cy="1840069"/>
          </a:xfrm>
        </p:grpSpPr>
        <p:sp>
          <p:nvSpPr>
            <p:cNvPr id="3" name="Freeform 3"/>
            <p:cNvSpPr/>
            <p:nvPr/>
          </p:nvSpPr>
          <p:spPr>
            <a:xfrm>
              <a:off x="367369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81144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8784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549123" y="-3153498"/>
            <a:ext cx="11301259" cy="3630529"/>
          </a:xfrm>
          <a:custGeom>
            <a:avLst/>
            <a:gdLst/>
            <a:ahLst/>
            <a:cxnLst/>
            <a:rect l="l" t="t" r="r" b="b"/>
            <a:pathLst>
              <a:path w="11301259" h="3630529">
                <a:moveTo>
                  <a:pt x="0" y="0"/>
                </a:moveTo>
                <a:lnTo>
                  <a:pt x="11301259" y="0"/>
                </a:lnTo>
                <a:lnTo>
                  <a:pt x="11301259" y="3630530"/>
                </a:lnTo>
                <a:lnTo>
                  <a:pt x="0" y="3630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0336" y="748561"/>
            <a:ext cx="10629283" cy="1599374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2285752" y="2765592"/>
            <a:ext cx="15087600" cy="1056700"/>
          </a:xfrm>
          <a:prstGeom prst="rect">
            <a:avLst/>
          </a:prstGeom>
          <a:solidFill>
            <a:srgbClr val="18DD50"/>
          </a:solidFill>
        </p:spPr>
        <p:txBody>
          <a:bodyPr wrap="square" lIns="0" tIns="91440" rIns="0" bIns="9144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Mẫu</a:t>
            </a:r>
            <a:r>
              <a:rPr lang="en-US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: 1 </a:t>
            </a:r>
            <a:r>
              <a:rPr lang="en-US" sz="6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30 </a:t>
            </a:r>
            <a:r>
              <a:rPr lang="en-US" sz="6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+ 2 </a:t>
            </a:r>
            <a:r>
              <a:rPr lang="en-US" sz="6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50 </a:t>
            </a:r>
            <a:r>
              <a:rPr lang="en-US" sz="6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=?</a:t>
            </a:r>
            <a:endParaRPr lang="en-US" sz="6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 Bol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80721" y="4035191"/>
            <a:ext cx="6829035" cy="3447274"/>
            <a:chOff x="547584" y="5817065"/>
            <a:chExt cx="6829035" cy="3447274"/>
          </a:xfrm>
        </p:grpSpPr>
        <p:sp>
          <p:nvSpPr>
            <p:cNvPr id="13" name="TextBox 19"/>
            <p:cNvSpPr txBox="1"/>
            <p:nvPr/>
          </p:nvSpPr>
          <p:spPr>
            <a:xfrm>
              <a:off x="1544329" y="5817065"/>
              <a:ext cx="5744257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66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 </a:t>
              </a:r>
              <a:r>
                <a:rPr lang="en-US" sz="66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66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30 </a:t>
              </a:r>
              <a:r>
                <a:rPr lang="en-US" sz="66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6399" b="1" dirty="0">
                <a:solidFill>
                  <a:srgbClr val="000000"/>
                </a:solidFill>
                <a:latin typeface="Cambria Bold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  <a:p>
              <a:pPr algn="r">
                <a:spcBef>
                  <a:spcPct val="0"/>
                </a:spcBef>
              </a:pPr>
              <a:r>
                <a:rPr lang="en-US" sz="66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2 </a:t>
              </a:r>
              <a:r>
                <a:rPr lang="en-US" sz="66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6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  <a:r>
                <a:rPr lang="en-US" sz="66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50 </a:t>
              </a:r>
              <a:r>
                <a:rPr lang="en-US" sz="66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6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1001168" y="6510649"/>
              <a:ext cx="624421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847"/>
                </a:lnSpc>
              </a:pPr>
              <a:r>
                <a:rPr lang="en-US" sz="6399" b="1" dirty="0" smtClean="0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sz="6399" b="1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94398" y="8007827"/>
              <a:ext cx="588222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47584" y="8156343"/>
              <a:ext cx="672195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6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3 </a:t>
              </a:r>
              <a:r>
                <a:rPr lang="en-US" sz="66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66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80 </a:t>
              </a:r>
              <a:r>
                <a:rPr lang="en-US" sz="66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2000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3162937" y="7835111"/>
            <a:ext cx="1193907" cy="533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90466" y="7530539"/>
            <a:ext cx="961195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80 </a:t>
            </a:r>
            <a:r>
              <a:rPr lang="en-US" sz="6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= 1 </a:t>
            </a:r>
            <a:r>
              <a:rPr lang="en-US" sz="6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20 </a:t>
            </a:r>
            <a:r>
              <a:rPr lang="en-US" sz="6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269" y="8998736"/>
            <a:ext cx="17906751" cy="923330"/>
          </a:xfrm>
          <a:prstGeom prst="rect">
            <a:avLst/>
          </a:prstGeom>
          <a:solidFill>
            <a:srgbClr val="FF682A"/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Vậy</a:t>
            </a:r>
            <a:r>
              <a:rPr lang="en-US" sz="5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: 1 </a:t>
            </a:r>
            <a:r>
              <a:rPr lang="en-US" sz="5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30 </a:t>
            </a:r>
            <a:r>
              <a:rPr lang="en-US" sz="5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+ 2 </a:t>
            </a:r>
            <a:r>
              <a:rPr lang="en-US" sz="5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50 </a:t>
            </a:r>
            <a:r>
              <a:rPr lang="en-US" sz="5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= 4 </a:t>
            </a:r>
            <a:r>
              <a:rPr lang="en-US" sz="5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5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20 </a:t>
            </a:r>
            <a:r>
              <a:rPr lang="en-US" sz="5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464798"/>
            <a:ext cx="6959753" cy="5498205"/>
          </a:xfrm>
          <a:custGeom>
            <a:avLst/>
            <a:gdLst/>
            <a:ahLst/>
            <a:cxnLst/>
            <a:rect l="l" t="t" r="r" b="b"/>
            <a:pathLst>
              <a:path w="6959753" h="5498205">
                <a:moveTo>
                  <a:pt x="0" y="0"/>
                </a:moveTo>
                <a:lnTo>
                  <a:pt x="6959753" y="0"/>
                </a:lnTo>
                <a:lnTo>
                  <a:pt x="6959753" y="5498205"/>
                </a:lnTo>
                <a:lnTo>
                  <a:pt x="0" y="5498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0594" y="5193951"/>
            <a:ext cx="10615329" cy="4219593"/>
          </a:xfrm>
          <a:custGeom>
            <a:avLst/>
            <a:gdLst/>
            <a:ahLst/>
            <a:cxnLst/>
            <a:rect l="l" t="t" r="r" b="b"/>
            <a:pathLst>
              <a:path w="10615329" h="4219593">
                <a:moveTo>
                  <a:pt x="0" y="0"/>
                </a:moveTo>
                <a:lnTo>
                  <a:pt x="10615328" y="0"/>
                </a:lnTo>
                <a:lnTo>
                  <a:pt x="10615328" y="4219594"/>
                </a:lnTo>
                <a:lnTo>
                  <a:pt x="0" y="4219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012038" y="272852"/>
            <a:ext cx="8285043" cy="7422243"/>
            <a:chOff x="0" y="-104775"/>
            <a:chExt cx="2182069" cy="1954829"/>
          </a:xfrm>
        </p:grpSpPr>
        <p:sp>
          <p:nvSpPr>
            <p:cNvPr id="8" name="Freeform 8"/>
            <p:cNvSpPr/>
            <p:nvPr/>
          </p:nvSpPr>
          <p:spPr>
            <a:xfrm>
              <a:off x="0" y="643403"/>
              <a:ext cx="2182069" cy="1206651"/>
            </a:xfrm>
            <a:custGeom>
              <a:avLst/>
              <a:gdLst/>
              <a:ahLst/>
              <a:cxnLst/>
              <a:rect l="l" t="t" r="r" b="b"/>
              <a:pathLst>
                <a:path w="2182069" h="1850054">
                  <a:moveTo>
                    <a:pt x="10279" y="0"/>
                  </a:moveTo>
                  <a:lnTo>
                    <a:pt x="2171790" y="0"/>
                  </a:lnTo>
                  <a:cubicBezTo>
                    <a:pt x="2174516" y="0"/>
                    <a:pt x="2177131" y="1083"/>
                    <a:pt x="2179058" y="3011"/>
                  </a:cubicBezTo>
                  <a:cubicBezTo>
                    <a:pt x="2180986" y="4938"/>
                    <a:pt x="2182069" y="7553"/>
                    <a:pt x="2182069" y="10279"/>
                  </a:cubicBezTo>
                  <a:lnTo>
                    <a:pt x="2182069" y="1839775"/>
                  </a:lnTo>
                  <a:cubicBezTo>
                    <a:pt x="2182069" y="1845452"/>
                    <a:pt x="2177467" y="1850054"/>
                    <a:pt x="2171790" y="1850054"/>
                  </a:cubicBezTo>
                  <a:lnTo>
                    <a:pt x="10279" y="1850054"/>
                  </a:lnTo>
                  <a:cubicBezTo>
                    <a:pt x="4602" y="1850054"/>
                    <a:pt x="0" y="1845452"/>
                    <a:pt x="0" y="1839775"/>
                  </a:cubicBezTo>
                  <a:lnTo>
                    <a:pt x="0" y="10279"/>
                  </a:lnTo>
                  <a:cubicBezTo>
                    <a:pt x="0" y="4602"/>
                    <a:pt x="4602" y="0"/>
                    <a:pt x="10279" y="0"/>
                  </a:cubicBezTo>
                  <a:close/>
                </a:path>
              </a:pathLst>
            </a:custGeom>
            <a:solidFill>
              <a:srgbClr val="F5FBFD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2182069" cy="1954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11430" y="3731989"/>
            <a:ext cx="7886258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5"/>
              </a:lnSpc>
            </a:pPr>
            <a:r>
              <a:rPr lang="en-US" sz="4800" b="1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	</a:t>
            </a:r>
            <a:r>
              <a:rPr lang="en-US" sz="4800" b="1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Nếu</a:t>
            </a:r>
            <a:r>
              <a:rPr lang="en-US" sz="4800" b="1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số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đo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thời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gian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ở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đơn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vị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bé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có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thể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chuyển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đổi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sang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đơn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vị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lớn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thì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ta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thực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hiện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chuyển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đổi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sang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đơn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vị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lớn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4800" b="1" dirty="0" err="1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hơn</a:t>
            </a:r>
            <a:r>
              <a:rPr lang="en-US" sz="4800" b="1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1190900"/>
            <a:ext cx="15244466" cy="1361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52752" y="2933700"/>
            <a:ext cx="1373847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a) 10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25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+ 2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50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6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b) 2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40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giây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+ 1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20 </a:t>
            </a:r>
            <a:r>
              <a:rPr lang="en-US" sz="6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giây</a:t>
            </a:r>
            <a:endParaRPr lang="en-US" sz="6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658082"/>
            <a:ext cx="10443254" cy="1840069"/>
            <a:chOff x="3673696" y="1192177"/>
            <a:chExt cx="10443254" cy="1840069"/>
          </a:xfrm>
        </p:grpSpPr>
        <p:sp>
          <p:nvSpPr>
            <p:cNvPr id="5" name="Freeform 3"/>
            <p:cNvSpPr/>
            <p:nvPr/>
          </p:nvSpPr>
          <p:spPr>
            <a:xfrm>
              <a:off x="367369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81144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8784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757374"/>
            <a:ext cx="10629283" cy="15993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10978" y="4999590"/>
            <a:ext cx="9880848" cy="5287410"/>
            <a:chOff x="2210978" y="4999590"/>
            <a:chExt cx="9880848" cy="52874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978" y="5363311"/>
              <a:ext cx="4441372" cy="49236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7800" y="4999590"/>
              <a:ext cx="6834026" cy="3657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65892" y="3203631"/>
            <a:ext cx="8733631" cy="3471618"/>
          </a:xfrm>
          <a:custGeom>
            <a:avLst/>
            <a:gdLst/>
            <a:ahLst/>
            <a:cxnLst/>
            <a:rect l="l" t="t" r="r" b="b"/>
            <a:pathLst>
              <a:path w="8733631" h="3471618">
                <a:moveTo>
                  <a:pt x="0" y="0"/>
                </a:moveTo>
                <a:lnTo>
                  <a:pt x="8733631" y="0"/>
                </a:lnTo>
                <a:lnTo>
                  <a:pt x="8733631" y="3471619"/>
                </a:lnTo>
                <a:lnTo>
                  <a:pt x="0" y="3471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464798"/>
            <a:ext cx="6959753" cy="5498205"/>
          </a:xfrm>
          <a:custGeom>
            <a:avLst/>
            <a:gdLst/>
            <a:ahLst/>
            <a:cxnLst/>
            <a:rect l="l" t="t" r="r" b="b"/>
            <a:pathLst>
              <a:path w="6959753" h="5498205">
                <a:moveTo>
                  <a:pt x="0" y="0"/>
                </a:moveTo>
                <a:lnTo>
                  <a:pt x="6959753" y="0"/>
                </a:lnTo>
                <a:lnTo>
                  <a:pt x="6959753" y="5498205"/>
                </a:lnTo>
                <a:lnTo>
                  <a:pt x="0" y="5498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84942" y="6005237"/>
            <a:ext cx="8574358" cy="3408307"/>
          </a:xfrm>
          <a:custGeom>
            <a:avLst/>
            <a:gdLst/>
            <a:ahLst/>
            <a:cxnLst/>
            <a:rect l="l" t="t" r="r" b="b"/>
            <a:pathLst>
              <a:path w="8574358" h="3408307">
                <a:moveTo>
                  <a:pt x="0" y="0"/>
                </a:moveTo>
                <a:lnTo>
                  <a:pt x="8574358" y="0"/>
                </a:lnTo>
                <a:lnTo>
                  <a:pt x="8574358" y="3408308"/>
                </a:lnTo>
                <a:lnTo>
                  <a:pt x="0" y="3408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873" y="3261799"/>
            <a:ext cx="7431668" cy="5486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/>
          <p:cNvSpPr/>
          <p:nvPr/>
        </p:nvSpPr>
        <p:spPr>
          <a:xfrm>
            <a:off x="2557083" y="979256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392921" y="3838241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4267200" y="6093070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11312560" y="1924005"/>
            <a:ext cx="6670921" cy="6670921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083" y="639032"/>
            <a:ext cx="6690135" cy="93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TextBox 7"/>
          <p:cNvSpPr txBox="1"/>
          <p:nvPr/>
        </p:nvSpPr>
        <p:spPr>
          <a:xfrm>
            <a:off x="389292" y="1714500"/>
            <a:ext cx="10591800" cy="923330"/>
          </a:xfrm>
          <a:prstGeom prst="rect">
            <a:avLst/>
          </a:prstGeom>
          <a:solidFill>
            <a:srgbClr val="18DD50"/>
          </a:solidFill>
        </p:spPr>
        <p:txBody>
          <a:bodyPr wrap="square" lIns="0" tIns="91440" rIns="0" bIns="9144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a) 10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25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+ 2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389292" y="5737203"/>
            <a:ext cx="10591800" cy="923330"/>
          </a:xfrm>
          <a:prstGeom prst="rect">
            <a:avLst/>
          </a:prstGeom>
          <a:solidFill>
            <a:srgbClr val="18DD50"/>
          </a:solidFill>
        </p:spPr>
        <p:txBody>
          <a:bodyPr wrap="square" lIns="0" tIns="91440" rIns="0" bIns="9144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b) 2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40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giây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+ 1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giây</a:t>
            </a:r>
            <a:endParaRPr lang="en-US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2531541" y="3141786"/>
            <a:ext cx="4865792" cy="4865792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67908" y="2921438"/>
            <a:ext cx="4998317" cy="2653244"/>
            <a:chOff x="654667" y="5817065"/>
            <a:chExt cx="6721952" cy="2653244"/>
          </a:xfrm>
        </p:grpSpPr>
        <p:sp>
          <p:nvSpPr>
            <p:cNvPr id="7" name="TextBox 19"/>
            <p:cNvSpPr txBox="1"/>
            <p:nvPr/>
          </p:nvSpPr>
          <p:spPr>
            <a:xfrm>
              <a:off x="1544329" y="5817065"/>
              <a:ext cx="5744257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10 </a:t>
              </a:r>
              <a:r>
                <a:rPr lang="en-US" sz="48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25 </a:t>
              </a:r>
              <a:r>
                <a:rPr lang="en-US" sz="48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800" b="1" dirty="0">
                <a:solidFill>
                  <a:srgbClr val="000000"/>
                </a:solidFill>
                <a:latin typeface="Cambria Bold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  <a:p>
              <a:pPr algn="r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2 </a:t>
              </a:r>
              <a:r>
                <a:rPr lang="en-US" sz="48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50 </a:t>
              </a:r>
              <a:r>
                <a:rPr lang="en-US" sz="48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1232118" y="6250297"/>
              <a:ext cx="624421" cy="794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847"/>
                </a:lnSpc>
              </a:pPr>
              <a:r>
                <a:rPr lang="en-US" sz="4800" b="1" dirty="0" smtClean="0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sz="4800" b="1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232118" y="7569665"/>
              <a:ext cx="61445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54667" y="7639312"/>
              <a:ext cx="6721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12 </a:t>
              </a:r>
              <a:r>
                <a:rPr lang="en-US" sz="48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48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75 </a:t>
              </a:r>
              <a:r>
                <a:rPr lang="en-US" sz="48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4800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903518" y="4743685"/>
            <a:ext cx="5077574" cy="784830"/>
          </a:xfrm>
          <a:prstGeom prst="rect">
            <a:avLst/>
          </a:prstGeom>
          <a:solidFill>
            <a:srgbClr val="FF682A"/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= 13 </a:t>
            </a:r>
            <a:r>
              <a:rPr lang="en-US" sz="45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4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15 </a:t>
            </a:r>
            <a:r>
              <a:rPr lang="en-US" sz="45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4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908" y="6982735"/>
            <a:ext cx="4998317" cy="2653244"/>
            <a:chOff x="654667" y="5817065"/>
            <a:chExt cx="6721952" cy="2653244"/>
          </a:xfrm>
        </p:grpSpPr>
        <p:sp>
          <p:nvSpPr>
            <p:cNvPr id="18" name="TextBox 19"/>
            <p:cNvSpPr txBox="1"/>
            <p:nvPr/>
          </p:nvSpPr>
          <p:spPr>
            <a:xfrm>
              <a:off x="1544329" y="5817065"/>
              <a:ext cx="5744257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2 </a:t>
              </a:r>
              <a:r>
                <a:rPr lang="en-US" sz="48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40 </a:t>
              </a:r>
              <a:r>
                <a:rPr lang="en-US" sz="4800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800" b="1" dirty="0">
                <a:solidFill>
                  <a:srgbClr val="000000"/>
                </a:solidFill>
                <a:latin typeface="Cambria Bold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  <a:p>
              <a:pPr algn="r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1 </a:t>
              </a:r>
              <a:r>
                <a:rPr lang="en-US" sz="48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giờ</a:t>
              </a:r>
              <a:r>
                <a:rPr lang="en-US" sz="4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 </a:t>
              </a:r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20 </a:t>
              </a:r>
              <a:r>
                <a:rPr lang="en-US" sz="4800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phút</a:t>
              </a:r>
              <a:endParaRPr lang="en-US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32118" y="6250297"/>
              <a:ext cx="624421" cy="794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847"/>
                </a:lnSpc>
              </a:pPr>
              <a:r>
                <a:rPr lang="en-US" sz="4800" b="1" dirty="0" smtClean="0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sz="4800" b="1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232118" y="7569665"/>
              <a:ext cx="61445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54667" y="7639312"/>
              <a:ext cx="6721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3 </a:t>
              </a:r>
              <a:r>
                <a:rPr lang="en-US" sz="48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4800" dirty="0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60 </a:t>
              </a:r>
              <a:r>
                <a:rPr lang="en-US" sz="4800" dirty="0" err="1" smtClean="0">
                  <a:solidFill>
                    <a:srgbClr val="FF682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4800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03518" y="8804982"/>
            <a:ext cx="5077574" cy="784830"/>
          </a:xfrm>
          <a:prstGeom prst="rect">
            <a:avLst/>
          </a:prstGeom>
          <a:solidFill>
            <a:srgbClr val="FF682A"/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= 4 </a:t>
            </a:r>
            <a:r>
              <a:rPr lang="en-US" sz="45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endParaRPr lang="en-US" sz="4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97795" y="433386"/>
            <a:ext cx="1896525" cy="2145997"/>
          </a:xfrm>
          <a:custGeom>
            <a:avLst/>
            <a:gdLst/>
            <a:ahLst/>
            <a:cxnLst/>
            <a:rect l="l" t="t" r="r" b="b"/>
            <a:pathLst>
              <a:path w="1896525" h="2145997">
                <a:moveTo>
                  <a:pt x="1896525" y="0"/>
                </a:moveTo>
                <a:lnTo>
                  <a:pt x="0" y="0"/>
                </a:lnTo>
                <a:lnTo>
                  <a:pt x="0" y="2145997"/>
                </a:lnTo>
                <a:lnTo>
                  <a:pt x="1896525" y="2145997"/>
                </a:lnTo>
                <a:lnTo>
                  <a:pt x="18965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5752" y="297181"/>
            <a:ext cx="1565629" cy="1178136"/>
          </a:xfrm>
          <a:custGeom>
            <a:avLst/>
            <a:gdLst/>
            <a:ahLst/>
            <a:cxnLst/>
            <a:rect l="l" t="t" r="r" b="b"/>
            <a:pathLst>
              <a:path w="1565629" h="1178136">
                <a:moveTo>
                  <a:pt x="0" y="0"/>
                </a:moveTo>
                <a:lnTo>
                  <a:pt x="1565629" y="0"/>
                </a:lnTo>
                <a:lnTo>
                  <a:pt x="1565629" y="1178136"/>
                </a:lnTo>
                <a:lnTo>
                  <a:pt x="0" y="117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4870603" y="453501"/>
            <a:ext cx="10443254" cy="1840069"/>
            <a:chOff x="3673696" y="1192177"/>
            <a:chExt cx="10443254" cy="1840069"/>
          </a:xfrm>
        </p:grpSpPr>
        <p:sp>
          <p:nvSpPr>
            <p:cNvPr id="3" name="Freeform 3"/>
            <p:cNvSpPr/>
            <p:nvPr/>
          </p:nvSpPr>
          <p:spPr>
            <a:xfrm>
              <a:off x="367369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81144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487846" y="1192177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89292" y="2579383"/>
            <a:ext cx="17509416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	</a:t>
            </a:r>
            <a:r>
              <a:rPr lang="en-US" sz="5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Một</a:t>
            </a: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ô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tô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đưa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sinh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thăm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lúc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8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Tổng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ô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tô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từ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rồi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quay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50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Hỏi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sinh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lúc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mấy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biết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thăm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1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?</a:t>
            </a:r>
            <a:endParaRPr lang="en-US" sz="5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338" y="620138"/>
            <a:ext cx="11942269" cy="17103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661" y="6541921"/>
            <a:ext cx="5303980" cy="1457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99710" y="6496553"/>
            <a:ext cx="5303980" cy="14448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2565" y="8319708"/>
            <a:ext cx="5310076" cy="15972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99710" y="8339665"/>
            <a:ext cx="5303980" cy="16277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9" y="7339795"/>
            <a:ext cx="4825554" cy="2710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637156"/>
            <a:ext cx="4371813" cy="4413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400" y="639032"/>
            <a:ext cx="5303980" cy="145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367" y="3050568"/>
            <a:ext cx="5303980" cy="1444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966" y="5618910"/>
            <a:ext cx="5310076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9710" y="8339665"/>
            <a:ext cx="5303980" cy="1627773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162569" y="604561"/>
            <a:ext cx="12504758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	</a:t>
            </a:r>
            <a:r>
              <a:rPr lang="en-US" sz="5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Một</a:t>
            </a: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ô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tô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đưa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sinh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thăm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lúc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8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Tổng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ô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tô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từ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rồi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quay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50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Hỏi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sinh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lúc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mấy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biết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thăm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Lăng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Bác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1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5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5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5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?</a:t>
            </a:r>
            <a:endParaRPr lang="en-US" sz="5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688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/>
          <p:cNvSpPr/>
          <p:nvPr/>
        </p:nvSpPr>
        <p:spPr>
          <a:xfrm>
            <a:off x="2557083" y="979256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392921" y="3838241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4267200" y="6093070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11312560" y="1924005"/>
            <a:ext cx="6670921" cy="6670921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083" y="639032"/>
            <a:ext cx="6690135" cy="93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7354" y="1096736"/>
            <a:ext cx="1733135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	</a:t>
            </a:r>
            <a:r>
              <a:rPr lang="en-US" sz="7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Học</a:t>
            </a: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sinh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về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đến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trường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vào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thời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gian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là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	8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+ 50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+ 1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30 </a:t>
            </a:r>
            <a:r>
              <a:rPr lang="en-US" sz="7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7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 algn="ctr">
              <a:spcBef>
                <a:spcPct val="0"/>
              </a:spcBef>
            </a:pP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= 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10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20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endParaRPr lang="en-US" sz="7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"/>
            </a:endParaRPr>
          </a:p>
          <a:p>
            <a:pPr algn="ctr">
              <a:spcBef>
                <a:spcPct val="0"/>
              </a:spcBef>
            </a:pP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			</a:t>
            </a:r>
            <a:r>
              <a:rPr lang="en-US" sz="72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Đáp</a:t>
            </a:r>
            <a:r>
              <a:rPr lang="en-US" sz="7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số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: 10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giờ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 20 </a:t>
            </a:r>
            <a:r>
              <a:rPr lang="en-US" sz="7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phút</a:t>
            </a:r>
            <a:r>
              <a:rPr lang="en-US" sz="7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06" y="7094417"/>
            <a:ext cx="8553992" cy="2625190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389292" y="5235724"/>
            <a:ext cx="4876800" cy="4876800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0669" y="2669744"/>
            <a:ext cx="7274766" cy="2891720"/>
          </a:xfrm>
          <a:custGeom>
            <a:avLst/>
            <a:gdLst/>
            <a:ahLst/>
            <a:cxnLst/>
            <a:rect l="l" t="t" r="r" b="b"/>
            <a:pathLst>
              <a:path w="7274766" h="2891720">
                <a:moveTo>
                  <a:pt x="0" y="0"/>
                </a:moveTo>
                <a:lnTo>
                  <a:pt x="7274766" y="0"/>
                </a:lnTo>
                <a:lnTo>
                  <a:pt x="7274766" y="2891719"/>
                </a:lnTo>
                <a:lnTo>
                  <a:pt x="0" y="2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669" y="4890821"/>
            <a:ext cx="7142098" cy="2838984"/>
          </a:xfrm>
          <a:custGeom>
            <a:avLst/>
            <a:gdLst/>
            <a:ahLst/>
            <a:cxnLst/>
            <a:rect l="l" t="t" r="r" b="b"/>
            <a:pathLst>
              <a:path w="7142098" h="2838984">
                <a:moveTo>
                  <a:pt x="0" y="0"/>
                </a:moveTo>
                <a:lnTo>
                  <a:pt x="7142098" y="0"/>
                </a:lnTo>
                <a:lnTo>
                  <a:pt x="7142098" y="2838984"/>
                </a:lnTo>
                <a:lnTo>
                  <a:pt x="0" y="283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28114" y="2724371"/>
            <a:ext cx="6685343" cy="5674185"/>
          </a:xfrm>
          <a:custGeom>
            <a:avLst/>
            <a:gdLst/>
            <a:ahLst/>
            <a:cxnLst/>
            <a:rect l="l" t="t" r="r" b="b"/>
            <a:pathLst>
              <a:path w="6685343" h="5674185">
                <a:moveTo>
                  <a:pt x="0" y="0"/>
                </a:moveTo>
                <a:lnTo>
                  <a:pt x="6685342" y="0"/>
                </a:lnTo>
                <a:lnTo>
                  <a:pt x="6685342" y="5674185"/>
                </a:lnTo>
                <a:lnTo>
                  <a:pt x="0" y="5674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128" y="2570283"/>
            <a:ext cx="7303641" cy="4956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98960" y="3553093"/>
            <a:ext cx="7242490" cy="2717707"/>
            <a:chOff x="1674599" y="3343263"/>
            <a:chExt cx="7242490" cy="2717707"/>
          </a:xfrm>
        </p:grpSpPr>
        <p:sp>
          <p:nvSpPr>
            <p:cNvPr id="3" name="Freeform 3"/>
            <p:cNvSpPr/>
            <p:nvPr/>
          </p:nvSpPr>
          <p:spPr>
            <a:xfrm>
              <a:off x="4287985" y="3782082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4779177" y="3734384"/>
              <a:ext cx="3597049" cy="1863311"/>
              <a:chOff x="-9842" y="-50011"/>
              <a:chExt cx="712729" cy="3692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0288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-9842" y="-50011"/>
                <a:ext cx="702887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 </a:t>
                </a:r>
                <a:r>
                  <a:rPr lang="en-US" sz="48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endParaRPr lang="en-US" sz="4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65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giây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674599" y="3343263"/>
              <a:ext cx="2401774" cy="2717707"/>
              <a:chOff x="0" y="0"/>
              <a:chExt cx="3202365" cy="36236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350525" y="463116"/>
                <a:ext cx="2501314" cy="2501314"/>
              </a:xfrm>
              <a:custGeom>
                <a:avLst/>
                <a:gdLst/>
                <a:ahLst/>
                <a:cxnLst/>
                <a:rect l="l" t="t" r="r" b="b"/>
                <a:pathLst>
                  <a:path w="2501314" h="2501314">
                    <a:moveTo>
                      <a:pt x="0" y="0"/>
                    </a:moveTo>
                    <a:lnTo>
                      <a:pt x="2501315" y="0"/>
                    </a:lnTo>
                    <a:lnTo>
                      <a:pt x="2501315" y="2501315"/>
                    </a:lnTo>
                    <a:lnTo>
                      <a:pt x="0" y="250131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35" name="Group 34"/>
          <p:cNvGrpSpPr/>
          <p:nvPr/>
        </p:nvGrpSpPr>
        <p:grpSpPr>
          <a:xfrm>
            <a:off x="2801840" y="6592361"/>
            <a:ext cx="7242490" cy="2717707"/>
            <a:chOff x="1674599" y="6540593"/>
            <a:chExt cx="7242490" cy="2717707"/>
          </a:xfrm>
        </p:grpSpPr>
        <p:sp>
          <p:nvSpPr>
            <p:cNvPr id="12" name="Freeform 12"/>
            <p:cNvSpPr/>
            <p:nvPr/>
          </p:nvSpPr>
          <p:spPr>
            <a:xfrm>
              <a:off x="4287985" y="7213262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828848" y="7200281"/>
              <a:ext cx="3547378" cy="1863311"/>
              <a:chOff x="0" y="-43132"/>
              <a:chExt cx="702887" cy="36920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0288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3132"/>
                <a:ext cx="702887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14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15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giây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674599" y="6540593"/>
              <a:ext cx="2401774" cy="2717707"/>
              <a:chOff x="0" y="0"/>
              <a:chExt cx="3202365" cy="36236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50525" y="485214"/>
                <a:ext cx="2513248" cy="2513248"/>
              </a:xfrm>
              <a:custGeom>
                <a:avLst/>
                <a:gdLst/>
                <a:ahLst/>
                <a:cxnLst/>
                <a:rect l="l" t="t" r="r" b="b"/>
                <a:pathLst>
                  <a:path w="2513248" h="2513248">
                    <a:moveTo>
                      <a:pt x="0" y="0"/>
                    </a:moveTo>
                    <a:lnTo>
                      <a:pt x="2513248" y="0"/>
                    </a:lnTo>
                    <a:lnTo>
                      <a:pt x="2513248" y="2513247"/>
                    </a:lnTo>
                    <a:lnTo>
                      <a:pt x="0" y="25132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36" name="Group 35"/>
          <p:cNvGrpSpPr/>
          <p:nvPr/>
        </p:nvGrpSpPr>
        <p:grpSpPr>
          <a:xfrm>
            <a:off x="10058248" y="3498543"/>
            <a:ext cx="8449830" cy="2717707"/>
            <a:chOff x="10030385" y="3343263"/>
            <a:chExt cx="8449830" cy="2717707"/>
          </a:xfrm>
        </p:grpSpPr>
        <p:sp>
          <p:nvSpPr>
            <p:cNvPr id="19" name="Freeform 19"/>
            <p:cNvSpPr/>
            <p:nvPr/>
          </p:nvSpPr>
          <p:spPr>
            <a:xfrm>
              <a:off x="12643771" y="3782082"/>
              <a:ext cx="5836444" cy="1842102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3184634" y="3796950"/>
              <a:ext cx="4757668" cy="1863311"/>
              <a:chOff x="0" y="-37614"/>
              <a:chExt cx="942697" cy="36920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4269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0188" y="-37614"/>
                <a:ext cx="900703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13 </a:t>
                </a:r>
                <a:r>
                  <a:rPr lang="en-US" sz="48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endParaRPr lang="en-US" sz="4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giây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030385" y="3343263"/>
              <a:ext cx="2401774" cy="2717707"/>
              <a:chOff x="0" y="0"/>
              <a:chExt cx="3202365" cy="362361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63517" y="467004"/>
                <a:ext cx="2475332" cy="2475332"/>
              </a:xfrm>
              <a:custGeom>
                <a:avLst/>
                <a:gdLst/>
                <a:ahLst/>
                <a:cxnLst/>
                <a:rect l="l" t="t" r="r" b="b"/>
                <a:pathLst>
                  <a:path w="2475332" h="2475332">
                    <a:moveTo>
                      <a:pt x="0" y="0"/>
                    </a:moveTo>
                    <a:lnTo>
                      <a:pt x="2475332" y="0"/>
                    </a:lnTo>
                    <a:lnTo>
                      <a:pt x="2475332" y="2475333"/>
                    </a:lnTo>
                    <a:lnTo>
                      <a:pt x="0" y="24753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37" name="Group 36"/>
          <p:cNvGrpSpPr/>
          <p:nvPr/>
        </p:nvGrpSpPr>
        <p:grpSpPr>
          <a:xfrm>
            <a:off x="10391502" y="6657079"/>
            <a:ext cx="7578663" cy="2717707"/>
            <a:chOff x="9694212" y="6554523"/>
            <a:chExt cx="7578663" cy="2717707"/>
          </a:xfrm>
        </p:grpSpPr>
        <p:sp>
          <p:nvSpPr>
            <p:cNvPr id="26" name="Freeform 26"/>
            <p:cNvSpPr/>
            <p:nvPr/>
          </p:nvSpPr>
          <p:spPr>
            <a:xfrm>
              <a:off x="12432159" y="7213262"/>
              <a:ext cx="4840716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12673931" y="7149494"/>
              <a:ext cx="4087721" cy="1863311"/>
              <a:chOff x="-101192" y="-53195"/>
              <a:chExt cx="809952" cy="36920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-101192" y="-10332"/>
                <a:ext cx="80995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-43165" y="-53195"/>
                <a:ext cx="734640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r>
                  <a:rPr lang="en-US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14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75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giây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694212" y="6554523"/>
              <a:ext cx="2401774" cy="2717707"/>
              <a:chOff x="0" y="0"/>
              <a:chExt cx="3202365" cy="362361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363517" y="471577"/>
                <a:ext cx="2475332" cy="2475332"/>
              </a:xfrm>
              <a:custGeom>
                <a:avLst/>
                <a:gdLst/>
                <a:ahLst/>
                <a:cxnLst/>
                <a:rect l="l" t="t" r="r" b="b"/>
                <a:pathLst>
                  <a:path w="2475332" h="2475332">
                    <a:moveTo>
                      <a:pt x="0" y="0"/>
                    </a:moveTo>
                    <a:lnTo>
                      <a:pt x="2475332" y="0"/>
                    </a:lnTo>
                    <a:lnTo>
                      <a:pt x="2475332" y="2475332"/>
                    </a:lnTo>
                    <a:lnTo>
                      <a:pt x="0" y="24753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8" name="Freeform 7"/>
          <p:cNvSpPr/>
          <p:nvPr/>
        </p:nvSpPr>
        <p:spPr>
          <a:xfrm>
            <a:off x="-186569" y="2274717"/>
            <a:ext cx="3461391" cy="6139939"/>
          </a:xfrm>
          <a:custGeom>
            <a:avLst/>
            <a:gdLst/>
            <a:ahLst/>
            <a:cxnLst/>
            <a:rect l="l" t="t" r="r" b="b"/>
            <a:pathLst>
              <a:path w="3461391" h="6139939">
                <a:moveTo>
                  <a:pt x="0" y="0"/>
                </a:moveTo>
                <a:lnTo>
                  <a:pt x="3461390" y="0"/>
                </a:lnTo>
                <a:lnTo>
                  <a:pt x="3461390" y="6139939"/>
                </a:lnTo>
                <a:lnTo>
                  <a:pt x="0" y="61399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4674" y="968640"/>
            <a:ext cx="139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98960" y="3553093"/>
            <a:ext cx="7242490" cy="2717707"/>
            <a:chOff x="1674599" y="3343263"/>
            <a:chExt cx="7242490" cy="2717707"/>
          </a:xfrm>
        </p:grpSpPr>
        <p:sp>
          <p:nvSpPr>
            <p:cNvPr id="3" name="Freeform 3"/>
            <p:cNvSpPr/>
            <p:nvPr/>
          </p:nvSpPr>
          <p:spPr>
            <a:xfrm>
              <a:off x="4287985" y="3782082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4779177" y="3734384"/>
              <a:ext cx="3597049" cy="1863311"/>
              <a:chOff x="-9842" y="-50011"/>
              <a:chExt cx="712729" cy="3692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0288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-9842" y="-50011"/>
                <a:ext cx="702887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84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674599" y="3343263"/>
              <a:ext cx="2401774" cy="2717707"/>
              <a:chOff x="0" y="0"/>
              <a:chExt cx="3202365" cy="36236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350525" y="463116"/>
                <a:ext cx="2501314" cy="2501314"/>
              </a:xfrm>
              <a:custGeom>
                <a:avLst/>
                <a:gdLst/>
                <a:ahLst/>
                <a:cxnLst/>
                <a:rect l="l" t="t" r="r" b="b"/>
                <a:pathLst>
                  <a:path w="2501314" h="2501314">
                    <a:moveTo>
                      <a:pt x="0" y="0"/>
                    </a:moveTo>
                    <a:lnTo>
                      <a:pt x="2501315" y="0"/>
                    </a:lnTo>
                    <a:lnTo>
                      <a:pt x="2501315" y="2501315"/>
                    </a:lnTo>
                    <a:lnTo>
                      <a:pt x="0" y="250131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3899847" y="1328729"/>
            <a:ext cx="12665133" cy="1600438"/>
          </a:xfrm>
          <a:prstGeom prst="rect">
            <a:avLst/>
          </a:prstGeom>
          <a:solidFill>
            <a:srgbClr val="FF682A"/>
          </a:solidFill>
          <a:ln w="57150">
            <a:solidFill>
              <a:schemeClr val="bg1"/>
            </a:solidFill>
          </a:ln>
        </p:spPr>
        <p:txBody>
          <a:bodyPr lIns="0" tIns="182880" rIns="0" bIns="182880" rtlCol="0" anchor="t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35 </a:t>
            </a:r>
            <a:r>
              <a:rPr lang="en-US" sz="80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80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+ 49 </a:t>
            </a:r>
            <a:r>
              <a:rPr lang="en-US" sz="8000" dirty="0" err="1" smtClean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8000" dirty="0" smtClean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lang="en-US" sz="8000" dirty="0">
              <a:solidFill>
                <a:schemeClr val="bg1"/>
              </a:solidFill>
              <a:latin typeface="#9Slide07 SVNHogfish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01840" y="6592361"/>
            <a:ext cx="7242490" cy="2717707"/>
            <a:chOff x="1674599" y="6540593"/>
            <a:chExt cx="7242490" cy="2717707"/>
          </a:xfrm>
        </p:grpSpPr>
        <p:sp>
          <p:nvSpPr>
            <p:cNvPr id="12" name="Freeform 12"/>
            <p:cNvSpPr/>
            <p:nvPr/>
          </p:nvSpPr>
          <p:spPr>
            <a:xfrm>
              <a:off x="4287985" y="7213262"/>
              <a:ext cx="4629104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828848" y="7156696"/>
              <a:ext cx="3908199" cy="1863311"/>
              <a:chOff x="0" y="-51768"/>
              <a:chExt cx="774381" cy="36920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0288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1494" y="-51768"/>
                <a:ext cx="702887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1,4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674599" y="6540593"/>
              <a:ext cx="2401774" cy="2717707"/>
              <a:chOff x="0" y="0"/>
              <a:chExt cx="3202365" cy="36236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50525" y="485214"/>
                <a:ext cx="2513248" cy="2513248"/>
              </a:xfrm>
              <a:custGeom>
                <a:avLst/>
                <a:gdLst/>
                <a:ahLst/>
                <a:cxnLst/>
                <a:rect l="l" t="t" r="r" b="b"/>
                <a:pathLst>
                  <a:path w="2513248" h="2513248">
                    <a:moveTo>
                      <a:pt x="0" y="0"/>
                    </a:moveTo>
                    <a:lnTo>
                      <a:pt x="2513248" y="0"/>
                    </a:lnTo>
                    <a:lnTo>
                      <a:pt x="2513248" y="2513247"/>
                    </a:lnTo>
                    <a:lnTo>
                      <a:pt x="0" y="25132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36" name="Group 35"/>
          <p:cNvGrpSpPr/>
          <p:nvPr/>
        </p:nvGrpSpPr>
        <p:grpSpPr>
          <a:xfrm>
            <a:off x="10058248" y="3498543"/>
            <a:ext cx="8449830" cy="2717707"/>
            <a:chOff x="10030385" y="3343263"/>
            <a:chExt cx="8449830" cy="2717707"/>
          </a:xfrm>
        </p:grpSpPr>
        <p:sp>
          <p:nvSpPr>
            <p:cNvPr id="19" name="Freeform 19"/>
            <p:cNvSpPr/>
            <p:nvPr/>
          </p:nvSpPr>
          <p:spPr>
            <a:xfrm>
              <a:off x="12643771" y="3782082"/>
              <a:ext cx="5836444" cy="1842102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3184634" y="3796950"/>
              <a:ext cx="4757668" cy="1863311"/>
              <a:chOff x="0" y="-37614"/>
              <a:chExt cx="942697" cy="36920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42697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0188" y="-37614"/>
                <a:ext cx="900703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1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24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030385" y="3343263"/>
              <a:ext cx="2401774" cy="2717707"/>
              <a:chOff x="0" y="0"/>
              <a:chExt cx="3202365" cy="362361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63517" y="467004"/>
                <a:ext cx="2475332" cy="2475332"/>
              </a:xfrm>
              <a:custGeom>
                <a:avLst/>
                <a:gdLst/>
                <a:ahLst/>
                <a:cxnLst/>
                <a:rect l="l" t="t" r="r" b="b"/>
                <a:pathLst>
                  <a:path w="2475332" h="2475332">
                    <a:moveTo>
                      <a:pt x="0" y="0"/>
                    </a:moveTo>
                    <a:lnTo>
                      <a:pt x="2475332" y="0"/>
                    </a:lnTo>
                    <a:lnTo>
                      <a:pt x="2475332" y="2475333"/>
                    </a:lnTo>
                    <a:lnTo>
                      <a:pt x="0" y="24753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37" name="Group 36"/>
          <p:cNvGrpSpPr/>
          <p:nvPr/>
        </p:nvGrpSpPr>
        <p:grpSpPr>
          <a:xfrm>
            <a:off x="10391502" y="6657079"/>
            <a:ext cx="7578663" cy="2717707"/>
            <a:chOff x="9694212" y="6554523"/>
            <a:chExt cx="7578663" cy="2717707"/>
          </a:xfrm>
        </p:grpSpPr>
        <p:sp>
          <p:nvSpPr>
            <p:cNvPr id="26" name="Freeform 26"/>
            <p:cNvSpPr/>
            <p:nvPr/>
          </p:nvSpPr>
          <p:spPr>
            <a:xfrm>
              <a:off x="12432159" y="7213262"/>
              <a:ext cx="4840716" cy="1840069"/>
            </a:xfrm>
            <a:custGeom>
              <a:avLst/>
              <a:gdLst/>
              <a:ahLst/>
              <a:cxnLst/>
              <a:rect l="l" t="t" r="r" b="b"/>
              <a:pathLst>
                <a:path w="4629104" h="1840069">
                  <a:moveTo>
                    <a:pt x="0" y="0"/>
                  </a:moveTo>
                  <a:lnTo>
                    <a:pt x="4629104" y="0"/>
                  </a:lnTo>
                  <a:lnTo>
                    <a:pt x="4629104" y="1840069"/>
                  </a:lnTo>
                  <a:lnTo>
                    <a:pt x="0" y="1840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12673931" y="7149494"/>
              <a:ext cx="4087721" cy="1863311"/>
              <a:chOff x="-101192" y="-53195"/>
              <a:chExt cx="809952" cy="36920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-101192" y="-10332"/>
                <a:ext cx="80995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702887" h="283477">
                    <a:moveTo>
                      <a:pt x="24007" y="0"/>
                    </a:moveTo>
                    <a:lnTo>
                      <a:pt x="678880" y="0"/>
                    </a:lnTo>
                    <a:cubicBezTo>
                      <a:pt x="685247" y="0"/>
                      <a:pt x="691353" y="2529"/>
                      <a:pt x="695856" y="7031"/>
                    </a:cubicBezTo>
                    <a:cubicBezTo>
                      <a:pt x="700358" y="11534"/>
                      <a:pt x="702887" y="17640"/>
                      <a:pt x="702887" y="24007"/>
                    </a:cubicBezTo>
                    <a:lnTo>
                      <a:pt x="702887" y="259470"/>
                    </a:lnTo>
                    <a:cubicBezTo>
                      <a:pt x="702887" y="272728"/>
                      <a:pt x="692139" y="283477"/>
                      <a:pt x="678880" y="283477"/>
                    </a:cubicBezTo>
                    <a:lnTo>
                      <a:pt x="24007" y="283477"/>
                    </a:lnTo>
                    <a:cubicBezTo>
                      <a:pt x="10748" y="283477"/>
                      <a:pt x="0" y="272728"/>
                      <a:pt x="0" y="259470"/>
                    </a:cubicBezTo>
                    <a:lnTo>
                      <a:pt x="0" y="24007"/>
                    </a:lnTo>
                    <a:cubicBezTo>
                      <a:pt x="0" y="10748"/>
                      <a:pt x="10748" y="0"/>
                      <a:pt x="24007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-43165" y="-53195"/>
                <a:ext cx="734640" cy="3692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A, B, C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694212" y="6554523"/>
              <a:ext cx="2401774" cy="2717707"/>
              <a:chOff x="0" y="0"/>
              <a:chExt cx="3202365" cy="362361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202365" cy="3623610"/>
              </a:xfrm>
              <a:custGeom>
                <a:avLst/>
                <a:gdLst/>
                <a:ahLst/>
                <a:cxnLst/>
                <a:rect l="l" t="t" r="r" b="b"/>
                <a:pathLst>
                  <a:path w="3202365" h="3623610">
                    <a:moveTo>
                      <a:pt x="0" y="0"/>
                    </a:moveTo>
                    <a:lnTo>
                      <a:pt x="3202365" y="0"/>
                    </a:lnTo>
                    <a:lnTo>
                      <a:pt x="3202365" y="3623610"/>
                    </a:lnTo>
                    <a:lnTo>
                      <a:pt x="0" y="36236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363517" y="471577"/>
                <a:ext cx="2475332" cy="2475332"/>
              </a:xfrm>
              <a:custGeom>
                <a:avLst/>
                <a:gdLst/>
                <a:ahLst/>
                <a:cxnLst/>
                <a:rect l="l" t="t" r="r" b="b"/>
                <a:pathLst>
                  <a:path w="2475332" h="2475332">
                    <a:moveTo>
                      <a:pt x="0" y="0"/>
                    </a:moveTo>
                    <a:lnTo>
                      <a:pt x="2475332" y="0"/>
                    </a:lnTo>
                    <a:lnTo>
                      <a:pt x="2475332" y="2475332"/>
                    </a:lnTo>
                    <a:lnTo>
                      <a:pt x="0" y="24753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8" name="Freeform 7"/>
          <p:cNvSpPr/>
          <p:nvPr/>
        </p:nvSpPr>
        <p:spPr>
          <a:xfrm>
            <a:off x="-186569" y="2274717"/>
            <a:ext cx="3461391" cy="6139939"/>
          </a:xfrm>
          <a:custGeom>
            <a:avLst/>
            <a:gdLst/>
            <a:ahLst/>
            <a:cxnLst/>
            <a:rect l="l" t="t" r="r" b="b"/>
            <a:pathLst>
              <a:path w="3461391" h="6139939">
                <a:moveTo>
                  <a:pt x="0" y="0"/>
                </a:moveTo>
                <a:lnTo>
                  <a:pt x="3461390" y="0"/>
                </a:lnTo>
                <a:lnTo>
                  <a:pt x="3461390" y="6139939"/>
                </a:lnTo>
                <a:lnTo>
                  <a:pt x="0" y="61399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01029" y="472391"/>
            <a:ext cx="15633407" cy="2585323"/>
          </a:xfrm>
          <a:prstGeom prst="rect">
            <a:avLst/>
          </a:prstGeom>
          <a:solidFill>
            <a:srgbClr val="FF682A"/>
          </a:solidFill>
          <a:ln w="57150">
            <a:solidFill>
              <a:schemeClr val="bg1"/>
            </a:solidFill>
          </a:ln>
        </p:spPr>
        <p:txBody>
          <a:bodyPr wrap="square" lIns="0" tIns="182880" rIns="0" bIns="18288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: “9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+ 5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7200" dirty="0" err="1" smtClean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7200" dirty="0" smtClean="0">
              <a:solidFill>
                <a:schemeClr val="bg1"/>
              </a:solidFill>
              <a:latin typeface="#9Slide07 SVNHogfish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”.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7200" dirty="0" err="1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7200" dirty="0">
                <a:solidFill>
                  <a:schemeClr val="bg1"/>
                </a:solidFill>
                <a:latin typeface="#9Slide07 SVNHogfish" panose="02000503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8" name="Freeform 7"/>
          <p:cNvSpPr/>
          <p:nvPr/>
        </p:nvSpPr>
        <p:spPr>
          <a:xfrm>
            <a:off x="-285229" y="3587109"/>
            <a:ext cx="3461391" cy="6139939"/>
          </a:xfrm>
          <a:custGeom>
            <a:avLst/>
            <a:gdLst/>
            <a:ahLst/>
            <a:cxnLst/>
            <a:rect l="l" t="t" r="r" b="b"/>
            <a:pathLst>
              <a:path w="3461391" h="6139939">
                <a:moveTo>
                  <a:pt x="0" y="0"/>
                </a:moveTo>
                <a:lnTo>
                  <a:pt x="3461390" y="0"/>
                </a:lnTo>
                <a:lnTo>
                  <a:pt x="3461390" y="6139939"/>
                </a:lnTo>
                <a:lnTo>
                  <a:pt x="0" y="6139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600011"/>
            <a:ext cx="7242676" cy="271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520" y="6288220"/>
            <a:ext cx="8449788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NGÀY GIỜ PHÚT HÁT VUI CÙNG CHIẾC 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876300"/>
            <a:ext cx="10820400" cy="81153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0" y="190500"/>
            <a:ext cx="3622349" cy="4000753"/>
          </a:xfrm>
          <a:custGeom>
            <a:avLst/>
            <a:gdLst/>
            <a:ahLst/>
            <a:cxnLst/>
            <a:rect l="l" t="t" r="r" b="b"/>
            <a:pathLst>
              <a:path w="7451217" h="8229600">
                <a:moveTo>
                  <a:pt x="7451217" y="0"/>
                </a:moveTo>
                <a:lnTo>
                  <a:pt x="0" y="0"/>
                </a:lnTo>
                <a:lnTo>
                  <a:pt x="0" y="8229600"/>
                </a:lnTo>
                <a:lnTo>
                  <a:pt x="7451217" y="8229600"/>
                </a:lnTo>
                <a:lnTo>
                  <a:pt x="7451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20800" y="6462612"/>
            <a:ext cx="4533418" cy="3581400"/>
          </a:xfrm>
          <a:custGeom>
            <a:avLst/>
            <a:gdLst/>
            <a:ahLst/>
            <a:cxnLst/>
            <a:rect l="l" t="t" r="r" b="b"/>
            <a:pathLst>
              <a:path w="6959753" h="5498205">
                <a:moveTo>
                  <a:pt x="0" y="0"/>
                </a:moveTo>
                <a:lnTo>
                  <a:pt x="6959753" y="0"/>
                </a:lnTo>
                <a:lnTo>
                  <a:pt x="6959753" y="5498205"/>
                </a:lnTo>
                <a:lnTo>
                  <a:pt x="0" y="5498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119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0669" y="2669744"/>
            <a:ext cx="7274766" cy="2891720"/>
          </a:xfrm>
          <a:custGeom>
            <a:avLst/>
            <a:gdLst/>
            <a:ahLst/>
            <a:cxnLst/>
            <a:rect l="l" t="t" r="r" b="b"/>
            <a:pathLst>
              <a:path w="7274766" h="2891720">
                <a:moveTo>
                  <a:pt x="0" y="0"/>
                </a:moveTo>
                <a:lnTo>
                  <a:pt x="7274766" y="0"/>
                </a:lnTo>
                <a:lnTo>
                  <a:pt x="7274766" y="2891719"/>
                </a:lnTo>
                <a:lnTo>
                  <a:pt x="0" y="2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669" y="4890821"/>
            <a:ext cx="7142098" cy="2838984"/>
          </a:xfrm>
          <a:custGeom>
            <a:avLst/>
            <a:gdLst/>
            <a:ahLst/>
            <a:cxnLst/>
            <a:rect l="l" t="t" r="r" b="b"/>
            <a:pathLst>
              <a:path w="7142098" h="2838984">
                <a:moveTo>
                  <a:pt x="0" y="0"/>
                </a:moveTo>
                <a:lnTo>
                  <a:pt x="7142098" y="0"/>
                </a:lnTo>
                <a:lnTo>
                  <a:pt x="7142098" y="2838984"/>
                </a:lnTo>
                <a:lnTo>
                  <a:pt x="0" y="283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28114" y="2724371"/>
            <a:ext cx="6685343" cy="5674185"/>
          </a:xfrm>
          <a:custGeom>
            <a:avLst/>
            <a:gdLst/>
            <a:ahLst/>
            <a:cxnLst/>
            <a:rect l="l" t="t" r="r" b="b"/>
            <a:pathLst>
              <a:path w="6685343" h="5674185">
                <a:moveTo>
                  <a:pt x="0" y="0"/>
                </a:moveTo>
                <a:lnTo>
                  <a:pt x="6685342" y="0"/>
                </a:lnTo>
                <a:lnTo>
                  <a:pt x="6685342" y="5674185"/>
                </a:lnTo>
                <a:lnTo>
                  <a:pt x="0" y="5674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128" y="2866448"/>
            <a:ext cx="7303641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1384" y="3314700"/>
            <a:ext cx="3539924" cy="5205771"/>
          </a:xfrm>
          <a:custGeom>
            <a:avLst/>
            <a:gdLst/>
            <a:ahLst/>
            <a:cxnLst/>
            <a:rect l="l" t="t" r="r" b="b"/>
            <a:pathLst>
              <a:path w="3539924" h="5205771">
                <a:moveTo>
                  <a:pt x="0" y="0"/>
                </a:moveTo>
                <a:lnTo>
                  <a:pt x="3539924" y="0"/>
                </a:lnTo>
                <a:lnTo>
                  <a:pt x="3539924" y="5205771"/>
                </a:lnTo>
                <a:lnTo>
                  <a:pt x="0" y="5205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69840" y="4381500"/>
            <a:ext cx="134874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ts val="6783"/>
              </a:lnSpc>
              <a:buFont typeface="Wingdings" panose="05000000000000000000" pitchFamily="2" charset="2"/>
              <a:buChar char="ü"/>
            </a:pP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Xem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lại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bài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</a:p>
          <a:p>
            <a:pPr marL="1143000" indent="-1143000">
              <a:lnSpc>
                <a:spcPts val="6783"/>
              </a:lnSpc>
              <a:buFont typeface="Wingdings" panose="05000000000000000000" pitchFamily="2" charset="2"/>
              <a:buChar char="ü"/>
            </a:pP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Chuẩn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bị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bài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sau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: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Trừ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số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đo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thời</a:t>
            </a:r>
            <a:r>
              <a:rPr lang="en-US" sz="6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hildren One"/>
              </a:rPr>
              <a:t>gian</a:t>
            </a:r>
            <a:endParaRPr lang="en-US" sz="6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hildren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8801694" cy="10290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437243"/>
            <a:ext cx="4953000" cy="2281476"/>
          </a:xfrm>
          <a:prstGeom prst="wedgeRoundRectCallou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solidFill>
                  <a:srgbClr val="FF68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ạ!</a:t>
            </a:r>
            <a:endParaRPr lang="en-US" sz="3200" dirty="0">
              <a:solidFill>
                <a:srgbClr val="FF682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25200" y="266700"/>
            <a:ext cx="4953000" cy="2281476"/>
          </a:xfrm>
          <a:prstGeom prst="wedgeRoundRectCallou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21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dirty="0" smtClean="0">
                <a:solidFill>
                  <a:srgbClr val="18DD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dirty="0">
              <a:solidFill>
                <a:srgbClr val="18DD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68400" y="2814876"/>
            <a:ext cx="4419600" cy="1191816"/>
          </a:xfrm>
          <a:prstGeom prst="wedgeRoundRectCallou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71511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8" name="Rounded Rectangular Callout 7"/>
          <p:cNvSpPr/>
          <p:nvPr/>
        </p:nvSpPr>
        <p:spPr>
          <a:xfrm>
            <a:off x="1524000" y="1181100"/>
            <a:ext cx="8610600" cy="4809388"/>
          </a:xfrm>
          <a:prstGeom prst="wedgeRoundRectCallout">
            <a:avLst>
              <a:gd name="adj1" fmla="val 64628"/>
              <a:gd name="adj2" fmla="val 37451"/>
              <a:gd name="adj3" fmla="val 16667"/>
            </a:avLst>
          </a:prstGeom>
          <a:solidFill>
            <a:srgbClr val="FF68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 3"/>
          <p:cNvSpPr/>
          <p:nvPr/>
        </p:nvSpPr>
        <p:spPr>
          <a:xfrm flipH="1">
            <a:off x="11236651" y="2016100"/>
            <a:ext cx="6165284" cy="6809333"/>
          </a:xfrm>
          <a:custGeom>
            <a:avLst/>
            <a:gdLst/>
            <a:ahLst/>
            <a:cxnLst/>
            <a:rect l="l" t="t" r="r" b="b"/>
            <a:pathLst>
              <a:path w="7451217" h="8229600">
                <a:moveTo>
                  <a:pt x="7451217" y="0"/>
                </a:moveTo>
                <a:lnTo>
                  <a:pt x="0" y="0"/>
                </a:lnTo>
                <a:lnTo>
                  <a:pt x="0" y="8229600"/>
                </a:lnTo>
                <a:lnTo>
                  <a:pt x="7451217" y="8229600"/>
                </a:lnTo>
                <a:lnTo>
                  <a:pt x="74512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/>
          <p:cNvSpPr/>
          <p:nvPr/>
        </p:nvSpPr>
        <p:spPr>
          <a:xfrm>
            <a:off x="2557083" y="979256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392921" y="3838241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4267200" y="6093070"/>
            <a:ext cx="8670704" cy="3446605"/>
          </a:xfrm>
          <a:custGeom>
            <a:avLst/>
            <a:gdLst/>
            <a:ahLst/>
            <a:cxnLst/>
            <a:rect l="l" t="t" r="r" b="b"/>
            <a:pathLst>
              <a:path w="4629104" h="1840069">
                <a:moveTo>
                  <a:pt x="0" y="0"/>
                </a:moveTo>
                <a:lnTo>
                  <a:pt x="4629104" y="0"/>
                </a:lnTo>
                <a:lnTo>
                  <a:pt x="4629104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11312560" y="1924005"/>
            <a:ext cx="6670921" cy="6670921"/>
          </a:xfrm>
          <a:custGeom>
            <a:avLst/>
            <a:gdLst/>
            <a:ahLst/>
            <a:cxnLst/>
            <a:rect l="l" t="t" r="r" b="b"/>
            <a:pathLst>
              <a:path w="6670921" h="6670921">
                <a:moveTo>
                  <a:pt x="0" y="0"/>
                </a:moveTo>
                <a:lnTo>
                  <a:pt x="6670921" y="0"/>
                </a:lnTo>
                <a:lnTo>
                  <a:pt x="6670921" y="6670921"/>
                </a:lnTo>
                <a:lnTo>
                  <a:pt x="0" y="6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083" y="639032"/>
            <a:ext cx="6690135" cy="93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9100"/>
            <a:ext cx="17509230" cy="95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03043" y="1107920"/>
            <a:ext cx="12573000" cy="796244"/>
          </a:xfrm>
          <a:prstGeom prst="rect">
            <a:avLst/>
          </a:prstGeom>
          <a:solidFill>
            <a:srgbClr val="18DD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5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19 </a:t>
            </a:r>
            <a:r>
              <a:rPr lang="en-US" sz="5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5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15 </a:t>
            </a:r>
            <a:r>
              <a:rPr lang="en-US" sz="5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5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+ 1 </a:t>
            </a:r>
            <a:r>
              <a:rPr lang="en-US" sz="5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5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30 </a:t>
            </a:r>
            <a:r>
              <a:rPr lang="en-US" sz="5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5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=?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566402" y="942956"/>
            <a:ext cx="2332306" cy="2577133"/>
            <a:chOff x="0" y="0"/>
            <a:chExt cx="3109741" cy="34361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09741" cy="3436178"/>
            </a:xfrm>
            <a:custGeom>
              <a:avLst/>
              <a:gdLst/>
              <a:ahLst/>
              <a:cxnLst/>
              <a:rect l="l" t="t" r="r" b="b"/>
              <a:pathLst>
                <a:path w="3109741" h="3436178">
                  <a:moveTo>
                    <a:pt x="0" y="0"/>
                  </a:moveTo>
                  <a:lnTo>
                    <a:pt x="3109741" y="0"/>
                  </a:lnTo>
                  <a:lnTo>
                    <a:pt x="3109741" y="3436178"/>
                  </a:lnTo>
                  <a:lnTo>
                    <a:pt x="0" y="3436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400000">
              <a:off x="867837" y="903505"/>
              <a:ext cx="630798" cy="817890"/>
            </a:xfrm>
            <a:custGeom>
              <a:avLst/>
              <a:gdLst/>
              <a:ahLst/>
              <a:cxnLst/>
              <a:rect l="l" t="t" r="r" b="b"/>
              <a:pathLst>
                <a:path w="630798" h="817890">
                  <a:moveTo>
                    <a:pt x="0" y="0"/>
                  </a:moveTo>
                  <a:lnTo>
                    <a:pt x="630797" y="0"/>
                  </a:lnTo>
                  <a:lnTo>
                    <a:pt x="630797" y="817890"/>
                  </a:lnTo>
                  <a:lnTo>
                    <a:pt x="0" y="817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92260" y="294562"/>
            <a:ext cx="2001830" cy="1506377"/>
          </a:xfrm>
          <a:custGeom>
            <a:avLst/>
            <a:gdLst/>
            <a:ahLst/>
            <a:cxnLst/>
            <a:rect l="l" t="t" r="r" b="b"/>
            <a:pathLst>
              <a:path w="2001830" h="1506377">
                <a:moveTo>
                  <a:pt x="0" y="0"/>
                </a:moveTo>
                <a:lnTo>
                  <a:pt x="2001830" y="0"/>
                </a:lnTo>
                <a:lnTo>
                  <a:pt x="2001830" y="1506376"/>
                </a:lnTo>
                <a:lnTo>
                  <a:pt x="0" y="1506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188543" y="7880218"/>
            <a:ext cx="11710165" cy="1569660"/>
          </a:xfrm>
          <a:prstGeom prst="rect">
            <a:avLst/>
          </a:prstGeom>
          <a:solidFill>
            <a:srgbClr val="FF682A"/>
          </a:solidFill>
          <a:ln w="38100">
            <a:solidFill>
              <a:schemeClr val="bg1"/>
            </a:solidFill>
          </a:ln>
        </p:spPr>
        <p:txBody>
          <a:bodyPr lIns="91440" tIns="91440" rIns="91440" bIns="9144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Vậy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: 19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15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+ 1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30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</a:p>
          <a:p>
            <a:pPr algn="ctr">
              <a:lnSpc>
                <a:spcPts val="5350"/>
              </a:lnSpc>
            </a:pP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= 20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45 </a:t>
            </a:r>
            <a:r>
              <a:rPr lang="en-US" sz="4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mbria Bol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4336455"/>
            <a:ext cx="5797798" cy="5852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980" y="4277968"/>
            <a:ext cx="5797798" cy="585266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705600" y="2552700"/>
            <a:ext cx="8046927" cy="4142871"/>
            <a:chOff x="7045295" y="2833677"/>
            <a:chExt cx="8046927" cy="4142871"/>
          </a:xfrm>
        </p:grpSpPr>
        <p:grpSp>
          <p:nvGrpSpPr>
            <p:cNvPr id="4" name="Group 4"/>
            <p:cNvGrpSpPr/>
            <p:nvPr/>
          </p:nvGrpSpPr>
          <p:grpSpPr>
            <a:xfrm>
              <a:off x="7045295" y="2833677"/>
              <a:ext cx="8046927" cy="4142871"/>
              <a:chOff x="0" y="0"/>
              <a:chExt cx="1594440" cy="82088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94440" cy="820880"/>
              </a:xfrm>
              <a:custGeom>
                <a:avLst/>
                <a:gdLst/>
                <a:ahLst/>
                <a:cxnLst/>
                <a:rect l="l" t="t" r="r" b="b"/>
                <a:pathLst>
                  <a:path w="1594440" h="820880">
                    <a:moveTo>
                      <a:pt x="10583" y="0"/>
                    </a:moveTo>
                    <a:lnTo>
                      <a:pt x="1583857" y="0"/>
                    </a:lnTo>
                    <a:cubicBezTo>
                      <a:pt x="1589702" y="0"/>
                      <a:pt x="1594440" y="4738"/>
                      <a:pt x="1594440" y="10583"/>
                    </a:cubicBezTo>
                    <a:lnTo>
                      <a:pt x="1594440" y="810297"/>
                    </a:lnTo>
                    <a:cubicBezTo>
                      <a:pt x="1594440" y="816141"/>
                      <a:pt x="1589702" y="820880"/>
                      <a:pt x="1583857" y="820880"/>
                    </a:cubicBezTo>
                    <a:lnTo>
                      <a:pt x="10583" y="820880"/>
                    </a:lnTo>
                    <a:cubicBezTo>
                      <a:pt x="4738" y="820880"/>
                      <a:pt x="0" y="816141"/>
                      <a:pt x="0" y="810297"/>
                    </a:cubicBezTo>
                    <a:lnTo>
                      <a:pt x="0" y="10583"/>
                    </a:lnTo>
                    <a:cubicBezTo>
                      <a:pt x="0" y="4738"/>
                      <a:pt x="4738" y="0"/>
                      <a:pt x="10583" y="0"/>
                    </a:cubicBezTo>
                    <a:close/>
                  </a:path>
                </a:pathLst>
              </a:custGeom>
              <a:solidFill>
                <a:srgbClr val="F5FBFD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33350"/>
                <a:ext cx="1594440" cy="954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719"/>
                  </a:lnSpc>
                </a:pPr>
                <a:endParaRPr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986179" y="3308942"/>
              <a:ext cx="5744257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847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19 </a:t>
              </a:r>
              <a:r>
                <a:rPr lang="en-US" sz="60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15 </a:t>
              </a:r>
              <a:r>
                <a:rPr lang="en-US" sz="60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  <a:p>
              <a:pPr algn="r">
                <a:lnSpc>
                  <a:spcPts val="6847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1 </a:t>
              </a:r>
              <a:r>
                <a:rPr lang="en-US" sz="60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giờ</a:t>
              </a:r>
              <a:r>
                <a:rPr lang="en-US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 30 </a:t>
              </a:r>
              <a:r>
                <a:rPr lang="en-US" sz="60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phút</a:t>
              </a:r>
              <a:endPara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</p:txBody>
        </p:sp>
        <p:sp>
          <p:nvSpPr>
            <p:cNvPr id="32" name="TextBox 19"/>
            <p:cNvSpPr txBox="1"/>
            <p:nvPr/>
          </p:nvSpPr>
          <p:spPr>
            <a:xfrm>
              <a:off x="7511999" y="3823608"/>
              <a:ext cx="624421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847"/>
                </a:lnSpc>
              </a:pPr>
              <a:r>
                <a:rPr lang="en-US" sz="60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 Bold"/>
                </a:rPr>
                <a:t>+</a:t>
              </a:r>
              <a:endParaRPr lang="en-US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986179" y="5219700"/>
              <a:ext cx="588222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10349630" y="2907601"/>
            <a:ext cx="3179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15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333183" y="3784281"/>
            <a:ext cx="3179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30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413946" y="5033441"/>
            <a:ext cx="3179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45</a:t>
            </a:r>
            <a:r>
              <a:rPr lang="en-US" sz="6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phút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35255" y="2918148"/>
            <a:ext cx="2816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19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38155" y="3792036"/>
            <a:ext cx="23262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 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796725" y="5055425"/>
            <a:ext cx="25907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20 </a:t>
            </a:r>
            <a:r>
              <a:rPr lang="en-US" sz="6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 Bold"/>
              </a:rPr>
              <a:t>giờ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38" grpId="0"/>
      <p:bldP spid="38" grpId="1"/>
      <p:bldP spid="39" grpId="0"/>
      <p:bldP spid="39" grpId="1"/>
      <p:bldP spid="40" grpId="0"/>
      <p:bldP spid="41" grpId="0"/>
      <p:bldP spid="41" grpId="1"/>
      <p:bldP spid="42" grpId="0"/>
      <p:bldP spid="42" grpId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292" y="639032"/>
            <a:ext cx="17509416" cy="9411311"/>
          </a:xfrm>
          <a:custGeom>
            <a:avLst/>
            <a:gdLst/>
            <a:ahLst/>
            <a:cxnLst/>
            <a:rect l="l" t="t" r="r" b="b"/>
            <a:pathLst>
              <a:path w="17509416" h="9411311">
                <a:moveTo>
                  <a:pt x="0" y="0"/>
                </a:moveTo>
                <a:lnTo>
                  <a:pt x="17509416" y="0"/>
                </a:lnTo>
                <a:lnTo>
                  <a:pt x="17509416" y="9411311"/>
                </a:lnTo>
                <a:lnTo>
                  <a:pt x="0" y="94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81800" y="3464798"/>
            <a:ext cx="10812514" cy="4297974"/>
          </a:xfrm>
          <a:custGeom>
            <a:avLst/>
            <a:gdLst/>
            <a:ahLst/>
            <a:cxnLst/>
            <a:rect l="l" t="t" r="r" b="b"/>
            <a:pathLst>
              <a:path w="10812514" h="4297974">
                <a:moveTo>
                  <a:pt x="0" y="0"/>
                </a:moveTo>
                <a:lnTo>
                  <a:pt x="10812514" y="0"/>
                </a:lnTo>
                <a:lnTo>
                  <a:pt x="10812514" y="4297974"/>
                </a:lnTo>
                <a:lnTo>
                  <a:pt x="0" y="4297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464798"/>
            <a:ext cx="6959753" cy="5498205"/>
          </a:xfrm>
          <a:custGeom>
            <a:avLst/>
            <a:gdLst/>
            <a:ahLst/>
            <a:cxnLst/>
            <a:rect l="l" t="t" r="r" b="b"/>
            <a:pathLst>
              <a:path w="6959753" h="5498205">
                <a:moveTo>
                  <a:pt x="0" y="0"/>
                </a:moveTo>
                <a:lnTo>
                  <a:pt x="6959753" y="0"/>
                </a:lnTo>
                <a:lnTo>
                  <a:pt x="6959753" y="5498205"/>
                </a:lnTo>
                <a:lnTo>
                  <a:pt x="0" y="5498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35188" y="3401646"/>
            <a:ext cx="8285043" cy="4347922"/>
            <a:chOff x="0" y="0"/>
            <a:chExt cx="2182069" cy="18500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2069" cy="1850054"/>
            </a:xfrm>
            <a:custGeom>
              <a:avLst/>
              <a:gdLst/>
              <a:ahLst/>
              <a:cxnLst/>
              <a:rect l="l" t="t" r="r" b="b"/>
              <a:pathLst>
                <a:path w="2182069" h="1850054">
                  <a:moveTo>
                    <a:pt x="10279" y="0"/>
                  </a:moveTo>
                  <a:lnTo>
                    <a:pt x="2171790" y="0"/>
                  </a:lnTo>
                  <a:cubicBezTo>
                    <a:pt x="2174516" y="0"/>
                    <a:pt x="2177131" y="1083"/>
                    <a:pt x="2179058" y="3011"/>
                  </a:cubicBezTo>
                  <a:cubicBezTo>
                    <a:pt x="2180986" y="4938"/>
                    <a:pt x="2182069" y="7553"/>
                    <a:pt x="2182069" y="10279"/>
                  </a:cubicBezTo>
                  <a:lnTo>
                    <a:pt x="2182069" y="1839775"/>
                  </a:lnTo>
                  <a:cubicBezTo>
                    <a:pt x="2182069" y="1845452"/>
                    <a:pt x="2177467" y="1850054"/>
                    <a:pt x="2171790" y="1850054"/>
                  </a:cubicBezTo>
                  <a:lnTo>
                    <a:pt x="10279" y="1850054"/>
                  </a:lnTo>
                  <a:cubicBezTo>
                    <a:pt x="4602" y="1850054"/>
                    <a:pt x="0" y="1845452"/>
                    <a:pt x="0" y="1839775"/>
                  </a:cubicBezTo>
                  <a:lnTo>
                    <a:pt x="0" y="10279"/>
                  </a:lnTo>
                  <a:cubicBezTo>
                    <a:pt x="0" y="4602"/>
                    <a:pt x="4602" y="0"/>
                    <a:pt x="10279" y="0"/>
                  </a:cubicBezTo>
                  <a:close/>
                </a:path>
              </a:pathLst>
            </a:custGeom>
            <a:solidFill>
              <a:srgbClr val="F5FBFD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2182069" cy="1954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34580" y="3577523"/>
            <a:ext cx="7886258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Đặt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tính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thẳng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hàng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thực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hiện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tính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đối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phép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cộng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tự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nhiên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l">
              <a:lnSpc>
                <a:spcPts val="5795"/>
              </a:lnSpc>
            </a:pP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tính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mỗi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kết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quả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ta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đơn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tương</a:t>
            </a:r>
            <a:r>
              <a:rPr lang="en-US" sz="41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ứng</a:t>
            </a:r>
            <a:r>
              <a:rPr lang="en-US" sz="4199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sz="4199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45" y="1422901"/>
            <a:ext cx="16667909" cy="11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555</Words>
  <Application>Microsoft Office PowerPoint</Application>
  <PresentationFormat>Custom</PresentationFormat>
  <Paragraphs>86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Children One</vt:lpstr>
      <vt:lpstr>SVN-Newton</vt:lpstr>
      <vt:lpstr>Calibri</vt:lpstr>
      <vt:lpstr>#9Slide07 SVNHogfish</vt:lpstr>
      <vt:lpstr>Cambria</vt:lpstr>
      <vt:lpstr>Times New Roman</vt:lpstr>
      <vt:lpstr>Wingdings</vt:lpstr>
      <vt:lpstr>#9Slide07 IcielHoneyCream</vt:lpstr>
      <vt:lpstr>Tahoma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</dc:title>
  <dc:creator>DELL</dc:creator>
  <cp:lastModifiedBy>DELL</cp:lastModifiedBy>
  <cp:revision>104</cp:revision>
  <dcterms:created xsi:type="dcterms:W3CDTF">2006-08-16T00:00:00Z</dcterms:created>
  <dcterms:modified xsi:type="dcterms:W3CDTF">2025-03-21T16:17:19Z</dcterms:modified>
  <dc:identifier>DAGfbNzImBw</dc:identifier>
</cp:coreProperties>
</file>