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268" r:id="rId14"/>
    <p:sldId id="267" r:id="rId15"/>
    <p:sldId id="269" r:id="rId16"/>
    <p:sldId id="259" r:id="rId17"/>
    <p:sldId id="271" r:id="rId18"/>
    <p:sldId id="270" r:id="rId19"/>
    <p:sldId id="272" r:id="rId20"/>
    <p:sldId id="273" r:id="rId21"/>
    <p:sldId id="302" r:id="rId22"/>
    <p:sldId id="274" r:id="rId23"/>
    <p:sldId id="277" r:id="rId24"/>
    <p:sldId id="278" r:id="rId25"/>
    <p:sldId id="279" r:id="rId26"/>
    <p:sldId id="303" r:id="rId27"/>
    <p:sldId id="280" r:id="rId28"/>
    <p:sldId id="281" r:id="rId29"/>
    <p:sldId id="258" r:id="rId30"/>
    <p:sldId id="283" r:id="rId31"/>
    <p:sldId id="285" r:id="rId32"/>
    <p:sldId id="304" r:id="rId33"/>
    <p:sldId id="287" r:id="rId34"/>
    <p:sldId id="284" r:id="rId35"/>
    <p:sldId id="288" r:id="rId36"/>
    <p:sldId id="289" r:id="rId37"/>
    <p:sldId id="305" r:id="rId38"/>
    <p:sldId id="291" r:id="rId39"/>
    <p:sldId id="292" r:id="rId40"/>
  </p:sldIdLst>
  <p:sldSz cx="18288000" cy="10287000"/>
  <p:notesSz cx="6858000" cy="9144000"/>
  <p:embeddedFontLst>
    <p:embeddedFont>
      <p:font typeface="#9Slide06 SVNDope Script" charset="0"/>
      <p:regular r:id="rId42"/>
    </p:embeddedFont>
    <p:embeddedFont>
      <p:font typeface="#9Slide07 HoneyCream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Chewy" charset="0"/>
      <p:regular r:id="rId48"/>
    </p:embeddedFont>
    <p:embeddedFont>
      <p:font typeface="Poppins" charset="0"/>
      <p:regular r:id="rId49"/>
    </p:embeddedFont>
    <p:embeddedFont>
      <p:font typeface="Cambria" pitchFamily="18" charset="0"/>
      <p:regular r:id="rId50"/>
      <p:bold r:id="rId51"/>
      <p:italic r:id="rId52"/>
      <p:boldItalic r:id="rId53"/>
    </p:embeddedFont>
    <p:embeddedFont>
      <p:font typeface="Calibri Light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048"/>
    <a:srgbClr val="ECE0EE"/>
    <a:srgbClr val="FAE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1022" y="-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C3ACD-AA83-49DE-A94B-B002A0519DA6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77162-E879-40C7-98D1-7993F6163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1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bánh </a:t>
            </a:r>
            <a:r>
              <a:rPr lang="en-US" dirty="0" err="1"/>
              <a:t>mì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F066-3B61-4624-B4EB-DF7E6B67BCE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2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77162-E879-40C7-98D1-7993F616395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04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77162-E879-40C7-98D1-7993F616395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5D4A6-8214-EA80-B3AA-4185BA78E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22FCD1-A1C5-79CC-C20E-0E6176BF8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91E246-90D5-4B9E-DED9-A793425C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F75AF9-AD78-F4D7-31C4-BCFA86B9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F34DF9-D737-0B16-6E9F-1596A504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551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1AA008F4-1915-9BD1-CFD7-752495403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94286"/>
          <a:stretch/>
        </p:blipFill>
        <p:spPr>
          <a:xfrm>
            <a:off x="0" y="0"/>
            <a:ext cx="18288000" cy="587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CB4354-5756-135E-E514-78245594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7BA809-F995-97A6-8859-9857F16C0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FBD473-E957-A12E-39FD-CEADAB8E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74BDB0-3D87-633B-D95C-2AAA84D0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FABE17-8CF7-5463-A8B8-B70D78DC8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9E3DF3E-F3F2-97A9-51C6-A7A49B212FD6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53436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2830F7-16D1-85AE-2CB8-DF38CBDF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DF9D82-D17D-2237-9E96-E04C409E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AA29BB-0E99-B5DF-2B0E-8EAAF747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720AFC-2019-C2AD-D7CF-9C6A5B22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9141A3-EBC4-829B-44B6-4CC93675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F11FE01C-D000-34B9-AC95-1E7015A55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CD9AC9-8326-EDFC-F258-87BB4127F6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3889"/>
          <a:stretch>
            <a:fillRect/>
          </a:stretch>
        </p:blipFill>
        <p:spPr>
          <a:xfrm>
            <a:off x="0" y="-1"/>
            <a:ext cx="18288000" cy="10687050"/>
          </a:xfrm>
          <a:custGeom>
            <a:avLst/>
            <a:gdLst>
              <a:gd name="connsiteX0" fmla="*/ 6772275 w 12192000"/>
              <a:gd name="connsiteY0" fmla="*/ 6857999 h 7124700"/>
              <a:gd name="connsiteX1" fmla="*/ 9982200 w 12192000"/>
              <a:gd name="connsiteY1" fmla="*/ 6857999 h 7124700"/>
              <a:gd name="connsiteX2" fmla="*/ 9982200 w 12192000"/>
              <a:gd name="connsiteY2" fmla="*/ 7124700 h 7124700"/>
              <a:gd name="connsiteX3" fmla="*/ 6772275 w 12192000"/>
              <a:gd name="connsiteY3" fmla="*/ 7124700 h 7124700"/>
              <a:gd name="connsiteX4" fmla="*/ 0 w 12192000"/>
              <a:gd name="connsiteY4" fmla="*/ 0 h 7124700"/>
              <a:gd name="connsiteX5" fmla="*/ 12192000 w 12192000"/>
              <a:gd name="connsiteY5" fmla="*/ 0 h 7124700"/>
              <a:gd name="connsiteX6" fmla="*/ 12192000 w 12192000"/>
              <a:gd name="connsiteY6" fmla="*/ 6857999 h 7124700"/>
              <a:gd name="connsiteX7" fmla="*/ 9982200 w 12192000"/>
              <a:gd name="connsiteY7" fmla="*/ 6857999 h 7124700"/>
              <a:gd name="connsiteX8" fmla="*/ 9982200 w 12192000"/>
              <a:gd name="connsiteY8" fmla="*/ 6538912 h 7124700"/>
              <a:gd name="connsiteX9" fmla="*/ 6772275 w 12192000"/>
              <a:gd name="connsiteY9" fmla="*/ 6538912 h 7124700"/>
              <a:gd name="connsiteX10" fmla="*/ 6772275 w 12192000"/>
              <a:gd name="connsiteY10" fmla="*/ 6857999 h 7124700"/>
              <a:gd name="connsiteX11" fmla="*/ 0 w 12192000"/>
              <a:gd name="connsiteY11" fmla="*/ 6857999 h 712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7124700">
                <a:moveTo>
                  <a:pt x="6772275" y="6857999"/>
                </a:moveTo>
                <a:lnTo>
                  <a:pt x="9982200" y="6857999"/>
                </a:lnTo>
                <a:lnTo>
                  <a:pt x="9982200" y="7124700"/>
                </a:lnTo>
                <a:lnTo>
                  <a:pt x="6772275" y="71247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9982200" y="6857999"/>
                </a:lnTo>
                <a:lnTo>
                  <a:pt x="9982200" y="6538912"/>
                </a:lnTo>
                <a:lnTo>
                  <a:pt x="6772275" y="6538912"/>
                </a:lnTo>
                <a:lnTo>
                  <a:pt x="6772275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B4BDAA4C-A7F4-555A-3B94-2B9FA2E26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053E183C-8865-93FE-2CC0-CB17B36F10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2C363B22-DCE4-CF57-96D5-BB287B319E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7E179D0E-E9D3-5CAC-55C9-A93864FC36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DAA6B172-176C-202D-EFB4-E6E38035624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06F6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06F6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60910C01-C71D-CB20-DE71-0C5FD0D4BD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08072143-40F6-B66B-4B4D-B9534A51F5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5E9BA97-CD04-E4A3-C54C-47873940F71B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80C222E7-AACA-C311-70B7-3BAC2ADEE4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583E8ED8-4FC7-62BE-E902-5730CA85B1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949432E-C1B6-6B37-9D8B-8BA5BC62B6EC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06F63"/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C39B4157-A474-736C-01EC-90B9433A76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xmlns="" id="{C7A573D7-E6D7-0D98-9A6E-48DF8CCB46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C22CE6F8-09E8-2E66-7AC5-EF76D087A50E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8C9E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8C9E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07037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A39B2-529B-17F3-FAC8-9DB88243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4B5769-4AC4-94FD-BAFF-7F2469575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4F5146-1CBD-6257-6699-AE76FA26F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D66F04-47F0-4C01-BD06-9020A171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CFD3E7-7D33-127B-4FFE-68506995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202B1B-3C19-0596-5F3C-FE72B75F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9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40ABA9-F405-2D63-2BD6-AA3FA646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0F39A5-D283-EDFF-B4F1-516A5EE4D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DACE09-4DDF-CA56-2099-EA44DF9C9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2D6040-0A92-86F4-E6CD-9181E2470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C81C6F0-BDD4-2546-302A-CAD60478C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5726CA-CE1D-46EA-44F6-B5C86B32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A98C1B-BCC5-ECD9-7C01-8014C0A6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B82EA13-1AE1-5268-1DAE-6BE0A0D0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1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F1CC6-29DD-118E-6BE4-31EA51CC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C4D2E1-F68D-A118-3394-FB7788D9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D6E5B-E40E-527F-92F3-84869CD7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78F14B-F6FA-9833-BA85-CFDBFE95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56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4B83F99-C441-5DFF-6EF6-521AD7CB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F399A49-6110-8E61-E488-46704414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D97982A2-588A-FB1F-E52E-B50434791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406A0F-9C5D-C31F-4305-87AA971F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8C1E08F-E2E7-4A9D-B4D6-9CBAD9765983}"/>
              </a:ext>
            </a:extLst>
          </p:cNvPr>
          <p:cNvGrpSpPr/>
          <p:nvPr userDrawn="1"/>
        </p:nvGrpSpPr>
        <p:grpSpPr>
          <a:xfrm>
            <a:off x="0" y="1"/>
            <a:ext cx="18288000" cy="10359101"/>
            <a:chOff x="0" y="-4500"/>
            <a:chExt cx="11810664" cy="6906067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xmlns="" id="{29C0BAE3-01C6-3900-2CBA-B19B1B7C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03027" y="6307656"/>
              <a:ext cx="2340292" cy="593911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xmlns="" id="{602398EF-594D-17DD-716C-43D4BB1DD1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762057" y="6232747"/>
              <a:ext cx="1687975" cy="66882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xmlns="" id="{F7305A84-8939-1369-2848-083D8A7949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17331"/>
            <a:stretch/>
          </p:blipFill>
          <p:spPr>
            <a:xfrm>
              <a:off x="220979" y="6186312"/>
              <a:ext cx="2085848" cy="662688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xmlns="" id="{DBC722F8-890F-913C-A68D-0783C6B009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21474"/>
            <a:stretch/>
          </p:blipFill>
          <p:spPr>
            <a:xfrm>
              <a:off x="7578724" y="6191119"/>
              <a:ext cx="2216215" cy="668820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xmlns="" id="{8785D235-232C-DECB-137D-3AE2A5BED3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17755"/>
            <a:stretch/>
          </p:blipFill>
          <p:spPr>
            <a:xfrm>
              <a:off x="8965864" y="13018"/>
              <a:ext cx="2844800" cy="642729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xmlns="" id="{7DAA9C59-30A6-5DCC-1B7B-D3DBA3CCA8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17755"/>
            <a:stretch/>
          </p:blipFill>
          <p:spPr>
            <a:xfrm>
              <a:off x="5694680" y="0"/>
              <a:ext cx="2844800" cy="642729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xmlns="" id="{8903A1B0-BC02-B5C6-FF35-ACBDAA5003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889818" y="-4500"/>
              <a:ext cx="2597231" cy="71346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xmlns="" id="{6A97884B-A8B3-BD0D-F623-D030412587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l="4405" t="7032"/>
            <a:stretch/>
          </p:blipFill>
          <p:spPr>
            <a:xfrm>
              <a:off x="0" y="0"/>
              <a:ext cx="2622358" cy="700577"/>
            </a:xfrm>
            <a:prstGeom prst="rect">
              <a:avLst/>
            </a:prstGeom>
          </p:spPr>
        </p:pic>
      </p:grp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1198E342-225A-CECC-92BF-5111921334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542214" y="9349584"/>
            <a:ext cx="2540775" cy="10067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B2538E1-B378-F3F4-7595-F512E7E37BCF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2EDBC53-8B6D-8D51-0F91-10ECE2DCE820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28031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3F680AAC-7DCE-8A42-9D84-D6B892904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8"/>
            <a:ext cx="18288000" cy="103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6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96AAD5-23D0-BFFD-264E-0083C0DC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C48F4A-AAF3-9C27-797A-CD41EA7BD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6FCDFF-44DE-D649-0D24-0B8229EF9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94651C-55BA-E7BB-C022-3C101F51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8DD318-BD38-3765-70F2-60F9E595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9301F0-B9E2-3168-831F-079DDAC0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83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CC62D-AD4D-E7AE-6DFD-3F049EBA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4CB5EB-2A10-3678-ED72-17B5298B9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E1AA5A-5598-6707-F51A-7261741C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5BC960-5F78-D4BD-7B52-97019FEC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8E2916-8C17-C25B-3753-2116D67C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3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506FDF-B155-B401-DD93-905F9B650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3B61FB-408D-985F-8383-0CBB64F6B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82AF9D-DA8C-4130-603D-6A23603F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32B5B6-9159-7A50-9A13-9CA32229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C6155A-E2C9-8FA1-1A38-7B14E784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96611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4D8F286-58B8-1E97-33F4-1BF8DD42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995F75-4ABF-C95B-5B23-00860A97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4C31EC-4AE3-9397-FB2A-D8E278217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FCFD8BC-8BCC-46B6-9AB1-219F474A3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119863-1525-6049-C380-1D04E93C0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A8491B-EE9E-5DB6-CA66-FC32F95C6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966F029-B7AA-4FEE-88F4-ACDF4C9C5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F297C58-C76D-B02E-ADAE-0517DE78F4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3E147DBD-229B-7D2A-854D-2AF9F2E6C7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DF216027-65F7-28E8-02A3-5C7C6E650E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90809B06-6489-0F4A-43DA-50E3774DF4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63FE517-AB13-AC5F-ECFF-29AD34CBC250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06F6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06F6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31DB9113-AA75-8E6E-EAB1-16E39E7075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5F51E58F-B1F0-EF52-E775-A30A5CB19B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B5ADE0C-DDB4-E58D-7DC2-9C6EDBFD59FB}"/>
              </a:ext>
            </a:extLst>
          </p:cNvPr>
          <p:cNvSpPr txBox="1">
            <a:spLocks/>
          </p:cNvSpPr>
          <p:nvPr userDrawn="1"/>
        </p:nvSpPr>
        <p:spPr>
          <a:xfrm>
            <a:off x="16189472" y="300038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3A65DE77-7859-CDAB-1C84-18E1D336A6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7445228E-79EF-6D38-0D39-F3DACD0463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C83C56B-5A86-7F58-315B-4128E16661AC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06F63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06F63"/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xmlns="" id="{9E2CBC4B-A4E8-C26D-6DCB-2B30F7D5A30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B4D92080-06EA-E06B-0F95-6DF22F93B39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59158E0-7EC6-F8BE-EFBA-C997B7D61D50}"/>
              </a:ext>
            </a:extLst>
          </p:cNvPr>
          <p:cNvSpPr txBox="1">
            <a:spLocks/>
          </p:cNvSpPr>
          <p:nvPr userDrawn="1"/>
        </p:nvSpPr>
        <p:spPr>
          <a:xfrm>
            <a:off x="-240605" y="9573394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8C9E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8C9EFF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4645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svg"/><Relationship Id="rId7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4" Type="http://schemas.openxmlformats.org/officeDocument/2006/relationships/image" Target="../media/image25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svg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11" Type="http://schemas.openxmlformats.org/officeDocument/2006/relationships/image" Target="../media/image22.svg"/><Relationship Id="rId5" Type="http://schemas.openxmlformats.org/officeDocument/2006/relationships/image" Target="../media/image33.sv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svg"/><Relationship Id="rId11" Type="http://schemas.openxmlformats.org/officeDocument/2006/relationships/image" Target="../media/image36.png"/><Relationship Id="rId5" Type="http://schemas.openxmlformats.org/officeDocument/2006/relationships/image" Target="../media/image100.svg"/><Relationship Id="rId10" Type="http://schemas.openxmlformats.org/officeDocument/2006/relationships/image" Target="../media/image80.sv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5" Type="http://schemas.openxmlformats.org/officeDocument/2006/relationships/image" Target="../media/image100.svg"/><Relationship Id="rId10" Type="http://schemas.openxmlformats.org/officeDocument/2006/relationships/image" Target="../media/image36.png"/><Relationship Id="rId9" Type="http://schemas.openxmlformats.org/officeDocument/2006/relationships/image" Target="../media/image8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0.sv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10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6" Type="http://schemas.openxmlformats.org/officeDocument/2006/relationships/image" Target="../media/image330.svg"/><Relationship Id="rId5" Type="http://schemas.openxmlformats.org/officeDocument/2006/relationships/image" Target="../media/image100.svg"/><Relationship Id="rId10" Type="http://schemas.openxmlformats.org/officeDocument/2006/relationships/image" Target="../media/image36.png"/><Relationship Id="rId9" Type="http://schemas.openxmlformats.org/officeDocument/2006/relationships/image" Target="../media/image80.sv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image" Target="../media/image100.svg"/><Relationship Id="rId10" Type="http://schemas.openxmlformats.org/officeDocument/2006/relationships/image" Target="../media/image36.png"/><Relationship Id="rId9" Type="http://schemas.openxmlformats.org/officeDocument/2006/relationships/image" Target="../media/image8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image" Target="../media/image100.svg"/><Relationship Id="rId10" Type="http://schemas.openxmlformats.org/officeDocument/2006/relationships/image" Target="../media/image36.png"/><Relationship Id="rId9" Type="http://schemas.openxmlformats.org/officeDocument/2006/relationships/image" Target="../media/image80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6.svg"/><Relationship Id="rId12" Type="http://schemas.openxmlformats.org/officeDocument/2006/relationships/image" Target="../media/image2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5" Type="http://schemas.openxmlformats.org/officeDocument/2006/relationships/image" Target="../media/image100.svg"/><Relationship Id="rId15" Type="http://schemas.openxmlformats.org/officeDocument/2006/relationships/image" Target="../media/image52.png"/><Relationship Id="rId10" Type="http://schemas.openxmlformats.org/officeDocument/2006/relationships/image" Target="../media/image36.png"/><Relationship Id="rId9" Type="http://schemas.openxmlformats.org/officeDocument/2006/relationships/image" Target="../media/image80.svg"/><Relationship Id="rId14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2.png"/><Relationship Id="rId18" Type="http://schemas.openxmlformats.org/officeDocument/2006/relationships/image" Target="../media/image33.svg"/><Relationship Id="rId3" Type="http://schemas.microsoft.com/office/2007/relationships/media" Target="../media/media2.wma"/><Relationship Id="rId7" Type="http://schemas.openxmlformats.org/officeDocument/2006/relationships/image" Target="../media/image19.png"/><Relationship Id="rId12" Type="http://schemas.openxmlformats.org/officeDocument/2006/relationships/image" Target="../media/image28.svg"/><Relationship Id="rId17" Type="http://schemas.openxmlformats.org/officeDocument/2006/relationships/image" Target="../media/image24.png"/><Relationship Id="rId2" Type="http://schemas.openxmlformats.org/officeDocument/2006/relationships/audio" Target="../media/media1.wma"/><Relationship Id="rId16" Type="http://schemas.openxmlformats.org/officeDocument/2006/relationships/slide" Target="slide6.xml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audio" Target="../media/media2.wma"/><Relationship Id="rId9" Type="http://schemas.openxmlformats.org/officeDocument/2006/relationships/image" Target="../media/image20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svg"/><Relationship Id="rId3" Type="http://schemas.microsoft.com/office/2007/relationships/media" Target="../media/media2.wma"/><Relationship Id="rId7" Type="http://schemas.openxmlformats.org/officeDocument/2006/relationships/image" Target="../media/image24.svg"/><Relationship Id="rId12" Type="http://schemas.openxmlformats.org/officeDocument/2006/relationships/image" Target="../media/image22.png"/><Relationship Id="rId17" Type="http://schemas.openxmlformats.org/officeDocument/2006/relationships/image" Target="../media/image35.svg"/><Relationship Id="rId2" Type="http://schemas.openxmlformats.org/officeDocument/2006/relationships/audio" Target="../media/media1.wma"/><Relationship Id="rId16" Type="http://schemas.openxmlformats.org/officeDocument/2006/relationships/image" Target="../media/image25.png"/><Relationship Id="rId1" Type="http://schemas.microsoft.com/office/2007/relationships/media" Target="../media/media1.wma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18.xml"/><Relationship Id="rId15" Type="http://schemas.openxmlformats.org/officeDocument/2006/relationships/slide" Target="slide8.xml"/><Relationship Id="rId10" Type="http://schemas.openxmlformats.org/officeDocument/2006/relationships/image" Target="../media/image21.png"/><Relationship Id="rId4" Type="http://schemas.openxmlformats.org/officeDocument/2006/relationships/audio" Target="../media/media2.wma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6.png"/><Relationship Id="rId12" Type="http://schemas.openxmlformats.org/officeDocument/2006/relationships/image" Target="../media/image22.svg"/><Relationship Id="rId2" Type="http://schemas.openxmlformats.org/officeDocument/2006/relationships/slide" Target="slide5.xml"/><Relationship Id="rId1" Type="http://schemas.openxmlformats.org/officeDocument/2006/relationships/slideLayout" Target="../slideLayouts/slideLayout19.xml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35.svg"/><Relationship Id="rId4" Type="http://schemas.openxmlformats.org/officeDocument/2006/relationships/slide" Target="slide35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6.svg"/><Relationship Id="rId3" Type="http://schemas.microsoft.com/office/2007/relationships/media" Target="../media/media2.wma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audio" Target="../media/media1.wma"/><Relationship Id="rId16" Type="http://schemas.openxmlformats.org/officeDocument/2006/relationships/image" Target="../media/image22.png"/><Relationship Id="rId1" Type="http://schemas.microsoft.com/office/2007/relationships/media" Target="../media/media1.wma"/><Relationship Id="rId6" Type="http://schemas.openxmlformats.org/officeDocument/2006/relationships/slide" Target="slide10.xml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4" Type="http://schemas.openxmlformats.org/officeDocument/2006/relationships/audio" Target="../media/media2.wma"/><Relationship Id="rId9" Type="http://schemas.openxmlformats.org/officeDocument/2006/relationships/image" Target="../media/image23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42791" y="-587237"/>
            <a:ext cx="19173582" cy="11461473"/>
            <a:chOff x="-442791" y="-587237"/>
            <a:chExt cx="19173582" cy="114614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2791" y="-587237"/>
              <a:ext cx="19173582" cy="11461473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2971800" y="9410700"/>
              <a:ext cx="10546080" cy="762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Giáo</a:t>
              </a:r>
              <a:r>
                <a:rPr lang="en-US" sz="5400" b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en-US" sz="5400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viên</a:t>
              </a:r>
              <a:r>
                <a:rPr lang="en-US" sz="5400" b="1" dirty="0" smtClean="0">
                  <a:solidFill>
                    <a:schemeClr val="accent3">
                      <a:lumMod val="75000"/>
                    </a:schemeClr>
                  </a:solidFill>
                </a:rPr>
                <a:t>: </a:t>
              </a:r>
              <a:r>
                <a:rPr lang="en-US" sz="5400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Phạm</a:t>
              </a:r>
              <a:r>
                <a:rPr lang="en-US" sz="5400" b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en-US" sz="5400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Thị</a:t>
              </a:r>
              <a:r>
                <a:rPr lang="en-US" sz="5400" b="1" dirty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en-US" sz="5400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Thanh</a:t>
              </a:r>
              <a:r>
                <a:rPr lang="en-US" sz="5400" b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endParaRPr lang="en-US" sz="54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94058A3D-1714-A05C-D484-09885C0E1AD2}"/>
              </a:ext>
            </a:extLst>
          </p:cNvPr>
          <p:cNvGrpSpPr/>
          <p:nvPr/>
        </p:nvGrpSpPr>
        <p:grpSpPr>
          <a:xfrm>
            <a:off x="11387356" y="3275377"/>
            <a:ext cx="6114398" cy="5756564"/>
            <a:chOff x="7591570" y="2346034"/>
            <a:chExt cx="4076265" cy="38377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7468C35F-B02B-7FBC-C024-FBDFE00F5DA2}"/>
                </a:ext>
              </a:extLst>
            </p:cNvPr>
            <p:cNvGrpSpPr/>
            <p:nvPr/>
          </p:nvGrpSpPr>
          <p:grpSpPr>
            <a:xfrm>
              <a:off x="10034541" y="3286829"/>
              <a:ext cx="1377866" cy="1956121"/>
              <a:chOff x="7561148" y="3474306"/>
              <a:chExt cx="1377866" cy="1956121"/>
            </a:xfrm>
          </p:grpSpPr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xmlns="" id="{966495ED-9F93-E6C1-FEE0-AB6EF73FD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7561148" y="3474306"/>
                <a:ext cx="652783" cy="1956121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xmlns="" id="{BF5DCCA5-EBD2-300D-4593-B56DC8803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646747" y="4105377"/>
                <a:ext cx="1018779" cy="1325050"/>
              </a:xfrm>
              <a:prstGeom prst="rect">
                <a:avLst/>
              </a:prstGeom>
            </p:spPr>
          </p:pic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xmlns="" id="{DBDDA334-D75E-A0C2-6C34-01760FD98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299530" y="4316394"/>
                <a:ext cx="639484" cy="1114033"/>
              </a:xfrm>
              <a:prstGeom prst="rect">
                <a:avLst/>
              </a:prstGeom>
            </p:spPr>
          </p:pic>
        </p:grp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35239C2D-D2B8-1D7D-5037-E96B78EB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7591570" y="2346034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4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9011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F64FC0C5-00B4-52F4-E8BB-4CED8E758B34}"/>
              </a:ext>
            </a:extLst>
          </p:cNvPr>
          <p:cNvGrpSpPr/>
          <p:nvPr/>
        </p:nvGrpSpPr>
        <p:grpSpPr>
          <a:xfrm>
            <a:off x="-6114397" y="3580177"/>
            <a:ext cx="6114398" cy="5756564"/>
            <a:chOff x="7591570" y="2346034"/>
            <a:chExt cx="4076265" cy="3837709"/>
          </a:xfrm>
        </p:grpSpPr>
        <p:grpSp>
          <p:nvGrpSpPr>
            <p:cNvPr id="3" name="Group 41">
              <a:extLst>
                <a:ext uri="{FF2B5EF4-FFF2-40B4-BE49-F238E27FC236}">
                  <a16:creationId xmlns:a16="http://schemas.microsoft.com/office/drawing/2014/main" xmlns="" id="{ABEB1B4B-F4C5-9D00-F03B-CB598E076202}"/>
                </a:ext>
              </a:extLst>
            </p:cNvPr>
            <p:cNvGrpSpPr/>
            <p:nvPr/>
          </p:nvGrpSpPr>
          <p:grpSpPr>
            <a:xfrm>
              <a:off x="10034541" y="3286829"/>
              <a:ext cx="1377866" cy="1956121"/>
              <a:chOff x="7561148" y="3474306"/>
              <a:chExt cx="1377866" cy="1956121"/>
            </a:xfrm>
          </p:grpSpPr>
          <p:pic>
            <p:nvPicPr>
              <p:cNvPr id="5" name="Graphic 38">
                <a:extLst>
                  <a:ext uri="{FF2B5EF4-FFF2-40B4-BE49-F238E27FC236}">
                    <a16:creationId xmlns:a16="http://schemas.microsoft.com/office/drawing/2014/main" xmlns="" id="{81BF3E91-AF02-830B-33CC-A3BA4572A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561148" y="3474306"/>
                <a:ext cx="652783" cy="1956121"/>
              </a:xfrm>
              <a:prstGeom prst="rect">
                <a:avLst/>
              </a:prstGeom>
            </p:spPr>
          </p:pic>
          <p:pic>
            <p:nvPicPr>
              <p:cNvPr id="6" name="Graphic 39">
                <a:extLst>
                  <a:ext uri="{FF2B5EF4-FFF2-40B4-BE49-F238E27FC236}">
                    <a16:creationId xmlns:a16="http://schemas.microsoft.com/office/drawing/2014/main" xmlns="" id="{3324C9DA-3CCA-E04D-2F5A-795F53A44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646747" y="4105377"/>
                <a:ext cx="1018779" cy="1325050"/>
              </a:xfrm>
              <a:prstGeom prst="rect">
                <a:avLst/>
              </a:prstGeom>
            </p:spPr>
          </p:pic>
          <p:pic>
            <p:nvPicPr>
              <p:cNvPr id="7" name="Graphic 40">
                <a:extLst>
                  <a:ext uri="{FF2B5EF4-FFF2-40B4-BE49-F238E27FC236}">
                    <a16:creationId xmlns:a16="http://schemas.microsoft.com/office/drawing/2014/main" xmlns="" id="{5CA1B793-CAD7-B2D5-6180-6C0D1D5B4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299530" y="4316394"/>
                <a:ext cx="639484" cy="1114033"/>
              </a:xfrm>
              <a:prstGeom prst="rect">
                <a:avLst/>
              </a:prstGeom>
            </p:spPr>
          </p:pic>
        </p:grpSp>
        <p:pic>
          <p:nvPicPr>
            <p:cNvPr id="4" name="Graphic 2">
              <a:extLst>
                <a:ext uri="{FF2B5EF4-FFF2-40B4-BE49-F238E27FC236}">
                  <a16:creationId xmlns:a16="http://schemas.microsoft.com/office/drawing/2014/main" xmlns="" id="{0F6CC8DF-D869-E463-D7F9-C87C3D82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H="1">
              <a:off x="7591570" y="2346034"/>
              <a:ext cx="4076265" cy="3837709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F44D001C-6240-B28C-37DC-BB38AFF22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698" y="8750574"/>
            <a:ext cx="16122270" cy="1655208"/>
          </a:xfrm>
          <a:prstGeom prst="rect">
            <a:avLst/>
          </a:prstGeom>
        </p:spPr>
      </p:pic>
      <p:pic>
        <p:nvPicPr>
          <p:cNvPr id="11" name="Celebratio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70B58DBA-FB16-E6F6-68FF-B0729C9F5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95177" y="8750575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39011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495300"/>
            <a:ext cx="19173582" cy="114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495300"/>
            <a:ext cx="23825233" cy="113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6" y="867352"/>
            <a:ext cx="13937059" cy="7162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7032362"/>
            <a:ext cx="9028959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571500"/>
            <a:ext cx="20405081" cy="11729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460642"/>
            <a:ext cx="8353852" cy="1609148"/>
            <a:chOff x="4676348" y="867352"/>
            <a:chExt cx="8353852" cy="1609148"/>
          </a:xfrm>
        </p:grpSpPr>
        <p:sp>
          <p:nvSpPr>
            <p:cNvPr id="18" name="Rounded Rectangle 17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51416" y="1210261"/>
              <a:ext cx="74037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4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12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giây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4 = ?</a:t>
              </a:r>
              <a:endParaRPr lang="en-GB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359773" y="3162300"/>
            <a:ext cx="48520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4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12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405412" y="3155129"/>
            <a:ext cx="4029064" cy="3842046"/>
            <a:chOff x="9001136" y="2673804"/>
            <a:chExt cx="4029064" cy="3842046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9001136" y="2673804"/>
              <a:ext cx="0" cy="3842046"/>
            </a:xfrm>
            <a:prstGeom prst="line">
              <a:avLst/>
            </a:prstGeom>
            <a:ln w="38100">
              <a:solidFill>
                <a:srgbClr val="5860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001136" y="3695700"/>
              <a:ext cx="4029064" cy="0"/>
            </a:xfrm>
            <a:prstGeom prst="line">
              <a:avLst/>
            </a:prstGeom>
            <a:ln w="38100">
              <a:solidFill>
                <a:srgbClr val="5860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9599018" y="3225418"/>
            <a:ext cx="7809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4 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19600" y="4259720"/>
            <a:ext cx="7809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0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661157" y="4229100"/>
            <a:ext cx="23182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1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898681" y="4229100"/>
            <a:ext cx="21221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3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49570" y="3150482"/>
            <a:ext cx="25485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12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980940" y="6179492"/>
            <a:ext cx="7809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0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41272" y="7869305"/>
            <a:ext cx="12363672" cy="923330"/>
          </a:xfrm>
          <a:prstGeom prst="rect">
            <a:avLst/>
          </a:prstGeom>
          <a:solidFill>
            <a:srgbClr val="586048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Vậy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4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12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4 = 1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3 </a:t>
            </a:r>
            <a:r>
              <a:rPr lang="en-US" sz="54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endParaRPr lang="en-GB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cxnSp>
        <p:nvCxnSpPr>
          <p:cNvPr id="36" name="Straight Connector 35"/>
          <p:cNvCxnSpPr/>
          <p:nvPr/>
        </p:nvCxnSpPr>
        <p:spPr>
          <a:xfrm>
            <a:off x="4547236" y="5275383"/>
            <a:ext cx="4563051" cy="0"/>
          </a:xfrm>
          <a:prstGeom prst="line">
            <a:avLst/>
          </a:prstGeom>
          <a:ln w="38100">
            <a:solidFill>
              <a:srgbClr val="58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353009" y="3175292"/>
            <a:ext cx="23182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4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4.44444E-6 L 3.47222E-6 0.2185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7" grpId="0"/>
      <p:bldP spid="38" grpId="0"/>
      <p:bldP spid="34" grpId="0"/>
      <p:bldP spid="40" grpId="0"/>
      <p:bldP spid="40" grpId="1"/>
      <p:bldP spid="41" grpId="0"/>
      <p:bldP spid="43" grpId="0" animBg="1"/>
      <p:bldP spid="39" grpId="0"/>
      <p:bldP spid="3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430465"/>
            <a:ext cx="7327881" cy="1514163"/>
            <a:chOff x="4676348" y="867352"/>
            <a:chExt cx="8353852" cy="1609148"/>
          </a:xfrm>
        </p:grpSpPr>
        <p:sp>
          <p:nvSpPr>
            <p:cNvPr id="18" name="Rounded Rectangle 17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24910" y="1095520"/>
              <a:ext cx="740371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Cách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thực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hiện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:</a:t>
              </a:r>
              <a:endParaRPr lang="en-GB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169300" y="2513930"/>
            <a:ext cx="158444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+ Đặt tính chia số đo thời gian tương tự như chia số tự nhiên.</a:t>
            </a:r>
          </a:p>
          <a:p>
            <a:pPr lvl="0" algn="just"/>
            <a:r>
              <a:rPr lang="vi-VN" sz="54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+ Thực hiện phép chia từng số đo thời gian ở số bị chia cho số chia theo thứ tự từ trái </a:t>
            </a:r>
            <a:r>
              <a:rPr lang="vi-VN" sz="54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sang </a:t>
            </a:r>
            <a:r>
              <a:rPr lang="vi-VN" sz="54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phải.</a:t>
            </a:r>
          </a:p>
          <a:p>
            <a:pPr lvl="0" algn="just"/>
            <a:r>
              <a:rPr lang="vi-VN" sz="54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+ Sau mỗi lượt chia, ta ghi số đo thời gian tương ứng vào bên cạnh kết quả</a:t>
            </a:r>
            <a:r>
              <a:rPr lang="vi-VN" sz="54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.</a:t>
            </a:r>
            <a:endParaRPr lang="vi-VN" sz="5400" dirty="0">
              <a:solidFill>
                <a:srgbClr val="586048"/>
              </a:solidFill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  <p:sp>
        <p:nvSpPr>
          <p:cNvPr id="48" name="Freeform 15"/>
          <p:cNvSpPr/>
          <p:nvPr/>
        </p:nvSpPr>
        <p:spPr>
          <a:xfrm>
            <a:off x="215920" y="8972630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16"/>
          <p:cNvSpPr/>
          <p:nvPr/>
        </p:nvSpPr>
        <p:spPr>
          <a:xfrm>
            <a:off x="7999012" y="8972630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17"/>
          <p:cNvSpPr/>
          <p:nvPr/>
        </p:nvSpPr>
        <p:spPr>
          <a:xfrm>
            <a:off x="16005263" y="8972630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5"/>
          <p:cNvSpPr/>
          <p:nvPr/>
        </p:nvSpPr>
        <p:spPr>
          <a:xfrm>
            <a:off x="12532914" y="6761757"/>
            <a:ext cx="5269523" cy="3356288"/>
          </a:xfrm>
          <a:custGeom>
            <a:avLst/>
            <a:gdLst/>
            <a:ahLst/>
            <a:cxnLst/>
            <a:rect l="l" t="t" r="r" b="b"/>
            <a:pathLst>
              <a:path w="6567900" h="4114800">
                <a:moveTo>
                  <a:pt x="0" y="0"/>
                </a:moveTo>
                <a:lnTo>
                  <a:pt x="6567900" y="0"/>
                </a:lnTo>
                <a:lnTo>
                  <a:pt x="65679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99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495300"/>
            <a:ext cx="23825233" cy="113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79932" y="3104922"/>
            <a:ext cx="7130212" cy="1609148"/>
            <a:chOff x="4676348" y="867352"/>
            <a:chExt cx="8353852" cy="1609148"/>
          </a:xfrm>
        </p:grpSpPr>
        <p:sp>
          <p:nvSpPr>
            <p:cNvPr id="18" name="Rounded Rectangle 17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51416" y="1210261"/>
              <a:ext cx="74037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a) 4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giờ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10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2</a:t>
              </a:r>
              <a:endParaRPr lang="en-GB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951526" y="3168647"/>
            <a:ext cx="8136174" cy="2097235"/>
            <a:chOff x="4676348" y="867352"/>
            <a:chExt cx="8353852" cy="2097235"/>
          </a:xfrm>
        </p:grpSpPr>
        <p:sp>
          <p:nvSpPr>
            <p:cNvPr id="36" name="Rounded Rectangle 35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151416" y="1210261"/>
              <a:ext cx="740371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b) 20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30 </a:t>
              </a:r>
              <a:r>
                <a:rPr lang="en-US" sz="54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giây</a:t>
              </a:r>
              <a:r>
                <a:rPr lang="en-US" sz="54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5</a:t>
              </a:r>
              <a:endParaRPr lang="en-GB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74533" y="5715436"/>
            <a:ext cx="8991210" cy="2974076"/>
            <a:chOff x="3962400" y="7449763"/>
            <a:chExt cx="8991210" cy="2974076"/>
          </a:xfrm>
        </p:grpSpPr>
        <p:grpSp>
          <p:nvGrpSpPr>
            <p:cNvPr id="44" name="Group 16"/>
            <p:cNvGrpSpPr/>
            <p:nvPr/>
          </p:nvGrpSpPr>
          <p:grpSpPr>
            <a:xfrm>
              <a:off x="6019800" y="8027476"/>
              <a:ext cx="6933810" cy="2259523"/>
              <a:chOff x="0" y="0"/>
              <a:chExt cx="2128321" cy="1375169"/>
            </a:xfrm>
          </p:grpSpPr>
          <p:sp>
            <p:nvSpPr>
              <p:cNvPr id="49" name="Freeform 17"/>
              <p:cNvSpPr/>
              <p:nvPr/>
            </p:nvSpPr>
            <p:spPr>
              <a:xfrm>
                <a:off x="0" y="0"/>
                <a:ext cx="2128321" cy="1375169"/>
              </a:xfrm>
              <a:custGeom>
                <a:avLst/>
                <a:gdLst/>
                <a:ahLst/>
                <a:cxnLst/>
                <a:rect l="l" t="t" r="r" b="b"/>
                <a:pathLst>
                  <a:path w="2128321" h="1375169">
                    <a:moveTo>
                      <a:pt x="54728" y="0"/>
                    </a:moveTo>
                    <a:lnTo>
                      <a:pt x="2073593" y="0"/>
                    </a:lnTo>
                    <a:cubicBezTo>
                      <a:pt x="2103818" y="0"/>
                      <a:pt x="2128321" y="24503"/>
                      <a:pt x="2128321" y="54728"/>
                    </a:cubicBezTo>
                    <a:lnTo>
                      <a:pt x="2128321" y="1320440"/>
                    </a:lnTo>
                    <a:cubicBezTo>
                      <a:pt x="2128321" y="1350666"/>
                      <a:pt x="2103818" y="1375169"/>
                      <a:pt x="2073593" y="1375169"/>
                    </a:cubicBezTo>
                    <a:lnTo>
                      <a:pt x="54728" y="1375169"/>
                    </a:lnTo>
                    <a:cubicBezTo>
                      <a:pt x="24503" y="1375169"/>
                      <a:pt x="0" y="1350666"/>
                      <a:pt x="0" y="1320440"/>
                    </a:cubicBezTo>
                    <a:lnTo>
                      <a:pt x="0" y="54728"/>
                    </a:lnTo>
                    <a:cubicBezTo>
                      <a:pt x="0" y="24503"/>
                      <a:pt x="24503" y="0"/>
                      <a:pt x="54728" y="0"/>
                    </a:cubicBezTo>
                    <a:close/>
                  </a:path>
                </a:pathLst>
              </a:custGeom>
              <a:solidFill>
                <a:srgbClr val="D0D8BC"/>
              </a:solidFill>
              <a:ln w="66675" cap="rnd">
                <a:solidFill>
                  <a:srgbClr val="5B624C"/>
                </a:solidFill>
                <a:prstDash val="lgDash"/>
                <a:round/>
              </a:ln>
            </p:spPr>
          </p:sp>
          <p:sp>
            <p:nvSpPr>
              <p:cNvPr id="50" name="TextBox 18"/>
              <p:cNvSpPr txBox="1"/>
              <p:nvPr/>
            </p:nvSpPr>
            <p:spPr>
              <a:xfrm>
                <a:off x="0" y="-47625"/>
                <a:ext cx="2128321" cy="14227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Freeform 19"/>
            <p:cNvSpPr/>
            <p:nvPr/>
          </p:nvSpPr>
          <p:spPr>
            <a:xfrm>
              <a:off x="3962400" y="7449763"/>
              <a:ext cx="2819400" cy="2974076"/>
            </a:xfrm>
            <a:custGeom>
              <a:avLst/>
              <a:gdLst/>
              <a:ahLst/>
              <a:cxnLst/>
              <a:rect l="l" t="t" r="r" b="b"/>
              <a:pathLst>
                <a:path w="3127922" h="3479657">
                  <a:moveTo>
                    <a:pt x="0" y="0"/>
                  </a:moveTo>
                  <a:lnTo>
                    <a:pt x="3127922" y="0"/>
                  </a:lnTo>
                  <a:lnTo>
                    <a:pt x="3127922" y="3479657"/>
                  </a:lnTo>
                  <a:lnTo>
                    <a:pt x="0" y="3479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6" name="Group 45"/>
            <p:cNvGrpSpPr/>
            <p:nvPr/>
          </p:nvGrpSpPr>
          <p:grpSpPr>
            <a:xfrm>
              <a:off x="7118797" y="8054821"/>
              <a:ext cx="5087282" cy="2233332"/>
              <a:chOff x="1740314" y="1856655"/>
              <a:chExt cx="14914436" cy="2233332"/>
            </a:xfrm>
          </p:grpSpPr>
          <p:sp>
            <p:nvSpPr>
              <p:cNvPr id="47" name="TextBox 21"/>
              <p:cNvSpPr txBox="1"/>
              <p:nvPr/>
            </p:nvSpPr>
            <p:spPr>
              <a:xfrm>
                <a:off x="1925205" y="1873996"/>
                <a:ext cx="14729545" cy="22159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7200" dirty="0">
                    <a:ln w="31750">
                      <a:solidFill>
                        <a:schemeClr val="bg1"/>
                      </a:solidFill>
                    </a:ln>
                    <a:solidFill>
                      <a:srgbClr val="6A7D40"/>
                    </a:solidFill>
                    <a:latin typeface="SVN-SAF" panose="02040603050506020204" pitchFamily="18" charset="0"/>
                    <a:ea typeface="Chewy"/>
                    <a:cs typeface="Chewy"/>
                    <a:sym typeface="Chewy"/>
                  </a:rPr>
                  <a:t>LÀM VIỆC CÁ NHÂN</a:t>
                </a:r>
              </a:p>
            </p:txBody>
          </p:sp>
          <p:sp>
            <p:nvSpPr>
              <p:cNvPr id="48" name="TextBox 21"/>
              <p:cNvSpPr txBox="1"/>
              <p:nvPr/>
            </p:nvSpPr>
            <p:spPr>
              <a:xfrm>
                <a:off x="1740314" y="1856655"/>
                <a:ext cx="14729545" cy="22159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sz="7200" dirty="0" smtClean="0">
                    <a:ln w="31750">
                      <a:solidFill>
                        <a:schemeClr val="bg1"/>
                      </a:solidFill>
                    </a:ln>
                    <a:solidFill>
                      <a:srgbClr val="6A7D40"/>
                    </a:solidFill>
                    <a:latin typeface="SVN-SAF" panose="02040603050506020204" pitchFamily="18" charset="0"/>
                    <a:ea typeface="Chewy"/>
                    <a:cs typeface="Chewy"/>
                    <a:sym typeface="Chewy"/>
                  </a:rPr>
                  <a:t>LÀM VIỆC CÁ NHÂN</a:t>
                </a:r>
                <a:endParaRPr lang="en-US" sz="7200" dirty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endParaRPr>
              </a:p>
            </p:txBody>
          </p:sp>
        </p:grpSp>
      </p:grpSp>
      <p:sp>
        <p:nvSpPr>
          <p:cNvPr id="51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22"/>
          <p:cNvSpPr/>
          <p:nvPr/>
        </p:nvSpPr>
        <p:spPr>
          <a:xfrm rot="19969071">
            <a:off x="12898191" y="7838794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4918" y="806398"/>
            <a:ext cx="96934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495300"/>
            <a:ext cx="23825233" cy="11376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571500"/>
            <a:ext cx="20405081" cy="117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3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85930" y="145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16660" y="-470725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810434" y="648127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477944" y="-9219864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48798" y="893263"/>
            <a:ext cx="7824363" cy="2281901"/>
            <a:chOff x="4676348" y="867352"/>
            <a:chExt cx="8353852" cy="2281901"/>
          </a:xfrm>
        </p:grpSpPr>
        <p:sp>
          <p:nvSpPr>
            <p:cNvPr id="18" name="Rounded Rectangle 17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51416" y="1210261"/>
              <a:ext cx="74037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a) 4 </a:t>
              </a:r>
              <a:r>
                <a:rPr lang="en-US" sz="60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giờ</a:t>
              </a:r>
              <a:r>
                <a:rPr lang="en-US" sz="60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10 </a:t>
              </a:r>
              <a:r>
                <a:rPr lang="en-US" sz="60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60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2</a:t>
              </a:r>
              <a:endParaRPr lang="en-GB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03287" y="3009900"/>
            <a:ext cx="8743721" cy="4510470"/>
            <a:chOff x="2324651" y="7009680"/>
            <a:chExt cx="8743721" cy="4510470"/>
          </a:xfrm>
        </p:grpSpPr>
        <p:sp>
          <p:nvSpPr>
            <p:cNvPr id="32" name="Rectangle 31"/>
            <p:cNvSpPr/>
            <p:nvPr/>
          </p:nvSpPr>
          <p:spPr>
            <a:xfrm>
              <a:off x="7010014" y="7139754"/>
              <a:ext cx="7809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000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2</a:t>
              </a:r>
              <a:r>
                <a:rPr lang="en-US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</a:t>
              </a:r>
              <a:endPara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324651" y="7009680"/>
              <a:ext cx="8743721" cy="4510470"/>
              <a:chOff x="4757418" y="2887709"/>
              <a:chExt cx="8743721" cy="451047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4757418" y="3017784"/>
                <a:ext cx="456567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4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giờ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10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4921431" y="2887709"/>
                <a:ext cx="8140549" cy="3842046"/>
                <a:chOff x="4517155" y="2406384"/>
                <a:chExt cx="8140549" cy="3842046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8999267" y="2406384"/>
                  <a:ext cx="0" cy="3842046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8999267" y="3427309"/>
                  <a:ext cx="3658437" cy="971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4517155" y="4698858"/>
                  <a:ext cx="4401660" cy="0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Rectangle 36"/>
              <p:cNvSpPr/>
              <p:nvPr/>
            </p:nvSpPr>
            <p:spPr>
              <a:xfrm>
                <a:off x="4775290" y="4198103"/>
                <a:ext cx="7809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9463292" y="4112384"/>
                <a:ext cx="183575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2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giờ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182876" y="4112384"/>
                <a:ext cx="231826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5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658881" y="5414979"/>
                <a:ext cx="27446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10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060574" y="6382516"/>
                <a:ext cx="7809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0" name="Rectangle 59"/>
          <p:cNvSpPr/>
          <p:nvPr/>
        </p:nvSpPr>
        <p:spPr>
          <a:xfrm>
            <a:off x="3408621" y="7812115"/>
            <a:ext cx="11756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Vậy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4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10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: 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2 = 2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5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41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85930" y="145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16660" y="-470725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810434" y="648127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477944" y="-9219864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Rectangle 59"/>
          <p:cNvSpPr/>
          <p:nvPr/>
        </p:nvSpPr>
        <p:spPr>
          <a:xfrm>
            <a:off x="2368652" y="7717415"/>
            <a:ext cx="141080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Vậy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20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30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: 5= 4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6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89537" y="825926"/>
            <a:ext cx="7951262" cy="2281901"/>
            <a:chOff x="5151415" y="867352"/>
            <a:chExt cx="7403717" cy="2281901"/>
          </a:xfrm>
        </p:grpSpPr>
        <p:sp>
          <p:nvSpPr>
            <p:cNvPr id="35" name="Rounded Rectangle 34"/>
            <p:cNvSpPr/>
            <p:nvPr/>
          </p:nvSpPr>
          <p:spPr>
            <a:xfrm>
              <a:off x="5151415" y="867352"/>
              <a:ext cx="7403717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51416" y="1210261"/>
              <a:ext cx="74037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b) 20 </a:t>
              </a:r>
              <a:r>
                <a:rPr lang="en-US" sz="60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60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30 </a:t>
              </a:r>
              <a:r>
                <a:rPr lang="en-US" sz="6000" b="1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giây</a:t>
              </a:r>
              <a:r>
                <a:rPr lang="en-US" sz="6000" b="1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5</a:t>
              </a:r>
              <a:endParaRPr lang="en-GB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64899" y="2893289"/>
            <a:ext cx="9663421" cy="4567643"/>
            <a:chOff x="1883312" y="7009680"/>
            <a:chExt cx="9663421" cy="4567643"/>
          </a:xfrm>
        </p:grpSpPr>
        <p:sp>
          <p:nvSpPr>
            <p:cNvPr id="42" name="Rectangle 41"/>
            <p:cNvSpPr/>
            <p:nvPr/>
          </p:nvSpPr>
          <p:spPr>
            <a:xfrm>
              <a:off x="7319862" y="7139754"/>
              <a:ext cx="7809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5 </a:t>
              </a:r>
              <a:endPara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883312" y="7009680"/>
              <a:ext cx="9663421" cy="4567643"/>
              <a:chOff x="4316079" y="2887709"/>
              <a:chExt cx="9663421" cy="4567643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316079" y="3017784"/>
                <a:ext cx="544835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20 </a:t>
                </a:r>
                <a:r>
                  <a:rPr lang="en-US" sz="6000" dirty="0" err="1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30 </a:t>
                </a:r>
                <a:r>
                  <a:rPr lang="en-US" sz="6000" dirty="0" err="1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giây</a:t>
                </a:r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542180" y="2887709"/>
                <a:ext cx="9139972" cy="3842046"/>
                <a:chOff x="4137904" y="2406384"/>
                <a:chExt cx="9139972" cy="3842046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9214936" y="2406384"/>
                  <a:ext cx="0" cy="3842046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9214936" y="3428280"/>
                  <a:ext cx="4062940" cy="1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4137904" y="4698858"/>
                  <a:ext cx="4861363" cy="0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4775290" y="4198103"/>
                <a:ext cx="7809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9577984" y="4075822"/>
                <a:ext cx="231826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4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1857380" y="4073471"/>
                <a:ext cx="212212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6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giây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083240" y="5412159"/>
                <a:ext cx="254851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30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giây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083240" y="6439689"/>
                <a:ext cx="7809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55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86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22"/>
          <p:cNvSpPr/>
          <p:nvPr/>
        </p:nvSpPr>
        <p:spPr>
          <a:xfrm rot="19969071">
            <a:off x="12898191" y="7838794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2014751" y="2171700"/>
            <a:ext cx="14385349" cy="5334000"/>
          </a:xfrm>
          <a:prstGeom prst="rect">
            <a:avLst/>
          </a:prstGeom>
          <a:solidFill>
            <a:srgbClr val="ECE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2120191" y="2121829"/>
            <a:ext cx="54312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Mẫu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6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30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: 5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15484" y="2968849"/>
            <a:ext cx="37737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6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   30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03270" y="3695700"/>
            <a:ext cx="3836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1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= 60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9313605" y="2596854"/>
            <a:ext cx="0" cy="3842046"/>
          </a:xfrm>
          <a:prstGeom prst="line">
            <a:avLst/>
          </a:prstGeom>
          <a:ln w="38100">
            <a:solidFill>
              <a:srgbClr val="58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9323054" y="3753055"/>
            <a:ext cx="4062940" cy="1"/>
          </a:xfrm>
          <a:prstGeom prst="line">
            <a:avLst/>
          </a:prstGeom>
          <a:ln w="38100">
            <a:solidFill>
              <a:srgbClr val="58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389600" y="4533900"/>
            <a:ext cx="3917806" cy="0"/>
          </a:xfrm>
          <a:prstGeom prst="line">
            <a:avLst/>
          </a:prstGeom>
          <a:ln w="38100">
            <a:solidFill>
              <a:srgbClr val="586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408748" y="296884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5</a:t>
            </a:r>
            <a:endParaRPr lang="en-GB" dirty="0"/>
          </a:p>
        </p:txBody>
      </p:sp>
      <p:sp>
        <p:nvSpPr>
          <p:cNvPr id="58" name="Rectangle 57"/>
          <p:cNvSpPr/>
          <p:nvPr/>
        </p:nvSpPr>
        <p:spPr>
          <a:xfrm>
            <a:off x="9385969" y="3731265"/>
            <a:ext cx="3398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1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18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22627" y="4536454"/>
            <a:ext cx="20617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90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22626" y="5197290"/>
            <a:ext cx="8098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40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332299" y="5861416"/>
            <a:ext cx="497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0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773504" y="6563594"/>
            <a:ext cx="9153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Vậy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6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30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: 5 = 1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18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.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508367" y="7909437"/>
            <a:ext cx="5670138" cy="1175059"/>
            <a:chOff x="5149710" y="867352"/>
            <a:chExt cx="7405422" cy="1609148"/>
          </a:xfrm>
        </p:grpSpPr>
        <p:sp>
          <p:nvSpPr>
            <p:cNvPr id="64" name="Rounded Rectangle 63"/>
            <p:cNvSpPr/>
            <p:nvPr/>
          </p:nvSpPr>
          <p:spPr>
            <a:xfrm>
              <a:off x="5151415" y="867352"/>
              <a:ext cx="7403717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149710" y="1105658"/>
              <a:ext cx="7403716" cy="1137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10 </a:t>
              </a:r>
              <a:r>
                <a:rPr lang="en-US" sz="4800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48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40 </a:t>
              </a:r>
              <a:r>
                <a:rPr lang="en-US" sz="4800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giây</a:t>
              </a:r>
              <a:r>
                <a:rPr lang="en-US" sz="48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8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025863" y="7886700"/>
            <a:ext cx="5792676" cy="1175059"/>
            <a:chOff x="5149710" y="867352"/>
            <a:chExt cx="7405422" cy="1609148"/>
          </a:xfrm>
        </p:grpSpPr>
        <p:sp>
          <p:nvSpPr>
            <p:cNvPr id="67" name="Rounded Rectangle 66"/>
            <p:cNvSpPr/>
            <p:nvPr/>
          </p:nvSpPr>
          <p:spPr>
            <a:xfrm>
              <a:off x="5151415" y="867352"/>
              <a:ext cx="7403717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149710" y="1105658"/>
              <a:ext cx="7403716" cy="1137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5 </a:t>
              </a:r>
              <a:r>
                <a:rPr lang="en-US" sz="4800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giờ</a:t>
              </a:r>
              <a:r>
                <a:rPr lang="en-US" sz="48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20 </a:t>
              </a:r>
              <a:r>
                <a:rPr lang="en-US" sz="4800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48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4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631" y="697408"/>
            <a:ext cx="1602167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8" grpId="0"/>
      <p:bldP spid="40" grpId="0"/>
      <p:bldP spid="41" grpId="0"/>
      <p:bldP spid="16" grpId="0"/>
      <p:bldP spid="58" grpId="0"/>
      <p:bldP spid="59" grpId="0"/>
      <p:bldP spid="60" grpId="0"/>
      <p:bldP spid="61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571500"/>
            <a:ext cx="20405081" cy="117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7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571500"/>
            <a:ext cx="20405081" cy="117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85930" y="145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16660" y="-470725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810434" y="648127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477944" y="-9219864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48798" y="893263"/>
            <a:ext cx="7824363" cy="1609148"/>
            <a:chOff x="4676348" y="867352"/>
            <a:chExt cx="8353852" cy="1609148"/>
          </a:xfrm>
        </p:grpSpPr>
        <p:sp>
          <p:nvSpPr>
            <p:cNvPr id="18" name="Rounded Rectangle 17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51416" y="1210261"/>
              <a:ext cx="74037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10 </a:t>
              </a:r>
              <a:r>
                <a:rPr lang="en-US" sz="6000" b="1" dirty="0" err="1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6000" b="1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40 </a:t>
              </a:r>
              <a:r>
                <a:rPr lang="en-US" sz="6000" b="1" dirty="0" err="1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giây</a:t>
              </a:r>
              <a:r>
                <a:rPr lang="en-US" sz="6000" b="1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8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18670" y="3009900"/>
            <a:ext cx="11130601" cy="4505597"/>
            <a:chOff x="640034" y="7009680"/>
            <a:chExt cx="11130601" cy="4505597"/>
          </a:xfrm>
        </p:grpSpPr>
        <p:sp>
          <p:nvSpPr>
            <p:cNvPr id="32" name="Rectangle 31"/>
            <p:cNvSpPr/>
            <p:nvPr/>
          </p:nvSpPr>
          <p:spPr>
            <a:xfrm>
              <a:off x="7010014" y="7139754"/>
              <a:ext cx="7809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000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8</a:t>
              </a:r>
              <a:r>
                <a:rPr lang="en-US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</a:t>
              </a:r>
              <a:endPara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40034" y="7009680"/>
              <a:ext cx="11130601" cy="4505597"/>
              <a:chOff x="3072801" y="2887709"/>
              <a:chExt cx="11130601" cy="450559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072801" y="3111628"/>
                <a:ext cx="646786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10 </a:t>
                </a:r>
                <a:r>
                  <a:rPr lang="en-US" sz="6000" dirty="0" err="1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     40 </a:t>
                </a:r>
                <a:r>
                  <a:rPr lang="en-US" sz="6000" dirty="0" err="1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giây</a:t>
                </a:r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4921431" y="2887709"/>
                <a:ext cx="8140549" cy="3842046"/>
                <a:chOff x="4517155" y="2406384"/>
                <a:chExt cx="8140549" cy="3842046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8999267" y="2406384"/>
                  <a:ext cx="0" cy="3842046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8999267" y="3427309"/>
                  <a:ext cx="3658437" cy="971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4517155" y="4698858"/>
                  <a:ext cx="4401660" cy="0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Rectangle 36"/>
              <p:cNvSpPr/>
              <p:nvPr/>
            </p:nvSpPr>
            <p:spPr>
              <a:xfrm>
                <a:off x="3419733" y="4127291"/>
                <a:ext cx="604466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2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= 120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giây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9451746" y="4108397"/>
                <a:ext cx="231826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1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654883" y="4108396"/>
                <a:ext cx="254851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20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giây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543755" y="5414979"/>
                <a:ext cx="297491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160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giây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381777" y="6377643"/>
                <a:ext cx="7809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0" name="Rectangle 59"/>
          <p:cNvSpPr/>
          <p:nvPr/>
        </p:nvSpPr>
        <p:spPr>
          <a:xfrm>
            <a:off x="2494492" y="7866079"/>
            <a:ext cx="13788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Vậy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10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40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: 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8 = 1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20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giây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0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85930" y="145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16660" y="-470725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810434" y="648127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477944" y="-9219864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Rectangle 59"/>
          <p:cNvSpPr/>
          <p:nvPr/>
        </p:nvSpPr>
        <p:spPr>
          <a:xfrm>
            <a:off x="2368652" y="7717415"/>
            <a:ext cx="141080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Vậy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5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20 </a:t>
            </a:r>
            <a:r>
              <a:rPr lang="en-US" sz="6000" dirty="0" err="1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r>
              <a:rPr lang="en-US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: 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4= 1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giờ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20 </a:t>
            </a:r>
            <a:r>
              <a:rPr lang="en-US" sz="6000" dirty="0" err="1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phút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89537" y="825926"/>
            <a:ext cx="7951262" cy="1609148"/>
            <a:chOff x="5151415" y="867352"/>
            <a:chExt cx="7403717" cy="1609148"/>
          </a:xfrm>
        </p:grpSpPr>
        <p:sp>
          <p:nvSpPr>
            <p:cNvPr id="35" name="Rounded Rectangle 34"/>
            <p:cNvSpPr/>
            <p:nvPr/>
          </p:nvSpPr>
          <p:spPr>
            <a:xfrm>
              <a:off x="5151415" y="867352"/>
              <a:ext cx="7403717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51416" y="1210261"/>
              <a:ext cx="74037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5 </a:t>
              </a:r>
              <a:r>
                <a:rPr lang="en-US" sz="6000" b="1" dirty="0" err="1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giờ</a:t>
              </a:r>
              <a:r>
                <a:rPr lang="en-US" sz="6000" b="1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20 </a:t>
              </a:r>
              <a:r>
                <a:rPr lang="en-US" sz="6000" b="1" dirty="0" err="1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6000" b="1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: 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02707" y="2893289"/>
            <a:ext cx="10248778" cy="4612411"/>
            <a:chOff x="1721120" y="7009680"/>
            <a:chExt cx="10248778" cy="4612411"/>
          </a:xfrm>
        </p:grpSpPr>
        <p:sp>
          <p:nvSpPr>
            <p:cNvPr id="42" name="Rectangle 41"/>
            <p:cNvSpPr/>
            <p:nvPr/>
          </p:nvSpPr>
          <p:spPr>
            <a:xfrm>
              <a:off x="7319862" y="7139754"/>
              <a:ext cx="7809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000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4</a:t>
              </a:r>
              <a:r>
                <a:rPr lang="en-US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</a:t>
              </a:r>
              <a:endPara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721120" y="7009680"/>
              <a:ext cx="10248778" cy="4612411"/>
              <a:chOff x="4153887" y="2887709"/>
              <a:chExt cx="10248778" cy="461241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210299" y="3017783"/>
                <a:ext cx="507542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5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giờ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   </a:t>
                </a:r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20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542180" y="2887709"/>
                <a:ext cx="9860485" cy="3842046"/>
                <a:chOff x="4137904" y="2406384"/>
                <a:chExt cx="9860485" cy="3842046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9214936" y="2406384"/>
                  <a:ext cx="0" cy="3842046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9214936" y="3428281"/>
                  <a:ext cx="4783453" cy="1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4137904" y="4698858"/>
                  <a:ext cx="4861363" cy="0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4153887" y="4108819"/>
                <a:ext cx="533190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1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giờ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= 60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9819238" y="4075822"/>
                <a:ext cx="183575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1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giờ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1658003" y="4108819"/>
                <a:ext cx="27446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20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584412" y="5375932"/>
                <a:ext cx="27446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80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980580" y="6484457"/>
                <a:ext cx="7809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55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168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689124" y="2904687"/>
            <a:ext cx="8941418" cy="5049253"/>
            <a:chOff x="0" y="0"/>
            <a:chExt cx="2354941" cy="13298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4941" cy="1329845"/>
            </a:xfrm>
            <a:custGeom>
              <a:avLst/>
              <a:gdLst/>
              <a:ahLst/>
              <a:cxnLst/>
              <a:rect l="l" t="t" r="r" b="b"/>
              <a:pathLst>
                <a:path w="2354941" h="1329845">
                  <a:moveTo>
                    <a:pt x="44158" y="0"/>
                  </a:moveTo>
                  <a:lnTo>
                    <a:pt x="2310783" y="0"/>
                  </a:lnTo>
                  <a:cubicBezTo>
                    <a:pt x="2322494" y="0"/>
                    <a:pt x="2333726" y="4652"/>
                    <a:pt x="2342008" y="12934"/>
                  </a:cubicBezTo>
                  <a:cubicBezTo>
                    <a:pt x="2350289" y="21215"/>
                    <a:pt x="2354941" y="32447"/>
                    <a:pt x="2354941" y="44158"/>
                  </a:cubicBezTo>
                  <a:lnTo>
                    <a:pt x="2354941" y="1285686"/>
                  </a:lnTo>
                  <a:cubicBezTo>
                    <a:pt x="2354941" y="1297398"/>
                    <a:pt x="2350289" y="1308630"/>
                    <a:pt x="2342008" y="1316911"/>
                  </a:cubicBezTo>
                  <a:cubicBezTo>
                    <a:pt x="2333726" y="1325192"/>
                    <a:pt x="2322494" y="1329845"/>
                    <a:pt x="2310783" y="1329845"/>
                  </a:cubicBezTo>
                  <a:lnTo>
                    <a:pt x="44158" y="1329845"/>
                  </a:lnTo>
                  <a:cubicBezTo>
                    <a:pt x="32447" y="1329845"/>
                    <a:pt x="21215" y="1325192"/>
                    <a:pt x="12934" y="1316911"/>
                  </a:cubicBezTo>
                  <a:cubicBezTo>
                    <a:pt x="4652" y="1308630"/>
                    <a:pt x="0" y="1297398"/>
                    <a:pt x="0" y="1285686"/>
                  </a:cubicBezTo>
                  <a:lnTo>
                    <a:pt x="0" y="44158"/>
                  </a:lnTo>
                  <a:cubicBezTo>
                    <a:pt x="0" y="32447"/>
                    <a:pt x="4652" y="21215"/>
                    <a:pt x="12934" y="12934"/>
                  </a:cubicBezTo>
                  <a:cubicBezTo>
                    <a:pt x="21215" y="4652"/>
                    <a:pt x="32447" y="0"/>
                    <a:pt x="44158" y="0"/>
                  </a:cubicBezTo>
                  <a:close/>
                </a:path>
              </a:pathLst>
            </a:custGeom>
            <a:solidFill>
              <a:srgbClr val="D0D8BC"/>
            </a:solidFill>
            <a:ln w="66675" cap="rnd">
              <a:solidFill>
                <a:srgbClr val="586048"/>
              </a:solidFill>
              <a:prstDash val="lg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354941" cy="1377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654913" y="3641788"/>
            <a:ext cx="711474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Phép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chia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số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đo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thời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gian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cho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một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số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ở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bài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2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có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gì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khác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phép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chia ở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bài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1?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069458" y="6090563"/>
            <a:ext cx="2475342" cy="4491615"/>
          </a:xfrm>
          <a:custGeom>
            <a:avLst/>
            <a:gdLst/>
            <a:ahLst/>
            <a:cxnLst/>
            <a:rect l="l" t="t" r="r" b="b"/>
            <a:pathLst>
              <a:path w="2475342" h="4491615">
                <a:moveTo>
                  <a:pt x="0" y="0"/>
                </a:moveTo>
                <a:lnTo>
                  <a:pt x="2475342" y="0"/>
                </a:lnTo>
                <a:lnTo>
                  <a:pt x="2475342" y="4491614"/>
                </a:lnTo>
                <a:lnTo>
                  <a:pt x="0" y="449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813026">
            <a:off x="-1939441" y="1324633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55726" y="3747565"/>
            <a:ext cx="11731873" cy="4312152"/>
            <a:chOff x="3355726" y="3747565"/>
            <a:chExt cx="11731873" cy="4312152"/>
          </a:xfrm>
        </p:grpSpPr>
        <p:grpSp>
          <p:nvGrpSpPr>
            <p:cNvPr id="15" name="Group 15"/>
            <p:cNvGrpSpPr/>
            <p:nvPr/>
          </p:nvGrpSpPr>
          <p:grpSpPr>
            <a:xfrm>
              <a:off x="3355726" y="3747565"/>
              <a:ext cx="11731873" cy="4312152"/>
              <a:chOff x="0" y="0"/>
              <a:chExt cx="2354941" cy="132984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4941" cy="1329845"/>
              </a:xfrm>
              <a:custGeom>
                <a:avLst/>
                <a:gdLst/>
                <a:ahLst/>
                <a:cxnLst/>
                <a:rect l="l" t="t" r="r" b="b"/>
                <a:pathLst>
                  <a:path w="2354941" h="1329845">
                    <a:moveTo>
                      <a:pt x="44158" y="0"/>
                    </a:moveTo>
                    <a:lnTo>
                      <a:pt x="2310783" y="0"/>
                    </a:lnTo>
                    <a:cubicBezTo>
                      <a:pt x="2322494" y="0"/>
                      <a:pt x="2333726" y="4652"/>
                      <a:pt x="2342008" y="12934"/>
                    </a:cubicBezTo>
                    <a:cubicBezTo>
                      <a:pt x="2350289" y="21215"/>
                      <a:pt x="2354941" y="32447"/>
                      <a:pt x="2354941" y="44158"/>
                    </a:cubicBezTo>
                    <a:lnTo>
                      <a:pt x="2354941" y="1285686"/>
                    </a:lnTo>
                    <a:cubicBezTo>
                      <a:pt x="2354941" y="1297398"/>
                      <a:pt x="2350289" y="1308630"/>
                      <a:pt x="2342008" y="1316911"/>
                    </a:cubicBezTo>
                    <a:cubicBezTo>
                      <a:pt x="2333726" y="1325192"/>
                      <a:pt x="2322494" y="1329845"/>
                      <a:pt x="2310783" y="1329845"/>
                    </a:cubicBezTo>
                    <a:lnTo>
                      <a:pt x="44158" y="1329845"/>
                    </a:lnTo>
                    <a:cubicBezTo>
                      <a:pt x="32447" y="1329845"/>
                      <a:pt x="21215" y="1325192"/>
                      <a:pt x="12934" y="1316911"/>
                    </a:cubicBezTo>
                    <a:cubicBezTo>
                      <a:pt x="4652" y="1308630"/>
                      <a:pt x="0" y="1297398"/>
                      <a:pt x="0" y="1285686"/>
                    </a:cubicBezTo>
                    <a:lnTo>
                      <a:pt x="0" y="44158"/>
                    </a:lnTo>
                    <a:cubicBezTo>
                      <a:pt x="0" y="32447"/>
                      <a:pt x="4652" y="21215"/>
                      <a:pt x="12934" y="12934"/>
                    </a:cubicBezTo>
                    <a:cubicBezTo>
                      <a:pt x="21215" y="4652"/>
                      <a:pt x="32447" y="0"/>
                      <a:pt x="44158" y="0"/>
                    </a:cubicBezTo>
                    <a:close/>
                  </a:path>
                </a:pathLst>
              </a:custGeom>
              <a:solidFill>
                <a:srgbClr val="D0D8BC"/>
              </a:solidFill>
              <a:ln w="66675" cap="rnd">
                <a:solidFill>
                  <a:srgbClr val="586048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2354941" cy="13774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659062" y="4441431"/>
              <a:ext cx="11125199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Sau mỗi lượt chia nếu số dư khác 0, ta chuyển đổi sang đơn vị </a:t>
              </a:r>
              <a:r>
                <a:rPr lang="vi-VN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hàng 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nhỏ hơn liền kề rồi tiếp tục </a:t>
              </a:r>
              <a:r>
                <a:rPr lang="vi-VN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chi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a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4791271" y="6134869"/>
            <a:ext cx="2475342" cy="4491615"/>
          </a:xfrm>
          <a:custGeom>
            <a:avLst/>
            <a:gdLst/>
            <a:ahLst/>
            <a:cxnLst/>
            <a:rect l="l" t="t" r="r" b="b"/>
            <a:pathLst>
              <a:path w="2475342" h="4491615">
                <a:moveTo>
                  <a:pt x="0" y="0"/>
                </a:moveTo>
                <a:lnTo>
                  <a:pt x="2475342" y="0"/>
                </a:lnTo>
                <a:lnTo>
                  <a:pt x="2475342" y="4491614"/>
                </a:lnTo>
                <a:lnTo>
                  <a:pt x="0" y="449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813026">
            <a:off x="-1939441" y="1324633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580" y="1325063"/>
            <a:ext cx="14741406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87B44A6-E3BB-DDB2-3F2E-B5997420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37353" y="2231864"/>
            <a:ext cx="7404675" cy="6946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D6D53E-4833-DE7E-0369-73A0F99BF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647" y="1518121"/>
            <a:ext cx="5825234" cy="2414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D030A6-CEA3-A5E9-8E5A-92A3BA5EA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65" y="3218602"/>
            <a:ext cx="9578202" cy="4973297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46E4A5E5-9823-1730-5B7D-51C0876AD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978" y="8117840"/>
            <a:ext cx="252396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22"/>
          <p:cNvSpPr/>
          <p:nvPr/>
        </p:nvSpPr>
        <p:spPr>
          <a:xfrm rot="19969071">
            <a:off x="12898191" y="7838794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 37"/>
          <p:cNvSpPr/>
          <p:nvPr/>
        </p:nvSpPr>
        <p:spPr>
          <a:xfrm>
            <a:off x="906482" y="2408971"/>
            <a:ext cx="160556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Một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vệ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tinh nhân tạo quay xung quanh Trái Đất 5 vòng hết 10 giờ 30 phút. Hỏi trung bình vệ tinh đó quay xinh quanh Trái Đất 1 vòng hết bao lâu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?</a:t>
            </a:r>
            <a:endParaRPr lang="en-GB" sz="54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pPr marL="914400" lvl="0" indent="-914400" algn="just">
              <a:buAutoNum type="alphaUcPeriod"/>
            </a:pP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2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giờ 6 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phút</a:t>
            </a:r>
            <a:endParaRPr lang="en-GB" sz="54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pPr marL="914400" lvl="0" indent="-914400" algn="just">
              <a:buAutoNum type="alphaUcPeriod"/>
            </a:pP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2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giờ 30 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phút</a:t>
            </a:r>
            <a:endParaRPr lang="en-GB" sz="54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pPr marL="914400" lvl="0" indent="-914400" algn="just">
              <a:buAutoNum type="alphaUcPeriod"/>
            </a:pP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2 giờ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263192" y="6595957"/>
            <a:ext cx="8991210" cy="2974076"/>
            <a:chOff x="3962400" y="7449763"/>
            <a:chExt cx="8991210" cy="2974076"/>
          </a:xfrm>
        </p:grpSpPr>
        <p:grpSp>
          <p:nvGrpSpPr>
            <p:cNvPr id="44" name="Group 16"/>
            <p:cNvGrpSpPr/>
            <p:nvPr/>
          </p:nvGrpSpPr>
          <p:grpSpPr>
            <a:xfrm>
              <a:off x="6019800" y="8027476"/>
              <a:ext cx="6933810" cy="2259523"/>
              <a:chOff x="0" y="0"/>
              <a:chExt cx="2128321" cy="1375169"/>
            </a:xfrm>
          </p:grpSpPr>
          <p:sp>
            <p:nvSpPr>
              <p:cNvPr id="49" name="Freeform 17"/>
              <p:cNvSpPr/>
              <p:nvPr/>
            </p:nvSpPr>
            <p:spPr>
              <a:xfrm>
                <a:off x="0" y="0"/>
                <a:ext cx="2128321" cy="1375169"/>
              </a:xfrm>
              <a:custGeom>
                <a:avLst/>
                <a:gdLst/>
                <a:ahLst/>
                <a:cxnLst/>
                <a:rect l="l" t="t" r="r" b="b"/>
                <a:pathLst>
                  <a:path w="2128321" h="1375169">
                    <a:moveTo>
                      <a:pt x="54728" y="0"/>
                    </a:moveTo>
                    <a:lnTo>
                      <a:pt x="2073593" y="0"/>
                    </a:lnTo>
                    <a:cubicBezTo>
                      <a:pt x="2103818" y="0"/>
                      <a:pt x="2128321" y="24503"/>
                      <a:pt x="2128321" y="54728"/>
                    </a:cubicBezTo>
                    <a:lnTo>
                      <a:pt x="2128321" y="1320440"/>
                    </a:lnTo>
                    <a:cubicBezTo>
                      <a:pt x="2128321" y="1350666"/>
                      <a:pt x="2103818" y="1375169"/>
                      <a:pt x="2073593" y="1375169"/>
                    </a:cubicBezTo>
                    <a:lnTo>
                      <a:pt x="54728" y="1375169"/>
                    </a:lnTo>
                    <a:cubicBezTo>
                      <a:pt x="24503" y="1375169"/>
                      <a:pt x="0" y="1350666"/>
                      <a:pt x="0" y="1320440"/>
                    </a:cubicBezTo>
                    <a:lnTo>
                      <a:pt x="0" y="54728"/>
                    </a:lnTo>
                    <a:cubicBezTo>
                      <a:pt x="0" y="24503"/>
                      <a:pt x="24503" y="0"/>
                      <a:pt x="54728" y="0"/>
                    </a:cubicBezTo>
                    <a:close/>
                  </a:path>
                </a:pathLst>
              </a:custGeom>
              <a:solidFill>
                <a:srgbClr val="D0D8BC"/>
              </a:solidFill>
              <a:ln w="66675" cap="rnd">
                <a:solidFill>
                  <a:srgbClr val="5B624C"/>
                </a:solidFill>
                <a:prstDash val="lgDash"/>
                <a:round/>
              </a:ln>
            </p:spPr>
          </p:sp>
          <p:sp>
            <p:nvSpPr>
              <p:cNvPr id="50" name="TextBox 18"/>
              <p:cNvSpPr txBox="1"/>
              <p:nvPr/>
            </p:nvSpPr>
            <p:spPr>
              <a:xfrm>
                <a:off x="0" y="-47625"/>
                <a:ext cx="2128321" cy="14227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Freeform 19"/>
            <p:cNvSpPr/>
            <p:nvPr/>
          </p:nvSpPr>
          <p:spPr>
            <a:xfrm>
              <a:off x="3962400" y="7449763"/>
              <a:ext cx="2819400" cy="2974076"/>
            </a:xfrm>
            <a:custGeom>
              <a:avLst/>
              <a:gdLst/>
              <a:ahLst/>
              <a:cxnLst/>
              <a:rect l="l" t="t" r="r" b="b"/>
              <a:pathLst>
                <a:path w="3127922" h="3479657">
                  <a:moveTo>
                    <a:pt x="0" y="0"/>
                  </a:moveTo>
                  <a:lnTo>
                    <a:pt x="3127922" y="0"/>
                  </a:lnTo>
                  <a:lnTo>
                    <a:pt x="3127922" y="3479657"/>
                  </a:lnTo>
                  <a:lnTo>
                    <a:pt x="0" y="3479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21"/>
            <p:cNvSpPr txBox="1"/>
            <p:nvPr/>
          </p:nvSpPr>
          <p:spPr>
            <a:xfrm>
              <a:off x="7104898" y="8002582"/>
              <a:ext cx="502421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dirty="0" err="1" smtClean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rPr>
                <a:t>Thảo</a:t>
              </a:r>
              <a:r>
                <a:rPr lang="en-US" sz="7200" dirty="0" smtClean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rPr>
                <a:t> </a:t>
              </a:r>
              <a:r>
                <a:rPr lang="en-US" sz="7200" dirty="0" err="1" smtClean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rPr>
                <a:t>luận</a:t>
              </a:r>
              <a:r>
                <a:rPr lang="en-US" sz="7200" dirty="0" smtClean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rPr>
                <a:t> </a:t>
              </a:r>
              <a:r>
                <a:rPr lang="en-US" sz="7200" dirty="0" err="1" smtClean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rPr>
                <a:t>nhóm</a:t>
              </a:r>
              <a:r>
                <a:rPr lang="en-US" sz="7200" dirty="0" smtClean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rPr>
                <a:t> </a:t>
              </a:r>
              <a:r>
                <a:rPr lang="en-US" sz="7200" dirty="0" err="1" smtClean="0">
                  <a:ln w="31750">
                    <a:solidFill>
                      <a:schemeClr val="bg1"/>
                    </a:solidFill>
                  </a:ln>
                  <a:solidFill>
                    <a:srgbClr val="6A7D40"/>
                  </a:solidFill>
                  <a:latin typeface="SVN-SAF" panose="02040603050506020204" pitchFamily="18" charset="0"/>
                  <a:ea typeface="Chewy"/>
                  <a:cs typeface="Chewy"/>
                  <a:sym typeface="Chewy"/>
                </a:rPr>
                <a:t>đôi</a:t>
              </a:r>
              <a:endParaRPr lang="en-US" sz="7200" dirty="0">
                <a:ln w="31750">
                  <a:solidFill>
                    <a:schemeClr val="bg1"/>
                  </a:solidFill>
                </a:ln>
                <a:solidFill>
                  <a:srgbClr val="6A7D40"/>
                </a:solidFill>
                <a:latin typeface="SVN-SAF" panose="02040603050506020204" pitchFamily="18" charset="0"/>
                <a:ea typeface="Chewy"/>
                <a:cs typeface="Chewy"/>
                <a:sym typeface="Chewy"/>
              </a:endParaRPr>
            </a:p>
          </p:txBody>
        </p:sp>
      </p:grpSp>
      <p:sp>
        <p:nvSpPr>
          <p:cNvPr id="39" name="Freeform 19"/>
          <p:cNvSpPr/>
          <p:nvPr/>
        </p:nvSpPr>
        <p:spPr>
          <a:xfrm>
            <a:off x="14952592" y="5932224"/>
            <a:ext cx="2475342" cy="4491615"/>
          </a:xfrm>
          <a:custGeom>
            <a:avLst/>
            <a:gdLst/>
            <a:ahLst/>
            <a:cxnLst/>
            <a:rect l="l" t="t" r="r" b="b"/>
            <a:pathLst>
              <a:path w="2475342" h="4491615">
                <a:moveTo>
                  <a:pt x="0" y="0"/>
                </a:moveTo>
                <a:lnTo>
                  <a:pt x="2475342" y="0"/>
                </a:lnTo>
                <a:lnTo>
                  <a:pt x="2475342" y="4491614"/>
                </a:lnTo>
                <a:lnTo>
                  <a:pt x="0" y="44916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705" y="1011705"/>
            <a:ext cx="1602777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8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571500"/>
            <a:ext cx="20405081" cy="117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22"/>
          <p:cNvSpPr/>
          <p:nvPr/>
        </p:nvSpPr>
        <p:spPr>
          <a:xfrm rot="19969071">
            <a:off x="12898191" y="7838794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 37"/>
          <p:cNvSpPr/>
          <p:nvPr/>
        </p:nvSpPr>
        <p:spPr>
          <a:xfrm>
            <a:off x="997899" y="3596194"/>
            <a:ext cx="16055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GB" sz="54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192833" y="1961488"/>
            <a:ext cx="10150685" cy="4612411"/>
            <a:chOff x="1819213" y="7009680"/>
            <a:chExt cx="10150685" cy="4612411"/>
          </a:xfrm>
        </p:grpSpPr>
        <p:sp>
          <p:nvSpPr>
            <p:cNvPr id="29" name="Rectangle 28"/>
            <p:cNvSpPr/>
            <p:nvPr/>
          </p:nvSpPr>
          <p:spPr>
            <a:xfrm>
              <a:off x="7319862" y="7139754"/>
              <a:ext cx="7809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5 </a:t>
              </a:r>
              <a:endPara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819213" y="7009680"/>
              <a:ext cx="10150685" cy="4612411"/>
              <a:chOff x="4251980" y="2887709"/>
              <a:chExt cx="10150685" cy="461241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251980" y="3017783"/>
                <a:ext cx="499207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10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giờ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30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4542180" y="2887709"/>
                <a:ext cx="9860485" cy="3842046"/>
                <a:chOff x="4137904" y="2406384"/>
                <a:chExt cx="9860485" cy="3842046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9214936" y="2406384"/>
                  <a:ext cx="0" cy="3842046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9214936" y="3428281"/>
                  <a:ext cx="4783453" cy="1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137904" y="4698858"/>
                  <a:ext cx="4861363" cy="0"/>
                </a:xfrm>
                <a:prstGeom prst="line">
                  <a:avLst/>
                </a:prstGeom>
                <a:ln w="38100">
                  <a:solidFill>
                    <a:srgbClr val="5860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Rectangle 33"/>
              <p:cNvSpPr/>
              <p:nvPr/>
            </p:nvSpPr>
            <p:spPr>
              <a:xfrm>
                <a:off x="4671721" y="4197958"/>
                <a:ext cx="6110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778586" y="4075822"/>
                <a:ext cx="183576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2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giờ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1531186" y="4108819"/>
                <a:ext cx="23182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6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584412" y="5375932"/>
                <a:ext cx="27446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30 </a:t>
                </a:r>
                <a:r>
                  <a:rPr lang="en-US" sz="6000" dirty="0" err="1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phút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980580" y="6484457"/>
                <a:ext cx="7809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6000" dirty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0</a:t>
                </a:r>
                <a:r>
                  <a:rPr lang="en-US" sz="6000" dirty="0" smtClean="0">
                    <a:solidFill>
                      <a:srgbClr val="58604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Poppins"/>
                    <a:sym typeface="Poppins"/>
                  </a:rPr>
                  <a:t> </a:t>
                </a:r>
                <a:endPara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3914966" y="6712311"/>
            <a:ext cx="10380888" cy="2252516"/>
            <a:chOff x="4676348" y="867352"/>
            <a:chExt cx="8353852" cy="2252516"/>
          </a:xfrm>
        </p:grpSpPr>
        <p:sp>
          <p:nvSpPr>
            <p:cNvPr id="56" name="Rounded Rectangle 55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20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151094" y="1180876"/>
              <a:ext cx="74037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Vậy: Chọn A. 2 giờ 6 phút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116" y="903964"/>
            <a:ext cx="1603996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419100"/>
            <a:ext cx="23825233" cy="113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00451" y="-172219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71542" y="-359998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95913" y="594734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675179" y="-9159057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19"/>
          <p:cNvSpPr/>
          <p:nvPr/>
        </p:nvSpPr>
        <p:spPr>
          <a:xfrm rot="20566659">
            <a:off x="15908528" y="-219069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20"/>
          <p:cNvSpPr/>
          <p:nvPr/>
        </p:nvSpPr>
        <p:spPr>
          <a:xfrm rot="2099411">
            <a:off x="17317400" y="308189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/>
          <p:cNvSpPr/>
          <p:nvPr/>
        </p:nvSpPr>
        <p:spPr>
          <a:xfrm rot="20566659">
            <a:off x="-46241" y="7913028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20"/>
          <p:cNvSpPr/>
          <p:nvPr/>
        </p:nvSpPr>
        <p:spPr>
          <a:xfrm rot="2099411">
            <a:off x="1362631" y="8440286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22"/>
          <p:cNvSpPr/>
          <p:nvPr/>
        </p:nvSpPr>
        <p:spPr>
          <a:xfrm rot="19969071">
            <a:off x="12898191" y="7838794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Rectangle 37"/>
          <p:cNvSpPr/>
          <p:nvPr/>
        </p:nvSpPr>
        <p:spPr>
          <a:xfrm>
            <a:off x="3426695" y="860399"/>
            <a:ext cx="129644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Rô–bốt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nướng 3 mẻ bánh hết 46,5 phút. Hỏi trung bình mỗi mẻ bánh Rô-bốt nướng hết bao lâu</a:t>
            </a:r>
            <a:r>
              <a:rPr lang="vi-VN" sz="54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?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9270" y="3537616"/>
            <a:ext cx="11306025" cy="5805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395" y="789809"/>
            <a:ext cx="1602777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571500"/>
            <a:ext cx="20405081" cy="117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-571500"/>
            <a:ext cx="20405081" cy="117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85930" y="145"/>
            <a:ext cx="832741" cy="11006997"/>
            <a:chOff x="0" y="0"/>
            <a:chExt cx="219323" cy="2898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16660" y="-470725"/>
            <a:ext cx="832741" cy="11006997"/>
            <a:chOff x="0" y="0"/>
            <a:chExt cx="219323" cy="2898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323" cy="2898962"/>
            </a:xfrm>
            <a:custGeom>
              <a:avLst/>
              <a:gdLst/>
              <a:ahLst/>
              <a:cxnLst/>
              <a:rect l="l" t="t" r="r" b="b"/>
              <a:pathLst>
                <a:path w="219323" h="2898962">
                  <a:moveTo>
                    <a:pt x="0" y="0"/>
                  </a:moveTo>
                  <a:lnTo>
                    <a:pt x="219323" y="0"/>
                  </a:lnTo>
                  <a:lnTo>
                    <a:pt x="219323" y="2898962"/>
                  </a:lnTo>
                  <a:lnTo>
                    <a:pt x="0" y="2898962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9323" cy="294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810434" y="648127"/>
            <a:ext cx="832741" cy="18825468"/>
            <a:chOff x="0" y="0"/>
            <a:chExt cx="219323" cy="49581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477944" y="-9219864"/>
            <a:ext cx="832741" cy="18825468"/>
            <a:chOff x="0" y="0"/>
            <a:chExt cx="219323" cy="495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323" cy="4958148"/>
            </a:xfrm>
            <a:custGeom>
              <a:avLst/>
              <a:gdLst/>
              <a:ahLst/>
              <a:cxnLst/>
              <a:rect l="l" t="t" r="r" b="b"/>
              <a:pathLst>
                <a:path w="219323" h="4958148">
                  <a:moveTo>
                    <a:pt x="0" y="0"/>
                  </a:moveTo>
                  <a:lnTo>
                    <a:pt x="219323" y="0"/>
                  </a:lnTo>
                  <a:lnTo>
                    <a:pt x="219323" y="4958148"/>
                  </a:lnTo>
                  <a:lnTo>
                    <a:pt x="0" y="4958148"/>
                  </a:lnTo>
                  <a:close/>
                </a:path>
              </a:pathLst>
            </a:custGeom>
            <a:solidFill>
              <a:srgbClr val="6A7D4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19323" cy="5005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Rectangle 59"/>
          <p:cNvSpPr/>
          <p:nvPr/>
        </p:nvSpPr>
        <p:spPr>
          <a:xfrm>
            <a:off x="1347176" y="3309765"/>
            <a:ext cx="15068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Thời gian trung bình nướng mỗi mẻ bánh là</a:t>
            </a:r>
            <a:r>
              <a:rPr lang="vi-VN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</a:t>
            </a:r>
            <a:endParaRPr lang="en-GB" sz="6000" dirty="0" smtClean="0">
              <a:solidFill>
                <a:srgbClr val="586048"/>
              </a:solidFill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pPr lvl="0" algn="ctr"/>
            <a:r>
              <a:rPr lang="vi-VN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46,5 </a:t>
            </a:r>
            <a:r>
              <a:rPr lang="vi-VN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: 3 = 15,5 (phút</a:t>
            </a:r>
            <a:r>
              <a:rPr lang="vi-VN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)</a:t>
            </a:r>
            <a:r>
              <a:rPr lang="en-US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endParaRPr lang="en-GB" sz="6000" dirty="0" smtClean="0">
              <a:solidFill>
                <a:srgbClr val="586048"/>
              </a:solidFill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pPr lvl="0" algn="ctr"/>
            <a:r>
              <a:rPr lang="en-GB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              </a:t>
            </a:r>
            <a:r>
              <a:rPr lang="vi-VN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Đáp </a:t>
            </a:r>
            <a:r>
              <a:rPr lang="vi-VN" sz="6000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số: 15,5 phút</a:t>
            </a:r>
            <a:r>
              <a:rPr lang="vi-VN" sz="6000" dirty="0" smtClean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.</a:t>
            </a:r>
            <a:endParaRPr lang="en-GB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Freeform 19"/>
          <p:cNvSpPr/>
          <p:nvPr/>
        </p:nvSpPr>
        <p:spPr>
          <a:xfrm rot="20566659">
            <a:off x="15437504" y="67045"/>
            <a:ext cx="1579314" cy="1455840"/>
          </a:xfrm>
          <a:custGeom>
            <a:avLst/>
            <a:gdLst/>
            <a:ahLst/>
            <a:cxnLst/>
            <a:rect l="l" t="t" r="r" b="b"/>
            <a:pathLst>
              <a:path w="1579314" h="1455840">
                <a:moveTo>
                  <a:pt x="0" y="0"/>
                </a:moveTo>
                <a:lnTo>
                  <a:pt x="1579314" y="0"/>
                </a:lnTo>
                <a:lnTo>
                  <a:pt x="1579314" y="1455840"/>
                </a:lnTo>
                <a:lnTo>
                  <a:pt x="0" y="1455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20"/>
          <p:cNvSpPr/>
          <p:nvPr/>
        </p:nvSpPr>
        <p:spPr>
          <a:xfrm rot="2099411">
            <a:off x="16846376" y="594303"/>
            <a:ext cx="1515120" cy="1396665"/>
          </a:xfrm>
          <a:custGeom>
            <a:avLst/>
            <a:gdLst/>
            <a:ahLst/>
            <a:cxnLst/>
            <a:rect l="l" t="t" r="r" b="b"/>
            <a:pathLst>
              <a:path w="1515120" h="1396665">
                <a:moveTo>
                  <a:pt x="0" y="0"/>
                </a:moveTo>
                <a:lnTo>
                  <a:pt x="1515120" y="0"/>
                </a:lnTo>
                <a:lnTo>
                  <a:pt x="1515120" y="1396665"/>
                </a:lnTo>
                <a:lnTo>
                  <a:pt x="0" y="1396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-11257" y="61188"/>
            <a:ext cx="2923992" cy="1923923"/>
            <a:chOff x="-46241" y="7913028"/>
            <a:chExt cx="2923992" cy="1923923"/>
          </a:xfrm>
        </p:grpSpPr>
        <p:sp>
          <p:nvSpPr>
            <p:cNvPr id="57" name="Freeform 19"/>
            <p:cNvSpPr/>
            <p:nvPr/>
          </p:nvSpPr>
          <p:spPr>
            <a:xfrm rot="20566659">
              <a:off x="-46241" y="7913028"/>
              <a:ext cx="1579314" cy="1455840"/>
            </a:xfrm>
            <a:custGeom>
              <a:avLst/>
              <a:gdLst/>
              <a:ahLst/>
              <a:cxnLst/>
              <a:rect l="l" t="t" r="r" b="b"/>
              <a:pathLst>
                <a:path w="1579314" h="1455840">
                  <a:moveTo>
                    <a:pt x="0" y="0"/>
                  </a:moveTo>
                  <a:lnTo>
                    <a:pt x="1579314" y="0"/>
                  </a:lnTo>
                  <a:lnTo>
                    <a:pt x="1579314" y="1455840"/>
                  </a:lnTo>
                  <a:lnTo>
                    <a:pt x="0" y="1455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20"/>
            <p:cNvSpPr/>
            <p:nvPr/>
          </p:nvSpPr>
          <p:spPr>
            <a:xfrm rot="2099411">
              <a:off x="1362631" y="8440286"/>
              <a:ext cx="1515120" cy="1396665"/>
            </a:xfrm>
            <a:custGeom>
              <a:avLst/>
              <a:gdLst/>
              <a:ahLst/>
              <a:cxnLst/>
              <a:rect l="l" t="t" r="r" b="b"/>
              <a:pathLst>
                <a:path w="1515120" h="1396665">
                  <a:moveTo>
                    <a:pt x="0" y="0"/>
                  </a:moveTo>
                  <a:lnTo>
                    <a:pt x="1515120" y="0"/>
                  </a:lnTo>
                  <a:lnTo>
                    <a:pt x="1515120" y="1396665"/>
                  </a:lnTo>
                  <a:lnTo>
                    <a:pt x="0" y="1396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1" name="Freeform 15"/>
          <p:cNvSpPr/>
          <p:nvPr/>
        </p:nvSpPr>
        <p:spPr>
          <a:xfrm>
            <a:off x="536790" y="8966983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16"/>
          <p:cNvSpPr/>
          <p:nvPr/>
        </p:nvSpPr>
        <p:spPr>
          <a:xfrm>
            <a:off x="7999012" y="8972630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17"/>
          <p:cNvSpPr/>
          <p:nvPr/>
        </p:nvSpPr>
        <p:spPr>
          <a:xfrm>
            <a:off x="16005263" y="8972630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23"/>
          <p:cNvSpPr/>
          <p:nvPr/>
        </p:nvSpPr>
        <p:spPr>
          <a:xfrm>
            <a:off x="938943" y="4869318"/>
            <a:ext cx="2486018" cy="5503498"/>
          </a:xfrm>
          <a:custGeom>
            <a:avLst/>
            <a:gdLst/>
            <a:ahLst/>
            <a:cxnLst/>
            <a:rect l="l" t="t" r="r" b="b"/>
            <a:pathLst>
              <a:path w="2486018" h="5503498">
                <a:moveTo>
                  <a:pt x="0" y="0"/>
                </a:moveTo>
                <a:lnTo>
                  <a:pt x="2486018" y="0"/>
                </a:lnTo>
                <a:lnTo>
                  <a:pt x="2486018" y="5503498"/>
                </a:lnTo>
                <a:lnTo>
                  <a:pt x="0" y="5503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15"/>
          <p:cNvSpPr/>
          <p:nvPr/>
        </p:nvSpPr>
        <p:spPr>
          <a:xfrm>
            <a:off x="12532914" y="6761757"/>
            <a:ext cx="5269523" cy="3356288"/>
          </a:xfrm>
          <a:custGeom>
            <a:avLst/>
            <a:gdLst/>
            <a:ahLst/>
            <a:cxnLst/>
            <a:rect l="l" t="t" r="r" b="b"/>
            <a:pathLst>
              <a:path w="6567900" h="4114800">
                <a:moveTo>
                  <a:pt x="0" y="0"/>
                </a:moveTo>
                <a:lnTo>
                  <a:pt x="6567900" y="0"/>
                </a:lnTo>
                <a:lnTo>
                  <a:pt x="65679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7822" y="819483"/>
            <a:ext cx="14735309" cy="174970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58766" y="6390003"/>
            <a:ext cx="10291039" cy="1609148"/>
            <a:chOff x="4676348" y="867352"/>
            <a:chExt cx="8353852" cy="1609148"/>
          </a:xfrm>
        </p:grpSpPr>
        <p:sp>
          <p:nvSpPr>
            <p:cNvPr id="27" name="Rounded Rectangle 26"/>
            <p:cNvSpPr/>
            <p:nvPr/>
          </p:nvSpPr>
          <p:spPr>
            <a:xfrm>
              <a:off x="4676348" y="867352"/>
              <a:ext cx="8353852" cy="1609148"/>
            </a:xfrm>
            <a:prstGeom prst="roundRect">
              <a:avLst>
                <a:gd name="adj" fmla="val 50000"/>
              </a:avLst>
            </a:prstGeom>
            <a:solidFill>
              <a:srgbClr val="FAE5B1"/>
            </a:solidFill>
            <a:ln>
              <a:solidFill>
                <a:srgbClr val="FAE5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20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151094" y="1180876"/>
              <a:ext cx="740371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6000" dirty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15,5 </a:t>
              </a:r>
              <a:r>
                <a:rPr lang="vi-VN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phút</a:t>
              </a:r>
              <a:r>
                <a:rPr lang="en-US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= 15 </a:t>
              </a:r>
              <a:r>
                <a:rPr lang="en-US" sz="6000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phút</a:t>
              </a:r>
              <a:r>
                <a:rPr lang="en-US" sz="6000" dirty="0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 30 </a:t>
              </a:r>
              <a:r>
                <a:rPr lang="en-US" sz="6000" dirty="0" err="1" smtClean="0">
                  <a:solidFill>
                    <a:srgbClr val="58604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oppins"/>
                  <a:sym typeface="Poppins"/>
                </a:rPr>
                <a:t>giây</a:t>
              </a:r>
              <a:endParaRPr lang="vi-VN" sz="6000" b="1" dirty="0">
                <a:solidFill>
                  <a:srgbClr val="586048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5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419100"/>
            <a:ext cx="23825233" cy="113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5239C2D-D2B8-1D7D-5037-E96B78EBD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-6114397" y="3606836"/>
            <a:ext cx="6114398" cy="57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6146 -0.011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xmlns="" id="{6E8AB525-1089-DDED-055C-853438700DA7}"/>
              </a:ext>
            </a:extLst>
          </p:cNvPr>
          <p:cNvGrpSpPr/>
          <p:nvPr/>
        </p:nvGrpSpPr>
        <p:grpSpPr>
          <a:xfrm>
            <a:off x="1291297" y="578807"/>
            <a:ext cx="15001235" cy="3965990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xmlns="" id="{D260222C-B759-7386-6117-2C7838EEC93E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1" name="Graphic 3797">
                <a:extLst>
                  <a:ext uri="{FF2B5EF4-FFF2-40B4-BE49-F238E27FC236}">
                    <a16:creationId xmlns:a16="http://schemas.microsoft.com/office/drawing/2014/main" xmlns="" id="{2A69107B-74ED-4EA0-CE3D-C80174E7A43A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xmlns="" id="{AE1DB1F0-D9CF-463C-FECB-904816747803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xmlns="" id="{CCC859A9-4261-7CFD-46BD-B2B0EF335212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32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xmlns="" id="{FFD6F501-785D-92C4-587C-6C81B336ED1C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xmlns="" id="{325C0885-FA9E-9CAF-7918-0BA67DA9A83B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D92AC302-16CF-3DF0-6B24-2A7F16FBB3B0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32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xmlns="" id="{7EE1955C-C410-6C11-DD5B-CFC86FFAD18E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B4B413F4-9E69-889E-F9D2-76C8FA3C40F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1FB80072-471B-3CD6-5477-11D4DA97E55A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3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083240D-58EA-A3A8-F8C5-07D9D04AB568}"/>
                </a:ext>
              </a:extLst>
            </p:cNvPr>
            <p:cNvSpPr txBox="1"/>
            <p:nvPr/>
          </p:nvSpPr>
          <p:spPr>
            <a:xfrm>
              <a:off x="3606633" y="986275"/>
              <a:ext cx="494387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defRPr/>
              </a:pPr>
              <a:r>
                <a:rPr lang="nl-NL" sz="72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2 giờ 5 phút x 3 = ?</a:t>
              </a:r>
              <a:endParaRPr lang="nl-NL" sz="72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6" name="A">
            <a:extLst>
              <a:ext uri="{FF2B5EF4-FFF2-40B4-BE49-F238E27FC236}">
                <a16:creationId xmlns:a16="http://schemas.microsoft.com/office/drawing/2014/main" xmlns="" id="{CD7D582A-0C69-5FA3-CA37-E631A7F286EE}"/>
              </a:ext>
            </a:extLst>
          </p:cNvPr>
          <p:cNvGrpSpPr/>
          <p:nvPr/>
        </p:nvGrpSpPr>
        <p:grpSpPr>
          <a:xfrm>
            <a:off x="855294" y="4544796"/>
            <a:ext cx="7905243" cy="1728000"/>
            <a:chOff x="873492" y="2490890"/>
            <a:chExt cx="5270162" cy="1152000"/>
          </a:xfrm>
        </p:grpSpPr>
        <p:grpSp>
          <p:nvGrpSpPr>
            <p:cNvPr id="37" name="Nhóm 21">
              <a:extLst>
                <a:ext uri="{FF2B5EF4-FFF2-40B4-BE49-F238E27FC236}">
                  <a16:creationId xmlns:a16="http://schemas.microsoft.com/office/drawing/2014/main" xmlns="" id="{CB041D61-DD1C-F6EC-2C27-56D46D80BB6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9" name="Hình chữ nhật: Góc Tròn 11">
                <a:extLst>
                  <a:ext uri="{FF2B5EF4-FFF2-40B4-BE49-F238E27FC236}">
                    <a16:creationId xmlns:a16="http://schemas.microsoft.com/office/drawing/2014/main" xmlns="" id="{C933FDD6-4A7B-9D86-6A12-08879449D6BD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32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0" name="Đồ họa 7">
                <a:extLst>
                  <a:ext uri="{FF2B5EF4-FFF2-40B4-BE49-F238E27FC236}">
                    <a16:creationId xmlns:a16="http://schemas.microsoft.com/office/drawing/2014/main" xmlns="" id="{43C9951F-26B8-0029-4137-A59D11830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" name="Hộp Văn bản 42">
              <a:extLst>
                <a:ext uri="{FF2B5EF4-FFF2-40B4-BE49-F238E27FC236}">
                  <a16:creationId xmlns:a16="http://schemas.microsoft.com/office/drawing/2014/main" xmlns="" id="{2731675C-438C-2B34-72F5-7E87300EAC20}"/>
                </a:ext>
              </a:extLst>
            </p:cNvPr>
            <p:cNvSpPr txBox="1"/>
            <p:nvPr/>
          </p:nvSpPr>
          <p:spPr>
            <a:xfrm>
              <a:off x="2296443" y="2819189"/>
              <a:ext cx="38472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60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6 </a:t>
              </a:r>
              <a:r>
                <a:rPr lang="en-US" sz="6000" b="1" dirty="0" err="1">
                  <a:solidFill>
                    <a:prstClr val="black"/>
                  </a:solidFill>
                  <a:ea typeface="Cambria" panose="02040503050406030204" pitchFamily="18" charset="0"/>
                </a:rPr>
                <a:t>giờ</a:t>
              </a:r>
              <a:r>
                <a:rPr lang="en-US" sz="60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 15 </a:t>
              </a:r>
              <a:r>
                <a:rPr lang="en-US" sz="60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60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 </a:t>
              </a:r>
              <a:endParaRPr lang="vi-VN" sz="60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41" name="B">
            <a:extLst>
              <a:ext uri="{FF2B5EF4-FFF2-40B4-BE49-F238E27FC236}">
                <a16:creationId xmlns:a16="http://schemas.microsoft.com/office/drawing/2014/main" xmlns="" id="{904FE9ED-A08B-390B-E3F2-677D69DB1831}"/>
              </a:ext>
            </a:extLst>
          </p:cNvPr>
          <p:cNvGrpSpPr/>
          <p:nvPr/>
        </p:nvGrpSpPr>
        <p:grpSpPr>
          <a:xfrm>
            <a:off x="9845404" y="4518454"/>
            <a:ext cx="7305137" cy="1728000"/>
            <a:chOff x="6372683" y="2989513"/>
            <a:chExt cx="4870091" cy="1152000"/>
          </a:xfrm>
        </p:grpSpPr>
        <p:grpSp>
          <p:nvGrpSpPr>
            <p:cNvPr id="42" name="Nhóm 22">
              <a:extLst>
                <a:ext uri="{FF2B5EF4-FFF2-40B4-BE49-F238E27FC236}">
                  <a16:creationId xmlns:a16="http://schemas.microsoft.com/office/drawing/2014/main" xmlns="" id="{7FBA964B-DAA3-140C-5AFE-3D98C70CB85E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44" name="Hình chữ nhật: Góc Tròn 12">
                <a:extLst>
                  <a:ext uri="{FF2B5EF4-FFF2-40B4-BE49-F238E27FC236}">
                    <a16:creationId xmlns:a16="http://schemas.microsoft.com/office/drawing/2014/main" xmlns="" id="{7498FE9C-DBD3-0236-BA80-B1C0A0354654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32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5" name="Đồ họa 14">
                <a:extLst>
                  <a:ext uri="{FF2B5EF4-FFF2-40B4-BE49-F238E27FC236}">
                    <a16:creationId xmlns:a16="http://schemas.microsoft.com/office/drawing/2014/main" xmlns="" id="{83CFF890-8C47-5D3A-3E5D-18ED4BD72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86852520-4728-C6A2-D758-5991DE27E1F3}"/>
                </a:ext>
              </a:extLst>
            </p:cNvPr>
            <p:cNvSpPr txBox="1"/>
            <p:nvPr/>
          </p:nvSpPr>
          <p:spPr>
            <a:xfrm>
              <a:off x="7812564" y="3255308"/>
              <a:ext cx="343021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60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6 </a:t>
              </a:r>
              <a:r>
                <a:rPr lang="en-US" sz="60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giờ</a:t>
              </a:r>
              <a:r>
                <a:rPr lang="en-US" sz="60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5 </a:t>
              </a:r>
              <a:r>
                <a:rPr lang="en-US" sz="60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endParaRPr lang="vi-VN" sz="60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46" name="C">
            <a:extLst>
              <a:ext uri="{FF2B5EF4-FFF2-40B4-BE49-F238E27FC236}">
                <a16:creationId xmlns:a16="http://schemas.microsoft.com/office/drawing/2014/main" xmlns="" id="{60F6E0CA-184A-175C-8B72-4CF1E0484A45}"/>
              </a:ext>
            </a:extLst>
          </p:cNvPr>
          <p:cNvGrpSpPr/>
          <p:nvPr/>
        </p:nvGrpSpPr>
        <p:grpSpPr>
          <a:xfrm>
            <a:off x="855295" y="6850676"/>
            <a:ext cx="7386602" cy="1728000"/>
            <a:chOff x="379277" y="4544328"/>
            <a:chExt cx="4924401" cy="1152000"/>
          </a:xfrm>
        </p:grpSpPr>
        <p:grpSp>
          <p:nvGrpSpPr>
            <p:cNvPr id="47" name="Nhóm 23">
              <a:extLst>
                <a:ext uri="{FF2B5EF4-FFF2-40B4-BE49-F238E27FC236}">
                  <a16:creationId xmlns:a16="http://schemas.microsoft.com/office/drawing/2014/main" xmlns="" id="{1F4BBA4C-DAE4-B9B5-A808-10D7364D461D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49" name="Hình chữ nhật: Góc Tròn 19">
                <a:extLst>
                  <a:ext uri="{FF2B5EF4-FFF2-40B4-BE49-F238E27FC236}">
                    <a16:creationId xmlns:a16="http://schemas.microsoft.com/office/drawing/2014/main" xmlns="" id="{36D89699-5555-EFFC-A7BA-65A398B03A61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000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18">
                <a:extLst>
                  <a:ext uri="{FF2B5EF4-FFF2-40B4-BE49-F238E27FC236}">
                    <a16:creationId xmlns:a16="http://schemas.microsoft.com/office/drawing/2014/main" xmlns="" id="{E061AD1C-0A80-3F37-4318-C3733F6C8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42">
              <a:extLst>
                <a:ext uri="{FF2B5EF4-FFF2-40B4-BE49-F238E27FC236}">
                  <a16:creationId xmlns:a16="http://schemas.microsoft.com/office/drawing/2014/main" xmlns="" id="{C03C07DA-F00D-590F-0D29-5237ED5681E7}"/>
                </a:ext>
              </a:extLst>
            </p:cNvPr>
            <p:cNvSpPr txBox="1"/>
            <p:nvPr/>
          </p:nvSpPr>
          <p:spPr>
            <a:xfrm>
              <a:off x="1780966" y="4781773"/>
              <a:ext cx="3282064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60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3 </a:t>
              </a:r>
              <a:r>
                <a:rPr lang="en-US" sz="60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60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15 </a:t>
              </a:r>
              <a:r>
                <a:rPr lang="en-US" sz="60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endParaRPr lang="vi-VN" sz="60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51" name="D">
            <a:extLst>
              <a:ext uri="{FF2B5EF4-FFF2-40B4-BE49-F238E27FC236}">
                <a16:creationId xmlns:a16="http://schemas.microsoft.com/office/drawing/2014/main" xmlns="" id="{E9D6AC90-6075-C334-7B9F-2C0F5330CDB2}"/>
              </a:ext>
            </a:extLst>
          </p:cNvPr>
          <p:cNvGrpSpPr/>
          <p:nvPr/>
        </p:nvGrpSpPr>
        <p:grpSpPr>
          <a:xfrm>
            <a:off x="9845403" y="6900331"/>
            <a:ext cx="7102041" cy="1729904"/>
            <a:chOff x="6372683" y="4577431"/>
            <a:chExt cx="4734694" cy="1153269"/>
          </a:xfrm>
        </p:grpSpPr>
        <p:grpSp>
          <p:nvGrpSpPr>
            <p:cNvPr id="52" name="Nhóm 24">
              <a:extLst>
                <a:ext uri="{FF2B5EF4-FFF2-40B4-BE49-F238E27FC236}">
                  <a16:creationId xmlns:a16="http://schemas.microsoft.com/office/drawing/2014/main" xmlns="" id="{CC30E54C-7E31-F345-DC01-5851ACCB6A68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54" name="Hình chữ nhật: Góc Tròn 20">
                <a:extLst>
                  <a:ext uri="{FF2B5EF4-FFF2-40B4-BE49-F238E27FC236}">
                    <a16:creationId xmlns:a16="http://schemas.microsoft.com/office/drawing/2014/main" xmlns="" id="{6AE49A6B-C77F-2890-6237-1089BD213EB6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000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16">
                <a:extLst>
                  <a:ext uri="{FF2B5EF4-FFF2-40B4-BE49-F238E27FC236}">
                    <a16:creationId xmlns:a16="http://schemas.microsoft.com/office/drawing/2014/main" xmlns="" id="{6B12B131-FC49-C694-1301-6C35FE752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2">
              <a:extLst>
                <a:ext uri="{FF2B5EF4-FFF2-40B4-BE49-F238E27FC236}">
                  <a16:creationId xmlns:a16="http://schemas.microsoft.com/office/drawing/2014/main" xmlns="" id="{5F8410BF-B061-B121-77B7-E4E041FB62BA}"/>
                </a:ext>
              </a:extLst>
            </p:cNvPr>
            <p:cNvSpPr txBox="1"/>
            <p:nvPr/>
          </p:nvSpPr>
          <p:spPr>
            <a:xfrm>
              <a:off x="7979648" y="4816146"/>
              <a:ext cx="26911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60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2 </a:t>
              </a:r>
              <a:r>
                <a:rPr lang="en-US" sz="60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giờ</a:t>
              </a:r>
              <a:r>
                <a:rPr lang="en-US" sz="60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6 </a:t>
              </a:r>
              <a:r>
                <a:rPr lang="en-US" sz="60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endParaRPr lang="vi-VN" sz="60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56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xmlns="" id="{04D4F3EE-5BDE-3157-B9CC-B6B3148FD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69177" y="6392938"/>
            <a:ext cx="731045" cy="731045"/>
          </a:xfrm>
          <a:prstGeom prst="rect">
            <a:avLst/>
          </a:prstGeom>
        </p:spPr>
      </p:pic>
      <p:pic>
        <p:nvPicPr>
          <p:cNvPr id="57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3BA54B03-DA43-B209-F075-515F354760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5493" y="5044862"/>
            <a:ext cx="731045" cy="731045"/>
          </a:xfrm>
          <a:prstGeom prst="rect">
            <a:avLst/>
          </a:prstGeom>
        </p:spPr>
      </p:pic>
      <p:pic>
        <p:nvPicPr>
          <p:cNvPr id="58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E6B4FB4F-CE88-D898-D676-8D52DFD9F9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69175" y="4109261"/>
            <a:ext cx="731045" cy="731045"/>
          </a:xfrm>
          <a:prstGeom prst="rect">
            <a:avLst/>
          </a:prstGeom>
        </p:spPr>
      </p:pic>
      <p:pic>
        <p:nvPicPr>
          <p:cNvPr id="59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B1A85224-F80C-8840-026F-2FD9C7F12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57" y="3173660"/>
            <a:ext cx="731045" cy="731045"/>
          </a:xfrm>
          <a:prstGeom prst="rect">
            <a:avLst/>
          </a:prstGeom>
        </p:spPr>
      </p:pic>
      <p:pic>
        <p:nvPicPr>
          <p:cNvPr id="29" name="Graphic 2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DFEC0B3-E8B6-8974-A810-7266DE4DBB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5779911" y="456012"/>
            <a:ext cx="1117547" cy="33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9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2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E747B5A-3AE9-A737-5F68-B928D696FDE1}"/>
              </a:ext>
            </a:extLst>
          </p:cNvPr>
          <p:cNvGrpSpPr/>
          <p:nvPr/>
        </p:nvGrpSpPr>
        <p:grpSpPr>
          <a:xfrm>
            <a:off x="2755283" y="3343067"/>
            <a:ext cx="6114398" cy="5756564"/>
            <a:chOff x="678615" y="2767191"/>
            <a:chExt cx="4076265" cy="3837709"/>
          </a:xfrm>
        </p:grpSpPr>
        <p:pic>
          <p:nvPicPr>
            <p:cNvPr id="2" name="Graphic 27">
              <a:extLst>
                <a:ext uri="{FF2B5EF4-FFF2-40B4-BE49-F238E27FC236}">
                  <a16:creationId xmlns:a16="http://schemas.microsoft.com/office/drawing/2014/main" xmlns="" id="{299D5C2A-F997-7936-8C23-ECC062FD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81353" y="3789266"/>
              <a:ext cx="652783" cy="1956121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35239C2D-D2B8-1D7D-5037-E96B78EB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678615" y="2767191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8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388 0.0013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xmlns="" id="{FBD86561-134C-A7E9-560D-9DCEEE164F1C}"/>
              </a:ext>
            </a:extLst>
          </p:cNvPr>
          <p:cNvGrpSpPr/>
          <p:nvPr/>
        </p:nvGrpSpPr>
        <p:grpSpPr>
          <a:xfrm>
            <a:off x="1643383" y="233576"/>
            <a:ext cx="15001235" cy="3965990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xmlns="" id="{A02A4943-BD85-5C11-C958-149D780B5029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1" name="Graphic 3797">
                <a:extLst>
                  <a:ext uri="{FF2B5EF4-FFF2-40B4-BE49-F238E27FC236}">
                    <a16:creationId xmlns:a16="http://schemas.microsoft.com/office/drawing/2014/main" xmlns="" id="{E0444877-4C0A-0AF7-C75F-F290805A5002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xmlns="" id="{A6E6F900-A99C-B1E7-726B-B40A5E6C64DC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48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xmlns="" id="{889603D0-8265-1EAA-F454-F829B52026F8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4800" b="1" dirty="0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xmlns="" id="{FD2BFF55-601C-7DE4-7413-AFF5D24E045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xmlns="" id="{33CA580D-A21A-21B8-A996-D9B495BA9673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48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1C7D5AF1-BD32-EB42-0E7F-749192BA2349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48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xmlns="" id="{44A2762D-9C40-62CC-2EC2-126E57348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2D471792-D328-F077-3C66-ECE379FEE9CF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48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23A33F84-7857-DB41-1BB8-41C3C8D1BCD8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vi-VN" sz="48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784EAE-8829-6105-A70E-0FBC2CE6288A}"/>
                </a:ext>
              </a:extLst>
            </p:cNvPr>
            <p:cNvSpPr txBox="1"/>
            <p:nvPr/>
          </p:nvSpPr>
          <p:spPr>
            <a:xfrm>
              <a:off x="4055419" y="1109213"/>
              <a:ext cx="420914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1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30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x 2</a:t>
              </a:r>
              <a:endParaRPr lang="vi-VN" sz="66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6" name="A">
            <a:extLst>
              <a:ext uri="{FF2B5EF4-FFF2-40B4-BE49-F238E27FC236}">
                <a16:creationId xmlns:a16="http://schemas.microsoft.com/office/drawing/2014/main" xmlns="" id="{B88A5E33-1520-59EA-38CB-2C87F8BDA39A}"/>
              </a:ext>
            </a:extLst>
          </p:cNvPr>
          <p:cNvGrpSpPr/>
          <p:nvPr/>
        </p:nvGrpSpPr>
        <p:grpSpPr>
          <a:xfrm>
            <a:off x="855294" y="4544796"/>
            <a:ext cx="7513722" cy="1728000"/>
            <a:chOff x="873492" y="2490890"/>
            <a:chExt cx="5009148" cy="1152000"/>
          </a:xfrm>
        </p:grpSpPr>
        <p:grpSp>
          <p:nvGrpSpPr>
            <p:cNvPr id="37" name="Nhóm 21">
              <a:extLst>
                <a:ext uri="{FF2B5EF4-FFF2-40B4-BE49-F238E27FC236}">
                  <a16:creationId xmlns:a16="http://schemas.microsoft.com/office/drawing/2014/main" xmlns="" id="{BB0DEE6F-C367-F11D-DF28-9364AB0BC4A0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9" name="Hình chữ nhật: Góc Tròn 11">
                <a:extLst>
                  <a:ext uri="{FF2B5EF4-FFF2-40B4-BE49-F238E27FC236}">
                    <a16:creationId xmlns:a16="http://schemas.microsoft.com/office/drawing/2014/main" xmlns="" id="{8E1B8461-E2AC-A423-4828-E9F885B3004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 defTabSz="1371600">
                  <a:defRPr/>
                </a:pPr>
                <a:endParaRPr lang="vi-VN" sz="4800" b="1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Đồ họa 7">
                <a:extLst>
                  <a:ext uri="{FF2B5EF4-FFF2-40B4-BE49-F238E27FC236}">
                    <a16:creationId xmlns:a16="http://schemas.microsoft.com/office/drawing/2014/main" xmlns="" id="{4DF46C56-0EB2-A193-5CC8-9F038E916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" name="Hộp Văn bản 42">
              <a:extLst>
                <a:ext uri="{FF2B5EF4-FFF2-40B4-BE49-F238E27FC236}">
                  <a16:creationId xmlns:a16="http://schemas.microsoft.com/office/drawing/2014/main" xmlns="" id="{3F79769A-D0B7-E54E-42D2-7C4C4B8AEBC4}"/>
                </a:ext>
              </a:extLst>
            </p:cNvPr>
            <p:cNvSpPr txBox="1"/>
            <p:nvPr/>
          </p:nvSpPr>
          <p:spPr>
            <a:xfrm>
              <a:off x="3177195" y="2763911"/>
              <a:ext cx="12270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48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6 </a:t>
              </a:r>
              <a:r>
                <a:rPr lang="en-US" sz="48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endParaRPr lang="vi-VN" sz="48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41" name="B">
            <a:extLst>
              <a:ext uri="{FF2B5EF4-FFF2-40B4-BE49-F238E27FC236}">
                <a16:creationId xmlns:a16="http://schemas.microsoft.com/office/drawing/2014/main" xmlns="" id="{EE0A30C5-75CC-4532-9526-ACEBD3316AA3}"/>
              </a:ext>
            </a:extLst>
          </p:cNvPr>
          <p:cNvGrpSpPr/>
          <p:nvPr/>
        </p:nvGrpSpPr>
        <p:grpSpPr>
          <a:xfrm>
            <a:off x="9845403" y="4518453"/>
            <a:ext cx="7102041" cy="1728000"/>
            <a:chOff x="6372683" y="2989513"/>
            <a:chExt cx="4734694" cy="1152000"/>
          </a:xfrm>
        </p:grpSpPr>
        <p:grpSp>
          <p:nvGrpSpPr>
            <p:cNvPr id="42" name="Nhóm 22">
              <a:extLst>
                <a:ext uri="{FF2B5EF4-FFF2-40B4-BE49-F238E27FC236}">
                  <a16:creationId xmlns:a16="http://schemas.microsoft.com/office/drawing/2014/main" xmlns="" id="{F5DC7E45-B4BE-592F-26D0-CCAEA90B1CEC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44" name="Hình chữ nhật: Góc Tròn 12">
                <a:extLst>
                  <a:ext uri="{FF2B5EF4-FFF2-40B4-BE49-F238E27FC236}">
                    <a16:creationId xmlns:a16="http://schemas.microsoft.com/office/drawing/2014/main" xmlns="" id="{CA5E9ABB-CA46-FA72-E3E1-5521FBF6922F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 defTabSz="1371600">
                  <a:defRPr/>
                </a:pPr>
                <a:endParaRPr lang="vi-VN" sz="4800" b="1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14">
                <a:extLst>
                  <a:ext uri="{FF2B5EF4-FFF2-40B4-BE49-F238E27FC236}">
                    <a16:creationId xmlns:a16="http://schemas.microsoft.com/office/drawing/2014/main" xmlns="" id="{C28CA997-3E0F-67B9-FB21-C042BDAF1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2C501709-181A-1472-A67C-28DF17ECFC78}"/>
                </a:ext>
              </a:extLst>
            </p:cNvPr>
            <p:cNvSpPr txBox="1"/>
            <p:nvPr/>
          </p:nvSpPr>
          <p:spPr>
            <a:xfrm>
              <a:off x="8341172" y="3281396"/>
              <a:ext cx="12270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48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2 </a:t>
              </a:r>
              <a:r>
                <a:rPr lang="en-US" sz="48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endParaRPr lang="vi-VN" sz="48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46" name="C">
            <a:extLst>
              <a:ext uri="{FF2B5EF4-FFF2-40B4-BE49-F238E27FC236}">
                <a16:creationId xmlns:a16="http://schemas.microsoft.com/office/drawing/2014/main" xmlns="" id="{9B7A6E40-F2C1-B3CC-4BF8-FA867AEB530B}"/>
              </a:ext>
            </a:extLst>
          </p:cNvPr>
          <p:cNvGrpSpPr/>
          <p:nvPr/>
        </p:nvGrpSpPr>
        <p:grpSpPr>
          <a:xfrm>
            <a:off x="855295" y="6850674"/>
            <a:ext cx="7386602" cy="1728000"/>
            <a:chOff x="379277" y="4544328"/>
            <a:chExt cx="4924401" cy="1152000"/>
          </a:xfrm>
        </p:grpSpPr>
        <p:grpSp>
          <p:nvGrpSpPr>
            <p:cNvPr id="47" name="Nhóm 23">
              <a:extLst>
                <a:ext uri="{FF2B5EF4-FFF2-40B4-BE49-F238E27FC236}">
                  <a16:creationId xmlns:a16="http://schemas.microsoft.com/office/drawing/2014/main" xmlns="" id="{1B41B980-B74E-798A-5EC7-A4B4DC763F1F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49" name="Hình chữ nhật: Góc Tròn 19">
                <a:extLst>
                  <a:ext uri="{FF2B5EF4-FFF2-40B4-BE49-F238E27FC236}">
                    <a16:creationId xmlns:a16="http://schemas.microsoft.com/office/drawing/2014/main" xmlns="" id="{2A41D247-C2E7-294F-3C9E-44633B875958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 defTabSz="1371600">
                  <a:defRPr/>
                </a:pPr>
                <a:endParaRPr lang="vi-VN" sz="4800" b="1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18">
                <a:extLst>
                  <a:ext uri="{FF2B5EF4-FFF2-40B4-BE49-F238E27FC236}">
                    <a16:creationId xmlns:a16="http://schemas.microsoft.com/office/drawing/2014/main" xmlns="" id="{995EB074-634F-E318-90DD-D13C507BE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42">
              <a:extLst>
                <a:ext uri="{FF2B5EF4-FFF2-40B4-BE49-F238E27FC236}">
                  <a16:creationId xmlns:a16="http://schemas.microsoft.com/office/drawing/2014/main" xmlns="" id="{3FF7403A-FABB-4010-2C29-675EC4BC59C9}"/>
                </a:ext>
              </a:extLst>
            </p:cNvPr>
            <p:cNvSpPr txBox="1"/>
            <p:nvPr/>
          </p:nvSpPr>
          <p:spPr>
            <a:xfrm>
              <a:off x="2041358" y="4893090"/>
              <a:ext cx="25148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48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2 </a:t>
              </a:r>
              <a:r>
                <a:rPr lang="en-US" sz="48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48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30 </a:t>
              </a:r>
              <a:r>
                <a:rPr lang="en-US" sz="48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endParaRPr lang="vi-VN" sz="48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51" name="D">
            <a:extLst>
              <a:ext uri="{FF2B5EF4-FFF2-40B4-BE49-F238E27FC236}">
                <a16:creationId xmlns:a16="http://schemas.microsoft.com/office/drawing/2014/main" xmlns="" id="{F2EC06A9-AD09-2659-B67F-B6072E583121}"/>
              </a:ext>
            </a:extLst>
          </p:cNvPr>
          <p:cNvGrpSpPr/>
          <p:nvPr/>
        </p:nvGrpSpPr>
        <p:grpSpPr>
          <a:xfrm>
            <a:off x="9845403" y="6900331"/>
            <a:ext cx="7102041" cy="1729904"/>
            <a:chOff x="6372683" y="4577431"/>
            <a:chExt cx="4734694" cy="1153269"/>
          </a:xfrm>
        </p:grpSpPr>
        <p:grpSp>
          <p:nvGrpSpPr>
            <p:cNvPr id="52" name="Nhóm 24">
              <a:extLst>
                <a:ext uri="{FF2B5EF4-FFF2-40B4-BE49-F238E27FC236}">
                  <a16:creationId xmlns:a16="http://schemas.microsoft.com/office/drawing/2014/main" xmlns="" id="{F0ABE997-1812-639B-0997-A9B279D9FD99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54" name="Hình chữ nhật: Góc Tròn 20">
                <a:extLst>
                  <a:ext uri="{FF2B5EF4-FFF2-40B4-BE49-F238E27FC236}">
                    <a16:creationId xmlns:a16="http://schemas.microsoft.com/office/drawing/2014/main" xmlns="" id="{B9F61B95-CFC7-646E-469F-42CFE81F3A3A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 defTabSz="1371600">
                  <a:defRPr/>
                </a:pPr>
                <a:endParaRPr lang="vi-VN" sz="4800" b="1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16">
                <a:extLst>
                  <a:ext uri="{FF2B5EF4-FFF2-40B4-BE49-F238E27FC236}">
                    <a16:creationId xmlns:a16="http://schemas.microsoft.com/office/drawing/2014/main" xmlns="" id="{0D7C137B-3E94-F88D-BE28-393C40B20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2">
              <a:extLst>
                <a:ext uri="{FF2B5EF4-FFF2-40B4-BE49-F238E27FC236}">
                  <a16:creationId xmlns:a16="http://schemas.microsoft.com/office/drawing/2014/main" xmlns="" id="{6D5E613A-BC17-A31D-3A92-ABD08398B600}"/>
                </a:ext>
              </a:extLst>
            </p:cNvPr>
            <p:cNvSpPr txBox="1"/>
            <p:nvPr/>
          </p:nvSpPr>
          <p:spPr>
            <a:xfrm>
              <a:off x="8344318" y="4858718"/>
              <a:ext cx="132001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48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3 </a:t>
              </a:r>
              <a:r>
                <a:rPr lang="en-US" sz="48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48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 </a:t>
              </a:r>
              <a:endParaRPr lang="vi-VN" sz="48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56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xmlns="" id="{D115EBE0-9761-CB27-98AF-567544A69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69177" y="6392938"/>
            <a:ext cx="731045" cy="731045"/>
          </a:xfrm>
          <a:prstGeom prst="rect">
            <a:avLst/>
          </a:prstGeom>
        </p:spPr>
      </p:pic>
      <p:pic>
        <p:nvPicPr>
          <p:cNvPr id="57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8C50B283-310D-20EC-BB69-BADA2C956B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45493" y="5044862"/>
            <a:ext cx="731045" cy="731045"/>
          </a:xfrm>
          <a:prstGeom prst="rect">
            <a:avLst/>
          </a:prstGeom>
        </p:spPr>
      </p:pic>
      <p:pic>
        <p:nvPicPr>
          <p:cNvPr id="58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B9A840BC-0632-D80D-469D-59CCEA252D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69175" y="4109261"/>
            <a:ext cx="731045" cy="731045"/>
          </a:xfrm>
          <a:prstGeom prst="rect">
            <a:avLst/>
          </a:prstGeom>
        </p:spPr>
      </p:pic>
      <p:pic>
        <p:nvPicPr>
          <p:cNvPr id="59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4AFBB466-B647-B7D6-14B0-0A3BE33275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92857" y="3173660"/>
            <a:ext cx="731045" cy="731045"/>
          </a:xfrm>
          <a:prstGeom prst="rect">
            <a:avLst/>
          </a:prstGeom>
        </p:spPr>
      </p:pic>
      <p:pic>
        <p:nvPicPr>
          <p:cNvPr id="29" name="Graphic 2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CC9E4DD-3D97-950F-15AD-1196886739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5860984" y="925846"/>
            <a:ext cx="2097111" cy="272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9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2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hlinkClick r:id="rId2" action="ppaction://hlinksldjump"/>
            <a:extLst>
              <a:ext uri="{FF2B5EF4-FFF2-40B4-BE49-F238E27FC236}">
                <a16:creationId xmlns:a16="http://schemas.microsoft.com/office/drawing/2014/main" xmlns="" id="{BB0567EE-FD97-3736-DE0D-7B8A14F4074B}"/>
              </a:ext>
            </a:extLst>
          </p:cNvPr>
          <p:cNvSpPr/>
          <p:nvPr/>
        </p:nvSpPr>
        <p:spPr>
          <a:xfrm>
            <a:off x="10050280" y="2834640"/>
            <a:ext cx="3960542" cy="43891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0" name="Slide Zoom 49">
            <a:hlinkClick r:id="rId2" action="ppaction://hlinksldjump"/>
            <a:extLst>
              <a:ext uri="{FF2B5EF4-FFF2-40B4-BE49-F238E27FC236}">
                <a16:creationId xmlns:a16="http://schemas.microsoft.com/office/drawing/2014/main" xmlns="" id="{F95BC522-A163-173E-83E1-A361297F0B27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99" y="2834640"/>
            <a:ext cx="4095623" cy="3486672"/>
          </a:xfrm>
          <a:prstGeom prst="rect">
            <a:avLst/>
          </a:prstGeom>
          <a:ln w="3175">
            <a:noFill/>
          </a:ln>
        </p:spPr>
      </p:pic>
      <p:pic>
        <p:nvPicPr>
          <p:cNvPr id="52" name="Slide Zoom 51">
            <a:hlinkClick r:id="rId4" action="ppaction://hlinksldjump"/>
            <a:extLst>
              <a:ext uri="{FF2B5EF4-FFF2-40B4-BE49-F238E27FC236}">
                <a16:creationId xmlns:a16="http://schemas.microsoft.com/office/drawing/2014/main" xmlns="" id="{F3242EBA-41C3-8D27-6E90-95BD42F12317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0" y="3182097"/>
            <a:ext cx="5475654" cy="3561402"/>
          </a:xfrm>
          <a:prstGeom prst="rect">
            <a:avLst/>
          </a:prstGeom>
          <a:ln w="3175">
            <a:noFill/>
          </a:ln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A4F8D808-3E74-C029-AF96-48363CEAC31F}"/>
              </a:ext>
            </a:extLst>
          </p:cNvPr>
          <p:cNvGrpSpPr/>
          <p:nvPr/>
        </p:nvGrpSpPr>
        <p:grpSpPr>
          <a:xfrm>
            <a:off x="7095655" y="3182098"/>
            <a:ext cx="6114398" cy="5756564"/>
            <a:chOff x="4120404" y="2210062"/>
            <a:chExt cx="4076265" cy="3837709"/>
          </a:xfrm>
        </p:grpSpPr>
        <p:pic>
          <p:nvPicPr>
            <p:cNvPr id="11" name="Graphic 27">
              <a:extLst>
                <a:ext uri="{FF2B5EF4-FFF2-40B4-BE49-F238E27FC236}">
                  <a16:creationId xmlns:a16="http://schemas.microsoft.com/office/drawing/2014/main" xmlns="" id="{DDE7B125-2784-D033-DF0F-EC73ED235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523142" y="3232137"/>
              <a:ext cx="652783" cy="1956121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xmlns="" id="{8B08C8C1-A519-3CB2-CF1E-7882A843C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701043" y="3791606"/>
              <a:ext cx="1018779" cy="1325050"/>
            </a:xfrm>
            <a:prstGeom prst="rect">
              <a:avLst/>
            </a:prstGeom>
          </p:spPr>
        </p:pic>
        <p:pic>
          <p:nvPicPr>
            <p:cNvPr id="12" name="Graphic 2">
              <a:extLst>
                <a:ext uri="{FF2B5EF4-FFF2-40B4-BE49-F238E27FC236}">
                  <a16:creationId xmlns:a16="http://schemas.microsoft.com/office/drawing/2014/main" xmlns="" id="{7BB45333-2E0B-AA36-FC8F-5D8DE631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 flipH="1">
              <a:off x="4120404" y="2210062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19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21094 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xmlns="" id="{5253955F-7E40-C5DF-DC62-C4C616281ABC}"/>
              </a:ext>
            </a:extLst>
          </p:cNvPr>
          <p:cNvGrpSpPr/>
          <p:nvPr/>
        </p:nvGrpSpPr>
        <p:grpSpPr>
          <a:xfrm>
            <a:off x="1643383" y="233576"/>
            <a:ext cx="15001235" cy="3965990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xmlns="" id="{FDD0871B-677C-4D0C-8249-F81A4CD93E6B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xmlns="" id="{B48173C4-CF68-FA6A-2DE1-2D44919DB958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xmlns="" id="{A8236623-AF66-20E7-4A2E-5676BFF7269A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defTabSz="1371600">
                    <a:defRPr/>
                  </a:pPr>
                  <a:endParaRPr lang="vi-VN" sz="66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xmlns="" id="{30D55657-EE01-F37A-2808-BE8C2122000F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defTabSz="1371600">
                    <a:defRPr/>
                  </a:pPr>
                  <a:endParaRPr lang="vi-VN" sz="6600" b="1" dirty="0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xmlns="" id="{676C8B30-941B-1B54-B255-A8125DF7A55C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xmlns="" id="{20C2D93D-F232-0575-4D8E-7F177F4F075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defTabSz="1371600">
                    <a:defRPr/>
                  </a:pPr>
                  <a:endParaRPr lang="vi-VN" sz="66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BDB1BFE9-9A9D-06B4-CF1A-3E4736F52697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defTabSz="1371600">
                    <a:defRPr/>
                  </a:pPr>
                  <a:endParaRPr lang="vi-VN" sz="66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9" name="Graphic 3797">
                <a:extLst>
                  <a:ext uri="{FF2B5EF4-FFF2-40B4-BE49-F238E27FC236}">
                    <a16:creationId xmlns:a16="http://schemas.microsoft.com/office/drawing/2014/main" xmlns="" id="{0E915B8F-AED8-D0DC-3636-395D4848F975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B06BCCEF-A7F2-04E3-8073-B7B8C99CADD1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defTabSz="1371600">
                    <a:defRPr/>
                  </a:pPr>
                  <a:endParaRPr lang="vi-VN" sz="66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9987A886-D7CA-0D9E-D36E-897789A52D2C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defTabSz="1371600">
                    <a:defRPr/>
                  </a:pPr>
                  <a:endParaRPr lang="vi-VN" sz="6600" b="1">
                    <a:solidFill>
                      <a:prstClr val="black"/>
                    </a:solidFill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CEC08F0-4A0B-3F4B-3C2C-DBFFD6AAF513}"/>
                </a:ext>
              </a:extLst>
            </p:cNvPr>
            <p:cNvSpPr txBox="1"/>
            <p:nvPr/>
          </p:nvSpPr>
          <p:spPr>
            <a:xfrm>
              <a:off x="1706825" y="1055645"/>
              <a:ext cx="85248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10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15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x 5</a:t>
              </a:r>
              <a:endParaRPr lang="vi-VN" sz="66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21" name="Graphic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71354143-66D2-CF13-B720-71050F78C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482940" y="1273715"/>
            <a:ext cx="1227483" cy="2138376"/>
          </a:xfrm>
          <a:prstGeom prst="rect">
            <a:avLst/>
          </a:prstGeom>
        </p:spPr>
      </p:pic>
      <p:pic>
        <p:nvPicPr>
          <p:cNvPr id="94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xmlns="" id="{34F5768D-5899-B220-C558-BB56B5E83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69177" y="6392938"/>
            <a:ext cx="731045" cy="731045"/>
          </a:xfrm>
          <a:prstGeom prst="rect">
            <a:avLst/>
          </a:prstGeom>
        </p:spPr>
      </p:pic>
      <p:pic>
        <p:nvPicPr>
          <p:cNvPr id="95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3B6FBC12-4925-55A0-5F0E-5E7445818C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5493" y="5044862"/>
            <a:ext cx="731045" cy="731045"/>
          </a:xfrm>
          <a:prstGeom prst="rect">
            <a:avLst/>
          </a:prstGeom>
        </p:spPr>
      </p:pic>
      <p:pic>
        <p:nvPicPr>
          <p:cNvPr id="96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7044FF7B-EC72-0C08-4D08-904ABF293C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69175" y="4109261"/>
            <a:ext cx="731045" cy="731045"/>
          </a:xfrm>
          <a:prstGeom prst="rect">
            <a:avLst/>
          </a:prstGeom>
        </p:spPr>
      </p:pic>
      <p:pic>
        <p:nvPicPr>
          <p:cNvPr id="97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57AA2E48-1B2C-A7A9-0985-146BAAE25D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92857" y="3173660"/>
            <a:ext cx="731045" cy="731045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xmlns="" id="{2F204603-D56E-6514-0FD9-FE2520AE3A8A}"/>
              </a:ext>
            </a:extLst>
          </p:cNvPr>
          <p:cNvGrpSpPr/>
          <p:nvPr/>
        </p:nvGrpSpPr>
        <p:grpSpPr>
          <a:xfrm>
            <a:off x="855294" y="4544796"/>
            <a:ext cx="7701521" cy="1728000"/>
            <a:chOff x="873492" y="2490890"/>
            <a:chExt cx="5134347" cy="1152000"/>
          </a:xfrm>
        </p:grpSpPr>
        <p:grpSp>
          <p:nvGrpSpPr>
            <p:cNvPr id="4" name="Nhóm 21">
              <a:extLst>
                <a:ext uri="{FF2B5EF4-FFF2-40B4-BE49-F238E27FC236}">
                  <a16:creationId xmlns:a16="http://schemas.microsoft.com/office/drawing/2014/main" xmlns="" id="{A3A09811-1E15-2759-3ADE-C27730C8F697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6" name="Hình chữ nhật: Góc Tròn 11">
                <a:extLst>
                  <a:ext uri="{FF2B5EF4-FFF2-40B4-BE49-F238E27FC236}">
                    <a16:creationId xmlns:a16="http://schemas.microsoft.com/office/drawing/2014/main" xmlns="" id="{663095D2-A5CB-F2A4-71D6-0BC31AD3311A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36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" name="Đồ họa 7">
                <a:extLst>
                  <a:ext uri="{FF2B5EF4-FFF2-40B4-BE49-F238E27FC236}">
                    <a16:creationId xmlns:a16="http://schemas.microsoft.com/office/drawing/2014/main" xmlns="" id="{5C7B5310-83D0-2F3B-C4E7-9030AB1EF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5" name="Hộp Văn bản 42">
              <a:extLst>
                <a:ext uri="{FF2B5EF4-FFF2-40B4-BE49-F238E27FC236}">
                  <a16:creationId xmlns:a16="http://schemas.microsoft.com/office/drawing/2014/main" xmlns="" id="{C1068330-4DFC-7502-00A6-B9BF8210C8F4}"/>
                </a:ext>
              </a:extLst>
            </p:cNvPr>
            <p:cNvSpPr txBox="1"/>
            <p:nvPr/>
          </p:nvSpPr>
          <p:spPr>
            <a:xfrm>
              <a:off x="2122559" y="2726855"/>
              <a:ext cx="3885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fr-FR" sz="66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51 </a:t>
              </a:r>
              <a:r>
                <a:rPr lang="fr-FR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fr-FR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15</a:t>
              </a:r>
              <a:r>
                <a:rPr lang="fr-FR" sz="66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 </a:t>
              </a:r>
              <a:r>
                <a:rPr lang="fr-FR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r>
                <a:rPr lang="fr-FR" sz="6600" b="1" dirty="0">
                  <a:solidFill>
                    <a:prstClr val="black"/>
                  </a:solidFill>
                  <a:ea typeface="Cambria" panose="02040503050406030204" pitchFamily="18" charset="0"/>
                </a:rPr>
                <a:t> </a:t>
              </a:r>
              <a:endParaRPr lang="vi-VN" sz="66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xmlns="" id="{0A1ADC9D-7E88-DCBC-9514-747C9096F39C}"/>
              </a:ext>
            </a:extLst>
          </p:cNvPr>
          <p:cNvGrpSpPr/>
          <p:nvPr/>
        </p:nvGrpSpPr>
        <p:grpSpPr>
          <a:xfrm>
            <a:off x="9845403" y="4518453"/>
            <a:ext cx="7771709" cy="1728000"/>
            <a:chOff x="6372683" y="2989513"/>
            <a:chExt cx="5181139" cy="1152000"/>
          </a:xfrm>
        </p:grpSpPr>
        <p:grpSp>
          <p:nvGrpSpPr>
            <p:cNvPr id="9" name="Nhóm 22">
              <a:extLst>
                <a:ext uri="{FF2B5EF4-FFF2-40B4-BE49-F238E27FC236}">
                  <a16:creationId xmlns:a16="http://schemas.microsoft.com/office/drawing/2014/main" xmlns="" id="{D19F7F6F-D1F0-5BCB-E192-AB7C51861134}"/>
                </a:ext>
              </a:extLst>
            </p:cNvPr>
            <p:cNvGrpSpPr/>
            <p:nvPr/>
          </p:nvGrpSpPr>
          <p:grpSpPr>
            <a:xfrm>
              <a:off x="6372683" y="2989513"/>
              <a:ext cx="5113521" cy="1152000"/>
              <a:chOff x="6309362" y="2463371"/>
              <a:chExt cx="5113521" cy="1152000"/>
            </a:xfrm>
          </p:grpSpPr>
          <p:sp>
            <p:nvSpPr>
              <p:cNvPr id="11" name="Hình chữ nhật: Góc Tròn 12">
                <a:extLst>
                  <a:ext uri="{FF2B5EF4-FFF2-40B4-BE49-F238E27FC236}">
                    <a16:creationId xmlns:a16="http://schemas.microsoft.com/office/drawing/2014/main" xmlns="" id="{DF034C2D-D8FF-D87B-EA51-3ACD0F026F6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734693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36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2" name="Đồ họa 14">
                <a:extLst>
                  <a:ext uri="{FF2B5EF4-FFF2-40B4-BE49-F238E27FC236}">
                    <a16:creationId xmlns:a16="http://schemas.microsoft.com/office/drawing/2014/main" xmlns="" id="{15B71963-A2BF-0506-33D3-FE991B60B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432C0E75-21BA-AA61-7688-876E19A0C7FC}"/>
                </a:ext>
              </a:extLst>
            </p:cNvPr>
            <p:cNvSpPr txBox="1"/>
            <p:nvPr/>
          </p:nvSpPr>
          <p:spPr>
            <a:xfrm>
              <a:off x="7535302" y="3220065"/>
              <a:ext cx="4018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50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15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endParaRPr lang="vi-VN" sz="66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xmlns="" id="{11B0A1EA-1A27-8802-278E-E2C22C77A05B}"/>
              </a:ext>
            </a:extLst>
          </p:cNvPr>
          <p:cNvGrpSpPr/>
          <p:nvPr/>
        </p:nvGrpSpPr>
        <p:grpSpPr>
          <a:xfrm>
            <a:off x="855295" y="6850676"/>
            <a:ext cx="7701519" cy="1728000"/>
            <a:chOff x="379277" y="4544328"/>
            <a:chExt cx="5134346" cy="1152000"/>
          </a:xfrm>
        </p:grpSpPr>
        <p:grpSp>
          <p:nvGrpSpPr>
            <p:cNvPr id="14" name="Nhóm 23">
              <a:extLst>
                <a:ext uri="{FF2B5EF4-FFF2-40B4-BE49-F238E27FC236}">
                  <a16:creationId xmlns:a16="http://schemas.microsoft.com/office/drawing/2014/main" xmlns="" id="{55280F50-DDFD-8229-7051-8AFEB3C464E5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16" name="Hình chữ nhật: Góc Tròn 19">
                <a:extLst>
                  <a:ext uri="{FF2B5EF4-FFF2-40B4-BE49-F238E27FC236}">
                    <a16:creationId xmlns:a16="http://schemas.microsoft.com/office/drawing/2014/main" xmlns="" id="{401FC0E6-670B-E87C-8A3C-E73E567145BD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8">
                <a:extLst>
                  <a:ext uri="{FF2B5EF4-FFF2-40B4-BE49-F238E27FC236}">
                    <a16:creationId xmlns:a16="http://schemas.microsoft.com/office/drawing/2014/main" xmlns="" id="{ED2515FE-F5E9-BB8F-BCC7-1FE43F01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2">
              <a:extLst>
                <a:ext uri="{FF2B5EF4-FFF2-40B4-BE49-F238E27FC236}">
                  <a16:creationId xmlns:a16="http://schemas.microsoft.com/office/drawing/2014/main" xmlns="" id="{01EEE0DE-303E-473A-DDFE-AA54FBEC5F82}"/>
                </a:ext>
              </a:extLst>
            </p:cNvPr>
            <p:cNvSpPr txBox="1"/>
            <p:nvPr/>
          </p:nvSpPr>
          <p:spPr>
            <a:xfrm>
              <a:off x="1555596" y="4756608"/>
              <a:ext cx="39580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45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30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endParaRPr lang="vi-VN" sz="66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xmlns="" id="{67015A9A-9CCB-9551-EF0C-1C3DF01A03FB}"/>
              </a:ext>
            </a:extLst>
          </p:cNvPr>
          <p:cNvGrpSpPr/>
          <p:nvPr/>
        </p:nvGrpSpPr>
        <p:grpSpPr>
          <a:xfrm>
            <a:off x="9845403" y="6900331"/>
            <a:ext cx="7102041" cy="1729904"/>
            <a:chOff x="6372683" y="4577431"/>
            <a:chExt cx="4734694" cy="1153269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xmlns="" id="{B292224B-37F5-B83F-C968-A9EDB904D618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xmlns="" id="{EFDD280A-5E39-2477-9C72-E0985C46F319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vi-VN" sz="6600" dirty="0">
                  <a:solidFill>
                    <a:prstClr val="white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xmlns="" id="{3E1BACA2-4658-73D1-FEB1-51E599709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3" name="Hộp Văn bản 42">
              <a:extLst>
                <a:ext uri="{FF2B5EF4-FFF2-40B4-BE49-F238E27FC236}">
                  <a16:creationId xmlns:a16="http://schemas.microsoft.com/office/drawing/2014/main" xmlns="" id="{450E6C60-F64E-E44C-34C2-4D6606B5FBAC}"/>
                </a:ext>
              </a:extLst>
            </p:cNvPr>
            <p:cNvSpPr txBox="1"/>
            <p:nvPr/>
          </p:nvSpPr>
          <p:spPr>
            <a:xfrm>
              <a:off x="7574270" y="4750996"/>
              <a:ext cx="34087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1371600">
                <a:spcBef>
                  <a:spcPts val="900"/>
                </a:spcBef>
                <a:spcAft>
                  <a:spcPts val="900"/>
                </a:spcAft>
                <a:defRPr/>
              </a:pP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10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phút</a:t>
              </a:r>
              <a:r>
                <a:rPr lang="en-US" sz="6600" b="1" dirty="0" smtClean="0">
                  <a:solidFill>
                    <a:prstClr val="black"/>
                  </a:solidFill>
                  <a:ea typeface="Cambria" panose="02040503050406030204" pitchFamily="18" charset="0"/>
                </a:rPr>
                <a:t> 5 </a:t>
              </a:r>
              <a:r>
                <a:rPr lang="en-US" sz="6600" b="1" dirty="0" err="1" smtClean="0">
                  <a:solidFill>
                    <a:prstClr val="black"/>
                  </a:solidFill>
                  <a:ea typeface="Cambria" panose="02040503050406030204" pitchFamily="18" charset="0"/>
                </a:rPr>
                <a:t>giây</a:t>
              </a:r>
              <a:endParaRPr lang="vi-VN" sz="6600" b="1" dirty="0">
                <a:solidFill>
                  <a:prstClr val="black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29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97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25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25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560</Words>
  <Application>Microsoft Office PowerPoint</Application>
  <PresentationFormat>Custom</PresentationFormat>
  <Paragraphs>105</Paragraphs>
  <Slides>38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#9Slide06 SVNDope Script</vt:lpstr>
      <vt:lpstr>#9Slide07 HoneyCream</vt:lpstr>
      <vt:lpstr>Calibri</vt:lpstr>
      <vt:lpstr>SVN-Newton</vt:lpstr>
      <vt:lpstr>Chewy</vt:lpstr>
      <vt:lpstr>Poppins</vt:lpstr>
      <vt:lpstr>SVN-Ready</vt:lpstr>
      <vt:lpstr>Cambria</vt:lpstr>
      <vt:lpstr>Times New Roman</vt:lpstr>
      <vt:lpstr>SVN-SAF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TOAN</dc:title>
  <dc:creator>DELL</dc:creator>
  <cp:lastModifiedBy>DELL</cp:lastModifiedBy>
  <cp:revision>41</cp:revision>
  <dcterms:created xsi:type="dcterms:W3CDTF">2006-08-16T00:00:00Z</dcterms:created>
  <dcterms:modified xsi:type="dcterms:W3CDTF">2025-03-21T16:26:22Z</dcterms:modified>
  <dc:identifier>DAGfgS6hvSs</dc:identifier>
</cp:coreProperties>
</file>