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8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9A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91" autoAdjust="0"/>
  </p:normalViewPr>
  <p:slideViewPr>
    <p:cSldViewPr snapToGrid="0">
      <p:cViewPr varScale="1">
        <p:scale>
          <a:sx n="84" d="100"/>
          <a:sy n="84" d="100"/>
        </p:scale>
        <p:origin x="974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82D62-3D69-28C4-C6C1-6533428A4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28E7E-DC90-101C-605F-0C3A575D80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F7EFC-5A32-54CE-1B09-B88D69479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3629-8724-4461-8315-1BEFB8DD2715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70235-70F8-2852-D097-FC5DEB68B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F5F35-2375-81A5-A9A9-3A654C9D7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7C0F-2E40-4E82-8EA6-64226EA0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04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E79D1-9E5A-613C-FEEC-00AC7B5A2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CAF414-38D4-1DD8-A6DC-8337DA3D4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FD0EF-85C3-FD3E-D066-8773C747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3629-8724-4461-8315-1BEFB8DD2715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62668-7F7A-9CD9-7BB1-C47F59867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C322E-1E7A-476F-21C9-E9A2EA23C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7C0F-2E40-4E82-8EA6-64226EA0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83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3A5D56-41F2-FC84-F93C-A59CAB0490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DD8F5D-C00E-FA13-A4D3-2927606EDC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34915-89E9-2AD3-5D63-2D1C1400D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3629-8724-4461-8315-1BEFB8DD2715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F0674-0DD7-C417-8BC7-797B1D419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3DFDB-9220-FDD3-D9A6-5A60B0FE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7C0F-2E40-4E82-8EA6-64226EA0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44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1E547-2621-7C3F-7768-7A6B62EB6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1A7FC-123C-3A0E-CB96-F7D3E358F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C5450-F949-57CD-2731-877E9299A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3629-8724-4461-8315-1BEFB8DD2715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60A44-49F1-1402-C298-118492007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10A3C-0D0B-35CE-F5AE-BDAF9D26D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7C0F-2E40-4E82-8EA6-64226EA0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97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26B91-7B07-D491-CC68-DEFF85AAE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1D85A-7997-3255-C43C-8757862C3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5E342-F209-2601-BC22-718D5255B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3629-8724-4461-8315-1BEFB8DD2715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EED56-F948-030C-B234-FCF475164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873CB-436C-10C7-CEB7-82D8D9791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7C0F-2E40-4E82-8EA6-64226EA0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17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788ED-FC83-6E9F-9BA3-BF7304FCA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FA85A-4385-1C7F-8C7A-49391F4FB5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CF994A-7FD3-F3DC-D60D-A102E8CC2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793507-8EF6-1022-D36C-F24CA445A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3629-8724-4461-8315-1BEFB8DD2715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87E683-B7A8-6ADD-34E7-BC580E063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E979C7-A6EF-8B6A-C99B-DE1A8CD89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7C0F-2E40-4E82-8EA6-64226EA0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02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91425-D249-FFEB-5246-22E94E05D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D0827-5FF9-9F15-9373-DEEE25827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873D6-BBD2-B758-40FB-A6C547515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226F12-09AD-8432-BF06-35DFE5002C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800B44-B0B5-1B28-77F2-275603713A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1628B9-44C2-FE0E-2B36-B6266FBBC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3629-8724-4461-8315-1BEFB8DD2715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F6834C-72B6-B656-923B-6E1E24C29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B7C6E-827C-475D-B851-253E2A86E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7C0F-2E40-4E82-8EA6-64226EA0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32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D1ACC-DD6A-D1ED-6FA3-A6A59591C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D0227B-711A-5FB1-C8DD-4CE86020B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3629-8724-4461-8315-1BEFB8DD2715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5E0521-B1A2-5EDC-65AD-2A09B7423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6E8165-5615-A9D7-62E3-91F0CDF6F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7C0F-2E40-4E82-8EA6-64226EA0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58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0049BA-AECB-244D-7B74-9A69C1F9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3629-8724-4461-8315-1BEFB8DD2715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37E170-4FCB-ECD5-6D1F-A0C6DA562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3EE11-A486-CA97-28B1-EB3B3158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7C0F-2E40-4E82-8EA6-64226EA0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45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47C9A-1331-65A7-783D-6DEE009B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FB130-C116-F834-6654-3617718B4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22ECE4-9A3F-1E4A-D4FD-4FC1585CE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C6ACCF-741E-6CB0-2638-22A0E17B7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3629-8724-4461-8315-1BEFB8DD2715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6F2B2B-CFEB-3C31-998B-7D4C333C9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257B89-0736-F02D-4A51-6D7101BD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7C0F-2E40-4E82-8EA6-64226EA0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08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0699E-76C0-C103-2201-FF3804B7F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84EB5F-7040-E8D2-FA93-E9ACBAB017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0185F5-A4A4-B46F-7ACF-08B24A877E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2AFB30-1CA6-D01C-96C5-7EE2D54C7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3629-8724-4461-8315-1BEFB8DD2715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C81EF8-7C26-62F1-8435-74CCBA055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8B31CA-3534-0A1D-3586-A22D4DC06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7C0F-2E40-4E82-8EA6-64226EA08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07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3543D7-1082-706D-0627-9CF04ED43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FE1AAB-A37D-00FE-2FA2-C8BD208C8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90EB5-6BAC-2BA6-03A2-A00A5169A9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E3629-8724-4461-8315-1BEFB8DD2715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89308-4F9E-08CF-267C-C3416A4ABC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777DC-1935-A379-1615-A0D3B50A4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D7C0F-2E40-4E82-8EA6-64226EA08D8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057ABA-E57F-C270-9745-B1A6FC64E70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6456" y="-1059872"/>
            <a:ext cx="14202391" cy="1009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57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E63722D-6193-4E40-FF0E-D01CB00F0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7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C03C8-1693-D184-AF90-B35719708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38B878-A376-8C2D-33DB-8F0529C94D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C50FA3-E9A8-89D0-E380-622EC55D1BB4}"/>
              </a:ext>
            </a:extLst>
          </p:cNvPr>
          <p:cNvSpPr/>
          <p:nvPr/>
        </p:nvSpPr>
        <p:spPr>
          <a:xfrm>
            <a:off x="104241" y="105075"/>
            <a:ext cx="11985949" cy="6720841"/>
          </a:xfrm>
          <a:prstGeom prst="roundRect">
            <a:avLst>
              <a:gd name="adj" fmla="val 785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74EC71-487C-EE76-ED14-FD414D07F7BB}"/>
              </a:ext>
            </a:extLst>
          </p:cNvPr>
          <p:cNvSpPr txBox="1"/>
          <p:nvPr/>
        </p:nvSpPr>
        <p:spPr>
          <a:xfrm>
            <a:off x="172358" y="175846"/>
            <a:ext cx="11840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1E35F1-052B-6C02-3D9A-AB45D32FDBE4}"/>
              </a:ext>
            </a:extLst>
          </p:cNvPr>
          <p:cNvSpPr txBox="1"/>
          <p:nvPr/>
        </p:nvSpPr>
        <p:spPr>
          <a:xfrm>
            <a:off x="164461" y="833613"/>
            <a:ext cx="1182543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lũ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dọc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bờ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dứa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rón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bỗng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bặt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Ở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xa,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tức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vừa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rời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chưa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r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Nguyễn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7CEB2C-78D1-F6EF-D6D8-FC4573A019BB}"/>
              </a:ext>
            </a:extLst>
          </p:cNvPr>
          <p:cNvSpPr txBox="1"/>
          <p:nvPr/>
        </p:nvSpPr>
        <p:spPr>
          <a:xfrm>
            <a:off x="0" y="4253798"/>
            <a:ext cx="74540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4DDBF3-7430-C13B-6752-0AF2BC018A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14970" r="5394" b="-1064"/>
          <a:stretch/>
        </p:blipFill>
        <p:spPr>
          <a:xfrm>
            <a:off x="8334729" y="4074122"/>
            <a:ext cx="3715389" cy="30827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6C16C7-0FA5-2DE6-BB7D-D073EBAC8010}"/>
              </a:ext>
            </a:extLst>
          </p:cNvPr>
          <p:cNvSpPr txBox="1"/>
          <p:nvPr/>
        </p:nvSpPr>
        <p:spPr>
          <a:xfrm>
            <a:off x="10558169" y="831392"/>
            <a:ext cx="1463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8B79EA-D9FD-6E70-A786-DC03F51F6110}"/>
              </a:ext>
            </a:extLst>
          </p:cNvPr>
          <p:cNvSpPr txBox="1"/>
          <p:nvPr/>
        </p:nvSpPr>
        <p:spPr>
          <a:xfrm>
            <a:off x="10542127" y="831392"/>
            <a:ext cx="1957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endParaRPr lang="en-US" sz="32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00E318-9B13-A94E-2DE9-54CD11EE08A8}"/>
              </a:ext>
            </a:extLst>
          </p:cNvPr>
          <p:cNvSpPr txBox="1"/>
          <p:nvPr/>
        </p:nvSpPr>
        <p:spPr>
          <a:xfrm>
            <a:off x="1814129" y="5418672"/>
            <a:ext cx="1957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DCA24E-15FD-01C3-419B-EF02DC9A8BB3}"/>
              </a:ext>
            </a:extLst>
          </p:cNvPr>
          <p:cNvSpPr txBox="1"/>
          <p:nvPr/>
        </p:nvSpPr>
        <p:spPr>
          <a:xfrm>
            <a:off x="3759095" y="2800231"/>
            <a:ext cx="676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391E8-15D1-1B7B-210A-9D03CBDEA125}"/>
              </a:ext>
            </a:extLst>
          </p:cNvPr>
          <p:cNvSpPr txBox="1"/>
          <p:nvPr/>
        </p:nvSpPr>
        <p:spPr>
          <a:xfrm>
            <a:off x="3727011" y="2784530"/>
            <a:ext cx="751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endParaRPr lang="en-US" sz="32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5B9186-B69A-84C9-D98C-6CD7533F8B72}"/>
              </a:ext>
            </a:extLst>
          </p:cNvPr>
          <p:cNvSpPr txBox="1"/>
          <p:nvPr/>
        </p:nvSpPr>
        <p:spPr>
          <a:xfrm>
            <a:off x="3673404" y="5434714"/>
            <a:ext cx="1957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0ED703-D5F3-7D28-040B-566F0341D649}"/>
              </a:ext>
            </a:extLst>
          </p:cNvPr>
          <p:cNvSpPr txBox="1"/>
          <p:nvPr/>
        </p:nvSpPr>
        <p:spPr>
          <a:xfrm>
            <a:off x="1665128" y="3282233"/>
            <a:ext cx="1463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6B9C0D-6F66-799B-725E-0FB3E6561B72}"/>
              </a:ext>
            </a:extLst>
          </p:cNvPr>
          <p:cNvSpPr txBox="1"/>
          <p:nvPr/>
        </p:nvSpPr>
        <p:spPr>
          <a:xfrm>
            <a:off x="1618707" y="3282232"/>
            <a:ext cx="1957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endParaRPr lang="en-US" sz="32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C0BC10-5A28-7A08-62A8-08CF01DF2BF4}"/>
              </a:ext>
            </a:extLst>
          </p:cNvPr>
          <p:cNvSpPr txBox="1"/>
          <p:nvPr/>
        </p:nvSpPr>
        <p:spPr>
          <a:xfrm>
            <a:off x="4701333" y="5439612"/>
            <a:ext cx="1957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endParaRPr lang="en-US" sz="32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79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6" grpId="0"/>
      <p:bldP spid="10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F26E5-7CB8-556D-3DEF-BACF92A19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05F3F9-E14D-E082-0D09-4E0819C690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1928579-BB4D-6A9D-5F39-EE601492D74A}"/>
              </a:ext>
            </a:extLst>
          </p:cNvPr>
          <p:cNvSpPr/>
          <p:nvPr/>
        </p:nvSpPr>
        <p:spPr>
          <a:xfrm>
            <a:off x="104241" y="105075"/>
            <a:ext cx="11985949" cy="6720841"/>
          </a:xfrm>
          <a:prstGeom prst="roundRect">
            <a:avLst>
              <a:gd name="adj" fmla="val 785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00FFB2-3513-7B61-F9D0-15F7DE9C00DD}"/>
              </a:ext>
            </a:extLst>
          </p:cNvPr>
          <p:cNvSpPr txBox="1"/>
          <p:nvPr/>
        </p:nvSpPr>
        <p:spPr>
          <a:xfrm>
            <a:off x="172358" y="175846"/>
            <a:ext cx="11840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C12875-6B51-6241-A209-DF7C93D9FC48}"/>
              </a:ext>
            </a:extLst>
          </p:cNvPr>
          <p:cNvSpPr txBox="1"/>
          <p:nvPr/>
        </p:nvSpPr>
        <p:spPr>
          <a:xfrm>
            <a:off x="164461" y="673193"/>
            <a:ext cx="1182543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lũ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dọc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bờ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dứa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rón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bỗng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bặt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Ở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xa,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tức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vừa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rời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chưa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r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Nguyễn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6C3A42-2B19-CA9F-BF4A-5E5331DD70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14970" r="5394" b="-1064"/>
          <a:stretch/>
        </p:blipFill>
        <p:spPr>
          <a:xfrm>
            <a:off x="9577138" y="4033885"/>
            <a:ext cx="3818021" cy="29467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5D1860-FF93-7A4B-7CE5-4749D7AFBDD3}"/>
              </a:ext>
            </a:extLst>
          </p:cNvPr>
          <p:cNvSpPr txBox="1"/>
          <p:nvPr/>
        </p:nvSpPr>
        <p:spPr>
          <a:xfrm>
            <a:off x="164461" y="4064068"/>
            <a:ext cx="9737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a:</a:t>
            </a:r>
          </a:p>
          <a:p>
            <a:pPr algn="just"/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B408FF-BA22-13C0-7B41-0D7E0683E54F}"/>
              </a:ext>
            </a:extLst>
          </p:cNvPr>
          <p:cNvSpPr txBox="1"/>
          <p:nvPr/>
        </p:nvSpPr>
        <p:spPr>
          <a:xfrm>
            <a:off x="284744" y="5063095"/>
            <a:ext cx="9737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tuyệt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60BD6C-8881-F83E-C1A2-CD38176F2FE1}"/>
              </a:ext>
            </a:extLst>
          </p:cNvPr>
          <p:cNvSpPr txBox="1"/>
          <p:nvPr/>
        </p:nvSpPr>
        <p:spPr>
          <a:xfrm>
            <a:off x="284744" y="5547844"/>
            <a:ext cx="9737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thậm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141BDF-9D2A-5872-78D1-8A3D6AF130E7}"/>
              </a:ext>
            </a:extLst>
          </p:cNvPr>
          <p:cNvSpPr txBox="1"/>
          <p:nvPr/>
        </p:nvSpPr>
        <p:spPr>
          <a:xfrm>
            <a:off x="284744" y="6055708"/>
            <a:ext cx="9737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bởi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57576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5B95D9-5FFF-AE72-0C00-CC94D1B354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95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841F6-5580-3619-7B63-DDBA67A43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9E48A51-ED06-0F61-1814-E7F03C393A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21" b="70994"/>
          <a:stretch/>
        </p:blipFill>
        <p:spPr>
          <a:xfrm>
            <a:off x="1" y="1"/>
            <a:ext cx="3149686" cy="15079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A4FCAC-E5C1-6185-A9B7-FD0A48B4297B}"/>
              </a:ext>
            </a:extLst>
          </p:cNvPr>
          <p:cNvSpPr txBox="1"/>
          <p:nvPr/>
        </p:nvSpPr>
        <p:spPr>
          <a:xfrm>
            <a:off x="1475873" y="-16042"/>
            <a:ext cx="10716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 </a:t>
            </a:r>
            <a:r>
              <a:rPr lang="en-US" sz="30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30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0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0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30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0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30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hòn</a:t>
            </a:r>
            <a:r>
              <a:rPr lang="en-US" sz="30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đảo</a:t>
            </a:r>
            <a:r>
              <a:rPr lang="en-US" sz="30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0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30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0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0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0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0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30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0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30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0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3000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8B5CDB-1E44-14C5-E718-79F13801F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9" t="70994" r="-263"/>
          <a:stretch/>
        </p:blipFill>
        <p:spPr>
          <a:xfrm>
            <a:off x="6705601" y="4939326"/>
            <a:ext cx="5486400" cy="19186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45EB33-CB5B-A6E2-1716-2EFC5833535E}"/>
              </a:ext>
            </a:extLst>
          </p:cNvPr>
          <p:cNvSpPr txBox="1"/>
          <p:nvPr/>
        </p:nvSpPr>
        <p:spPr>
          <a:xfrm>
            <a:off x="183281" y="1739658"/>
            <a:ext cx="1182543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giấc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       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rực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rỡ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ngoài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kéo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khỏi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giấc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          ,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bay,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Dương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trông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lam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ngọc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lấp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lánh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đảo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Ma-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-ga-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xca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ngọc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lục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đính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      ,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dải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tuyệt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đẹp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thỉnh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thoảng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lộ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nâu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đỏ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chặt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vết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thương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già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        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chưa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Ma-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-ga-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xca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xót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xa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thương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</a:t>
            </a:r>
          </a:p>
          <a:p>
            <a:pPr algn="just"/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(</a:t>
            </a:r>
            <a:r>
              <a:rPr lang="en-US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Nguyệt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Tiểu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Giang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142BF7D-3A19-D38D-842C-466ED22A68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61466" r="31974" b="8304"/>
          <a:stretch/>
        </p:blipFill>
        <p:spPr>
          <a:xfrm>
            <a:off x="-81595" y="967537"/>
            <a:ext cx="3048000" cy="8206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BC6D83E-23E0-CB9B-4168-B59276B72273}"/>
              </a:ext>
            </a:extLst>
          </p:cNvPr>
          <p:cNvSpPr txBox="1"/>
          <p:nvPr/>
        </p:nvSpPr>
        <p:spPr>
          <a:xfrm>
            <a:off x="215365" y="1015663"/>
            <a:ext cx="14850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i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 </a:t>
            </a:r>
            <a:r>
              <a:rPr lang="en-US" sz="3000" b="1" i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endParaRPr lang="en-US" sz="3000" b="1" i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9335F3A-057C-B336-16DB-BDCFFA77CF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61466" r="31974" b="8304"/>
          <a:stretch/>
        </p:blipFill>
        <p:spPr>
          <a:xfrm>
            <a:off x="2931092" y="959325"/>
            <a:ext cx="3048000" cy="8206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13ADE22-F4C5-B0EF-B654-DCF2C3609D28}"/>
              </a:ext>
            </a:extLst>
          </p:cNvPr>
          <p:cNvSpPr txBox="1"/>
          <p:nvPr/>
        </p:nvSpPr>
        <p:spPr>
          <a:xfrm>
            <a:off x="3228052" y="1007451"/>
            <a:ext cx="14850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i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endParaRPr lang="en-US" sz="3000" b="1" i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11B1DD4-B518-32D1-618C-DD55CB8C0C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61466" r="31974" b="8304"/>
          <a:stretch/>
        </p:blipFill>
        <p:spPr>
          <a:xfrm>
            <a:off x="5894780" y="976922"/>
            <a:ext cx="3048000" cy="82063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E0C2976-5321-69BA-C3EA-AF7703BE59A1}"/>
              </a:ext>
            </a:extLst>
          </p:cNvPr>
          <p:cNvSpPr txBox="1"/>
          <p:nvPr/>
        </p:nvSpPr>
        <p:spPr>
          <a:xfrm>
            <a:off x="6279278" y="1041237"/>
            <a:ext cx="14850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i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000" b="1" i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endParaRPr lang="en-US" sz="3000" b="1" i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40E865A-3AC3-9F20-01D7-E97E4DE0D4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61466" r="31974" b="8304"/>
          <a:stretch/>
        </p:blipFill>
        <p:spPr>
          <a:xfrm>
            <a:off x="8862570" y="1015663"/>
            <a:ext cx="3048000" cy="82063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7B68C36-C428-34E0-92E0-D9BD5D0975FF}"/>
              </a:ext>
            </a:extLst>
          </p:cNvPr>
          <p:cNvSpPr txBox="1"/>
          <p:nvPr/>
        </p:nvSpPr>
        <p:spPr>
          <a:xfrm>
            <a:off x="9155428" y="1085853"/>
            <a:ext cx="20057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i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 </a:t>
            </a:r>
            <a:r>
              <a:rPr lang="en-US" sz="3000" b="1" i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endParaRPr lang="en-US" sz="3000" b="1" i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2B3779C-5A47-B634-98DE-433A595307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" t="3041" r="56579" b="56725"/>
          <a:stretch/>
        </p:blipFill>
        <p:spPr>
          <a:xfrm>
            <a:off x="4828245" y="1599723"/>
            <a:ext cx="1199921" cy="6394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90F7506-CD64-ABD3-B7D8-5C4BD3375F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" t="3041" r="56579" b="56725"/>
          <a:stretch/>
        </p:blipFill>
        <p:spPr>
          <a:xfrm>
            <a:off x="6245446" y="2151115"/>
            <a:ext cx="1199921" cy="63940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FB3E73F-7D88-6E37-F666-79533B42A9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" t="3041" r="56579" b="56725"/>
          <a:stretch/>
        </p:blipFill>
        <p:spPr>
          <a:xfrm>
            <a:off x="1586271" y="3518492"/>
            <a:ext cx="1199921" cy="63940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C21BA9A-351C-3A2F-748D-7FC22C0E44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" t="3041" r="56579" b="56725"/>
          <a:stretch/>
        </p:blipFill>
        <p:spPr>
          <a:xfrm>
            <a:off x="1644560" y="4881890"/>
            <a:ext cx="1199921" cy="63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5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5086 0.57778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2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11732 0.11273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9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33854 0.52939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2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0.27175 0.16157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6569 0.3055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39" y="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10079 0.37106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" y="1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0.6017 0.1426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78" y="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-0.39179 0.5662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5" y="2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21" grpId="0"/>
      <p:bldP spid="24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74682-8BCD-365C-2A4D-BC051154C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C1846-8393-5E34-D182-A5AEFB8C9D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288C3D-D826-7AFE-9353-F4720E497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015" y="286603"/>
            <a:ext cx="10870905" cy="417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88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44C41C-186F-C5F6-3D15-A18AC842AF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AD314D-A865-0AA1-A66C-45F7FB665022}"/>
              </a:ext>
            </a:extLst>
          </p:cNvPr>
          <p:cNvSpPr txBox="1"/>
          <p:nvPr/>
        </p:nvSpPr>
        <p:spPr>
          <a:xfrm>
            <a:off x="478302" y="1899139"/>
            <a:ext cx="112347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hôm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nay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chặng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tuổi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nhớ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kỉ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niệm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ấu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bắt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794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E575CE-951D-1CC8-D4AA-9F09D2B4C9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3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928959-03E8-58D7-A31E-ACD5C2E079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24CB098-83EF-4B33-6532-8761CD0CD087}"/>
              </a:ext>
            </a:extLst>
          </p:cNvPr>
          <p:cNvSpPr/>
          <p:nvPr/>
        </p:nvSpPr>
        <p:spPr>
          <a:xfrm>
            <a:off x="168410" y="137159"/>
            <a:ext cx="11840308" cy="6720841"/>
          </a:xfrm>
          <a:prstGeom prst="roundRect">
            <a:avLst>
              <a:gd name="adj" fmla="val 785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A85CBF-95CB-F790-3D81-19D17AE0999E}"/>
              </a:ext>
            </a:extLst>
          </p:cNvPr>
          <p:cNvSpPr txBox="1"/>
          <p:nvPr/>
        </p:nvSpPr>
        <p:spPr>
          <a:xfrm>
            <a:off x="172358" y="175846"/>
            <a:ext cx="118403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biện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pháp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9F768FE-C183-57B2-ACBC-85DAABB73D8D}"/>
              </a:ext>
            </a:extLst>
          </p:cNvPr>
          <p:cNvGrpSpPr/>
          <p:nvPr/>
        </p:nvGrpSpPr>
        <p:grpSpPr>
          <a:xfrm>
            <a:off x="340541" y="1340299"/>
            <a:ext cx="11478093" cy="3138518"/>
            <a:chOff x="340541" y="1468635"/>
            <a:chExt cx="11478093" cy="313851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63D12EE-A3C0-6BE4-9D85-B9D458B97052}"/>
                </a:ext>
              </a:extLst>
            </p:cNvPr>
            <p:cNvSpPr/>
            <p:nvPr/>
          </p:nvSpPr>
          <p:spPr>
            <a:xfrm>
              <a:off x="367533" y="1468635"/>
              <a:ext cx="11451101" cy="3138518"/>
            </a:xfrm>
            <a:prstGeom prst="roundRect">
              <a:avLst/>
            </a:prstGeom>
            <a:noFill/>
            <a:ln w="28575">
              <a:solidFill>
                <a:srgbClr val="009ACE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EAADE9-2A83-B97F-F329-E94C5CA64F91}"/>
                </a:ext>
              </a:extLst>
            </p:cNvPr>
            <p:cNvSpPr txBox="1"/>
            <p:nvPr/>
          </p:nvSpPr>
          <p:spPr>
            <a:xfrm>
              <a:off x="340541" y="1560165"/>
              <a:ext cx="9140344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a.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Mỗi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nấu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cơm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đều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cần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tre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cắm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rất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khéo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dây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lưng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uốn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cánh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cung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phía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trước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đầu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cần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treo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nồi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nhỏ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nấu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cơm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giữ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cần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cầm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đuốc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đung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đưa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ánh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lửa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bập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bùng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algn="r"/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</a:t>
              </a:r>
              <a:r>
                <a:rPr lang="en-US" sz="32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Minh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Nhương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B80311-D763-DA80-0106-FFF00C88E812}"/>
              </a:ext>
            </a:extLst>
          </p:cNvPr>
          <p:cNvGrpSpPr/>
          <p:nvPr/>
        </p:nvGrpSpPr>
        <p:grpSpPr>
          <a:xfrm>
            <a:off x="340541" y="4618437"/>
            <a:ext cx="11478093" cy="2153633"/>
            <a:chOff x="340541" y="1468635"/>
            <a:chExt cx="11478093" cy="215363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CF814A5-3026-C85E-287D-2E418E4A23CD}"/>
                </a:ext>
              </a:extLst>
            </p:cNvPr>
            <p:cNvSpPr/>
            <p:nvPr/>
          </p:nvSpPr>
          <p:spPr>
            <a:xfrm>
              <a:off x="367533" y="1468635"/>
              <a:ext cx="11451101" cy="2153633"/>
            </a:xfrm>
            <a:prstGeom prst="roundRect">
              <a:avLst/>
            </a:prstGeom>
            <a:noFill/>
            <a:ln w="28575">
              <a:solidFill>
                <a:srgbClr val="009ACE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DC40C7-7E14-51D0-E058-7E6DCDCC66D9}"/>
                </a:ext>
              </a:extLst>
            </p:cNvPr>
            <p:cNvSpPr txBox="1"/>
            <p:nvPr/>
          </p:nvSpPr>
          <p:spPr>
            <a:xfrm>
              <a:off x="340541" y="1560165"/>
              <a:ext cx="849865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b.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Thào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Sùng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cười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thật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tươi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Trong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mắt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cậu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tôi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thấy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chè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ngàn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thân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đẫm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sương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còn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ngọn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vươn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nắng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algn="r"/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</a:t>
              </a:r>
              <a:r>
                <a:rPr lang="en-US" sz="32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Nguyên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Hương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0A27C29-FDD3-DAAF-4381-1A78DDD5C9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7" t="7018"/>
          <a:stretch/>
        </p:blipFill>
        <p:spPr>
          <a:xfrm>
            <a:off x="9572165" y="1178834"/>
            <a:ext cx="2463545" cy="36539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C78746-86BD-77F5-B070-2E4CCFD0F5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" t="17322" r="37434" b="23101"/>
          <a:stretch/>
        </p:blipFill>
        <p:spPr>
          <a:xfrm>
            <a:off x="8839200" y="4709968"/>
            <a:ext cx="2823411" cy="1972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76FB47-DBDF-7677-008B-9D2BD17108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331" y="3684427"/>
            <a:ext cx="2997387" cy="16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8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0.04004 L 0.00338 0.003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96863-5EDF-CA04-CE07-42611ADBA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85F7B8-B603-E3B3-628B-0BA43BC46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1A8EAD0-A5F7-CB81-F050-F65E0E1C3230}"/>
              </a:ext>
            </a:extLst>
          </p:cNvPr>
          <p:cNvSpPr/>
          <p:nvPr/>
        </p:nvSpPr>
        <p:spPr>
          <a:xfrm>
            <a:off x="168410" y="137159"/>
            <a:ext cx="11840308" cy="6720841"/>
          </a:xfrm>
          <a:prstGeom prst="roundRect">
            <a:avLst>
              <a:gd name="adj" fmla="val 785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DA74F0-1250-4592-805C-5E18DABB654B}"/>
              </a:ext>
            </a:extLst>
          </p:cNvPr>
          <p:cNvSpPr txBox="1"/>
          <p:nvPr/>
        </p:nvSpPr>
        <p:spPr>
          <a:xfrm>
            <a:off x="172358" y="175846"/>
            <a:ext cx="118403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biện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pháp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36444A-6B28-887D-06CF-F6D0C07DE908}"/>
              </a:ext>
            </a:extLst>
          </p:cNvPr>
          <p:cNvGrpSpPr/>
          <p:nvPr/>
        </p:nvGrpSpPr>
        <p:grpSpPr>
          <a:xfrm>
            <a:off x="340541" y="1340299"/>
            <a:ext cx="11478093" cy="3138518"/>
            <a:chOff x="340541" y="1468635"/>
            <a:chExt cx="11478093" cy="313851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76AB544-D820-2341-7027-1CBEA0FA30F2}"/>
                </a:ext>
              </a:extLst>
            </p:cNvPr>
            <p:cNvSpPr/>
            <p:nvPr/>
          </p:nvSpPr>
          <p:spPr>
            <a:xfrm>
              <a:off x="367533" y="1468635"/>
              <a:ext cx="11451101" cy="3138518"/>
            </a:xfrm>
            <a:prstGeom prst="roundRect">
              <a:avLst/>
            </a:prstGeom>
            <a:noFill/>
            <a:ln w="28575">
              <a:solidFill>
                <a:srgbClr val="009ACE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9C6102-2FAF-31B7-0039-C677C0A3AA03}"/>
                </a:ext>
              </a:extLst>
            </p:cNvPr>
            <p:cNvSpPr txBox="1"/>
            <p:nvPr/>
          </p:nvSpPr>
          <p:spPr>
            <a:xfrm>
              <a:off x="340541" y="1560165"/>
              <a:ext cx="9140344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a.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Mỗi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32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nấu</a:t>
              </a:r>
              <a:r>
                <a:rPr lang="en-US" sz="32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cơm</a:t>
              </a:r>
              <a:r>
                <a:rPr lang="en-US" sz="32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đều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cần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tre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cắm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rất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khéo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dây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lưng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uốn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cánh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cung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phía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trước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đầu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cần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treo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nồi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nhỏ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32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32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nấu</a:t>
              </a:r>
              <a:r>
                <a:rPr lang="en-US" sz="32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cơm</a:t>
              </a:r>
              <a:r>
                <a:rPr lang="en-US" sz="32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giữ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cần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cầm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đuốc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đung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đưa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ánh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lửa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bập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bùng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algn="r"/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</a:t>
              </a:r>
              <a:r>
                <a:rPr lang="en-US" sz="32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Minh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Nhương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823C3D3-C7B7-85E3-0F94-96ED654C35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7" t="7018"/>
          <a:stretch/>
        </p:blipFill>
        <p:spPr>
          <a:xfrm>
            <a:off x="9572165" y="1178834"/>
            <a:ext cx="2463545" cy="36539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1FE57F-251D-47DD-736C-DBB15024ED10}"/>
              </a:ext>
            </a:extLst>
          </p:cNvPr>
          <p:cNvSpPr txBox="1"/>
          <p:nvPr/>
        </p:nvSpPr>
        <p:spPr>
          <a:xfrm>
            <a:off x="183282" y="4847021"/>
            <a:ext cx="625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A71253-E3F8-D28F-866B-A1E7B9F75914}"/>
              </a:ext>
            </a:extLst>
          </p:cNvPr>
          <p:cNvSpPr txBox="1"/>
          <p:nvPr/>
        </p:nvSpPr>
        <p:spPr>
          <a:xfrm>
            <a:off x="1623763" y="1425499"/>
            <a:ext cx="2952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nấu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cơm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7032B6-C3A4-A49B-D4F6-DDA72F9938BE}"/>
              </a:ext>
            </a:extLst>
          </p:cNvPr>
          <p:cNvSpPr txBox="1"/>
          <p:nvPr/>
        </p:nvSpPr>
        <p:spPr>
          <a:xfrm>
            <a:off x="1479385" y="1425499"/>
            <a:ext cx="3309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nấu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cơm</a:t>
            </a:r>
            <a:endParaRPr lang="en-US" sz="32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091D7C-43EA-FA71-6F00-1B8B59BE94E1}"/>
              </a:ext>
            </a:extLst>
          </p:cNvPr>
          <p:cNvSpPr txBox="1"/>
          <p:nvPr/>
        </p:nvSpPr>
        <p:spPr>
          <a:xfrm>
            <a:off x="3506337" y="2891436"/>
            <a:ext cx="2952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nấu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cơm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70A625-F810-021F-984B-DC90DA5B301E}"/>
              </a:ext>
            </a:extLst>
          </p:cNvPr>
          <p:cNvSpPr txBox="1"/>
          <p:nvPr/>
        </p:nvSpPr>
        <p:spPr>
          <a:xfrm>
            <a:off x="3361382" y="2891728"/>
            <a:ext cx="3309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nấu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cơm</a:t>
            </a:r>
            <a:endParaRPr lang="en-US" sz="32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66E8D6-CCF9-1C75-32F6-AEEB9111F2F6}"/>
              </a:ext>
            </a:extLst>
          </p:cNvPr>
          <p:cNvSpPr txBox="1"/>
          <p:nvPr/>
        </p:nvSpPr>
        <p:spPr>
          <a:xfrm>
            <a:off x="6259032" y="4833078"/>
            <a:ext cx="3309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nấu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cơm</a:t>
            </a:r>
            <a:endParaRPr lang="en-US" sz="32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0BC74A-7D43-F6A1-446A-44A396CE249D}"/>
              </a:ext>
            </a:extLst>
          </p:cNvPr>
          <p:cNvSpPr txBox="1"/>
          <p:nvPr/>
        </p:nvSpPr>
        <p:spPr>
          <a:xfrm>
            <a:off x="-146078" y="5646036"/>
            <a:ext cx="7112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Biện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pháp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E393DA-5214-29A0-9CE6-7C751111F168}"/>
              </a:ext>
            </a:extLst>
          </p:cNvPr>
          <p:cNvSpPr txBox="1"/>
          <p:nvPr/>
        </p:nvSpPr>
        <p:spPr>
          <a:xfrm>
            <a:off x="6590933" y="5632093"/>
            <a:ext cx="3309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lặp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endParaRPr lang="en-US" sz="32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20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4" grpId="0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7D96A-E394-EB4B-42A5-5915C068E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40B26F-36CA-28C9-DF4F-667EC50304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2000AA-F241-C885-7DAC-6888B334F451}"/>
              </a:ext>
            </a:extLst>
          </p:cNvPr>
          <p:cNvSpPr/>
          <p:nvPr/>
        </p:nvSpPr>
        <p:spPr>
          <a:xfrm>
            <a:off x="168410" y="137159"/>
            <a:ext cx="11840308" cy="6720841"/>
          </a:xfrm>
          <a:prstGeom prst="roundRect">
            <a:avLst>
              <a:gd name="adj" fmla="val 785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A2FEA7-B8ED-4061-EF72-B5554AB012A7}"/>
              </a:ext>
            </a:extLst>
          </p:cNvPr>
          <p:cNvSpPr txBox="1"/>
          <p:nvPr/>
        </p:nvSpPr>
        <p:spPr>
          <a:xfrm>
            <a:off x="172358" y="175846"/>
            <a:ext cx="118403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biện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pháp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0ADA10-5B45-7712-A239-ACD32D2A0C92}"/>
              </a:ext>
            </a:extLst>
          </p:cNvPr>
          <p:cNvSpPr txBox="1"/>
          <p:nvPr/>
        </p:nvSpPr>
        <p:spPr>
          <a:xfrm>
            <a:off x="183282" y="4604895"/>
            <a:ext cx="625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A6520C-B21B-A4D0-3115-65B9491054B5}"/>
              </a:ext>
            </a:extLst>
          </p:cNvPr>
          <p:cNvSpPr txBox="1"/>
          <p:nvPr/>
        </p:nvSpPr>
        <p:spPr>
          <a:xfrm>
            <a:off x="6563420" y="4579212"/>
            <a:ext cx="1246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endParaRPr lang="en-US" sz="32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CBC933-3092-2917-50FB-DFBA750DD693}"/>
              </a:ext>
            </a:extLst>
          </p:cNvPr>
          <p:cNvSpPr txBox="1"/>
          <p:nvPr/>
        </p:nvSpPr>
        <p:spPr>
          <a:xfrm>
            <a:off x="-146078" y="5646036"/>
            <a:ext cx="7112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Biện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pháp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6F5D9C-DCD6-3F0C-34FE-389E77DE89CC}"/>
              </a:ext>
            </a:extLst>
          </p:cNvPr>
          <p:cNvSpPr txBox="1"/>
          <p:nvPr/>
        </p:nvSpPr>
        <p:spPr>
          <a:xfrm>
            <a:off x="6590933" y="5632093"/>
            <a:ext cx="4990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endParaRPr lang="en-US" sz="32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9148A8D-A4F6-50B1-F28D-45300186DD1F}"/>
              </a:ext>
            </a:extLst>
          </p:cNvPr>
          <p:cNvGrpSpPr/>
          <p:nvPr/>
        </p:nvGrpSpPr>
        <p:grpSpPr>
          <a:xfrm>
            <a:off x="356954" y="1506231"/>
            <a:ext cx="11478092" cy="2841180"/>
            <a:chOff x="340542" y="1372383"/>
            <a:chExt cx="11478092" cy="284118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0276D9D-D44E-54B3-6234-AC6E2D2C1F85}"/>
                </a:ext>
              </a:extLst>
            </p:cNvPr>
            <p:cNvSpPr/>
            <p:nvPr/>
          </p:nvSpPr>
          <p:spPr>
            <a:xfrm>
              <a:off x="367533" y="1372383"/>
              <a:ext cx="11451101" cy="2841180"/>
            </a:xfrm>
            <a:prstGeom prst="roundRect">
              <a:avLst>
                <a:gd name="adj" fmla="val 8762"/>
              </a:avLst>
            </a:prstGeom>
            <a:noFill/>
            <a:ln w="28575">
              <a:solidFill>
                <a:srgbClr val="009ACE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FF3483-B6A1-F117-2FFD-F3E79FE14F5F}"/>
                </a:ext>
              </a:extLst>
            </p:cNvPr>
            <p:cNvSpPr txBox="1"/>
            <p:nvPr/>
          </p:nvSpPr>
          <p:spPr>
            <a:xfrm>
              <a:off x="340542" y="1560165"/>
              <a:ext cx="682991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b.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Thào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Sùng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cười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thật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tươi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Trong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mắt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cậu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tôi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thấy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chè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ngàn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thân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đẫm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sương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còn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ngọn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vươn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nắng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algn="r"/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</a:t>
              </a:r>
              <a:r>
                <a:rPr lang="en-US" sz="32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Theo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Nguyên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Hương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7059589-DF14-A178-3209-A9934C897C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" t="17322" r="37434" b="23101"/>
          <a:stretch/>
        </p:blipFill>
        <p:spPr>
          <a:xfrm>
            <a:off x="7402399" y="1694013"/>
            <a:ext cx="4179192" cy="2370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663E78-6737-2CF5-5DC1-C8239E94AE5C}"/>
              </a:ext>
            </a:extLst>
          </p:cNvPr>
          <p:cNvSpPr txBox="1"/>
          <p:nvPr/>
        </p:nvSpPr>
        <p:spPr>
          <a:xfrm>
            <a:off x="1189539" y="2185698"/>
            <a:ext cx="834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53A081-E995-9CF4-B192-EBCF00BCE1A9}"/>
              </a:ext>
            </a:extLst>
          </p:cNvPr>
          <p:cNvSpPr txBox="1"/>
          <p:nvPr/>
        </p:nvSpPr>
        <p:spPr>
          <a:xfrm>
            <a:off x="1126302" y="2182500"/>
            <a:ext cx="1037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endParaRPr lang="en-US" sz="32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0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1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1DFC66-2E15-2D46-C590-C7D276D529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8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2AC1EF-9BA3-AA38-6F4A-03D99689F3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7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05FADC-AF98-3113-98C1-A9CB83C37A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561B37-FB53-BC0D-1FD1-5A50BC0FAED7}"/>
              </a:ext>
            </a:extLst>
          </p:cNvPr>
          <p:cNvSpPr/>
          <p:nvPr/>
        </p:nvSpPr>
        <p:spPr>
          <a:xfrm>
            <a:off x="104241" y="137159"/>
            <a:ext cx="11985949" cy="6720841"/>
          </a:xfrm>
          <a:prstGeom prst="roundRect">
            <a:avLst>
              <a:gd name="adj" fmla="val 785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40CF02-CE05-EFFC-2E40-067D9F11DD8A}"/>
              </a:ext>
            </a:extLst>
          </p:cNvPr>
          <p:cNvSpPr txBox="1"/>
          <p:nvPr/>
        </p:nvSpPr>
        <p:spPr>
          <a:xfrm>
            <a:off x="172358" y="175846"/>
            <a:ext cx="11840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sz="32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8B61A2-9792-A140-0235-F796BF3A3AB7}"/>
              </a:ext>
            </a:extLst>
          </p:cNvPr>
          <p:cNvSpPr txBox="1"/>
          <p:nvPr/>
        </p:nvSpPr>
        <p:spPr>
          <a:xfrm>
            <a:off x="164461" y="833613"/>
            <a:ext cx="1182543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lũ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dọc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bờ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dứa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rón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bỗng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bặt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Ở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xa,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tức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vừa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rời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chưa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r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Nguyễn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9EE4B0-678D-8410-304F-C4658347049B}"/>
              </a:ext>
            </a:extLst>
          </p:cNvPr>
          <p:cNvSpPr txBox="1"/>
          <p:nvPr/>
        </p:nvSpPr>
        <p:spPr>
          <a:xfrm>
            <a:off x="534188" y="4373043"/>
            <a:ext cx="74540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C4B7E5-0C7D-DA49-AA99-112B8EE8C8E9}"/>
              </a:ext>
            </a:extLst>
          </p:cNvPr>
          <p:cNvSpPr txBox="1"/>
          <p:nvPr/>
        </p:nvSpPr>
        <p:spPr>
          <a:xfrm>
            <a:off x="164461" y="5485778"/>
            <a:ext cx="81934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3200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0E8A0D-7661-9345-3370-81F38527F1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14970" r="5394" b="-1064"/>
          <a:stretch/>
        </p:blipFill>
        <p:spPr>
          <a:xfrm>
            <a:off x="8334729" y="4074122"/>
            <a:ext cx="3715389" cy="30827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3AA55E-B80C-67EB-9A89-8B2E34357F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744" y="4776365"/>
            <a:ext cx="2997387" cy="16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0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0.04005 L 0.00338 0.00301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2608</TotalTime>
  <Words>1032</Words>
  <Application>Microsoft Office PowerPoint</Application>
  <PresentationFormat>Widescreen</PresentationFormat>
  <Paragraphs>58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Thao Ly_GV</dc:creator>
  <cp:lastModifiedBy>ismail - [2010]</cp:lastModifiedBy>
  <cp:revision>8</cp:revision>
  <dcterms:created xsi:type="dcterms:W3CDTF">2025-02-19T08:36:47Z</dcterms:created>
  <dcterms:modified xsi:type="dcterms:W3CDTF">2025-03-22T05:07:03Z</dcterms:modified>
</cp:coreProperties>
</file>