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6"/>
  </p:notesMasterIdLst>
  <p:sldIdLst>
    <p:sldId id="256" r:id="rId3"/>
    <p:sldId id="257" r:id="rId4"/>
    <p:sldId id="273" r:id="rId5"/>
    <p:sldId id="268" r:id="rId6"/>
    <p:sldId id="259" r:id="rId7"/>
    <p:sldId id="272" r:id="rId8"/>
    <p:sldId id="275" r:id="rId9"/>
    <p:sldId id="276" r:id="rId10"/>
    <p:sldId id="271" r:id="rId11"/>
    <p:sldId id="260" r:id="rId12"/>
    <p:sldId id="269" r:id="rId13"/>
    <p:sldId id="277" r:id="rId14"/>
    <p:sldId id="278" r:id="rId15"/>
  </p:sldIdLst>
  <p:sldSz cx="18288000" cy="10287000"/>
  <p:notesSz cx="6858000" cy="9144000"/>
  <p:embeddedFontLst>
    <p:embeddedFont>
      <p:font typeface="Calibri" pitchFamily="34" charset="0"/>
      <p:regular r:id="rId17"/>
      <p:bold r:id="rId18"/>
      <p:italic r:id="rId19"/>
      <p:boldItalic r:id="rId20"/>
    </p:embeddedFont>
    <p:embeddedFont>
      <p:font typeface="Open Sans" charset="0"/>
      <p:regular r:id="rId21"/>
      <p:bold r:id="rId22"/>
      <p:italic r:id="rId23"/>
      <p:boldItalic r:id="rId24"/>
    </p:embeddedFont>
    <p:embeddedFont>
      <p:font typeface="Times New Roman Bold" pitchFamily="18" charset="0"/>
      <p:bold r:id="rId25"/>
    </p:embeddedFont>
    <p:embeddedFont>
      <p:font typeface="Playpen Sans Bold"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DEF"/>
    <a:srgbClr val="FFF776"/>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72" d="100"/>
          <a:sy n="72" d="100"/>
        </p:scale>
        <p:origin x="302" y="5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85F05-2C67-477F-903B-279212C90CDB}"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5E855-F478-46C2-B71C-88489D5A1BCB}" type="slidenum">
              <a:rPr lang="en-US" smtClean="0"/>
              <a:t>‹#›</a:t>
            </a:fld>
            <a:endParaRPr lang="en-US"/>
          </a:p>
        </p:txBody>
      </p:sp>
    </p:spTree>
    <p:extLst>
      <p:ext uri="{BB962C8B-B14F-4D97-AF65-F5344CB8AC3E}">
        <p14:creationId xmlns:p14="http://schemas.microsoft.com/office/powerpoint/2010/main" val="349646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76DAAA4-90A2-468E-38DD-20B947318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7E71B99-0665-97D2-9A6D-1396037B3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F9754DA-643E-776A-E79B-338A8DE812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20BF594A-64BA-EE21-6271-544A84B40914}"/>
              </a:ext>
            </a:extLst>
          </p:cNvPr>
          <p:cNvSpPr>
            <a:spLocks noGrp="1"/>
          </p:cNvSpPr>
          <p:nvPr>
            <p:ph type="sldNum" sz="quarter" idx="5"/>
          </p:nvPr>
        </p:nvSpPr>
        <p:spPr/>
        <p:txBody>
          <a:bodyPr/>
          <a:lstStyle/>
          <a:p>
            <a:fld id="{DDE5E855-F478-46C2-B71C-88489D5A1BCB}" type="slidenum">
              <a:rPr lang="en-US" smtClean="0"/>
              <a:t>9</a:t>
            </a:fld>
            <a:endParaRPr lang="en-US"/>
          </a:p>
        </p:txBody>
      </p:sp>
    </p:spTree>
    <p:extLst>
      <p:ext uri="{BB962C8B-B14F-4D97-AF65-F5344CB8AC3E}">
        <p14:creationId xmlns:p14="http://schemas.microsoft.com/office/powerpoint/2010/main" val="3018604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89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4662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47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1186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63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864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3717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51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89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404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4217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2">
            <a:extLst>
              <a:ext uri="{FF2B5EF4-FFF2-40B4-BE49-F238E27FC236}">
                <a16:creationId xmlns:a16="http://schemas.microsoft.com/office/drawing/2014/main" xmlns="" id="{8072B728-574E-58C9-E64A-CF1AA368DDE8}"/>
              </a:ext>
            </a:extLst>
          </p:cNvPr>
          <p:cNvSpPr txBox="1"/>
          <p:nvPr userDrawn="1"/>
        </p:nvSpPr>
        <p:spPr>
          <a:xfrm>
            <a:off x="4863905" y="13202313"/>
            <a:ext cx="10035540" cy="1384995"/>
          </a:xfrm>
          <a:prstGeom prst="rect">
            <a:avLst/>
          </a:prstGeom>
        </p:spPr>
        <p:txBody>
          <a:bodyPr lIns="0" tIns="0" rIns="0" bIns="0" rtlCol="0" anchor="t">
            <a:spAutoFit/>
          </a:bodyPr>
          <a:lstStyle/>
          <a:p>
            <a:pPr algn="ctr">
              <a:lnSpc>
                <a:spcPts val="3600"/>
              </a:lnSpc>
            </a:pPr>
            <a:r>
              <a:rPr lang="en-US" sz="3000" b="1">
                <a:solidFill>
                  <a:srgbClr val="2C9430"/>
                </a:solidFill>
                <a:latin typeface="Arimo Bold"/>
                <a:ea typeface="Arimo Bold"/>
                <a:cs typeface="Arimo Bold"/>
                <a:sym typeface="Arimo Bold"/>
              </a:rPr>
              <a:t>MĂNG NON – TÀI LIỆU TIỂU HỌC</a:t>
            </a:r>
          </a:p>
          <a:p>
            <a:pPr algn="ctr">
              <a:lnSpc>
                <a:spcPts val="3600"/>
              </a:lnSpc>
            </a:pPr>
            <a:r>
              <a:rPr lang="en-US" sz="3000" b="1">
                <a:solidFill>
                  <a:srgbClr val="000000"/>
                </a:solidFill>
                <a:latin typeface="Times New Roman Bold"/>
                <a:ea typeface="Times New Roman Bold"/>
                <a:cs typeface="Times New Roman Bold"/>
                <a:sym typeface="Times New Roman Bold"/>
              </a:rPr>
              <a:t>Mời truy cập: </a:t>
            </a:r>
            <a:r>
              <a:rPr lang="en-US" sz="3000" u="sng">
                <a:solidFill>
                  <a:srgbClr val="FF0066"/>
                </a:solidFill>
                <a:latin typeface="Times New Roman"/>
                <a:ea typeface="Times New Roman"/>
                <a:cs typeface="Times New Roman"/>
                <a:sym typeface="Times New Roman"/>
                <a:hlinkClick r:id="rId13" tooltip="https://www.facebook.com/groups/629898828017053"/>
              </a:rPr>
              <a:t>MĂNG NON- TÀI LIỆU TIỂU HỌC | Facebook</a:t>
            </a:r>
          </a:p>
          <a:p>
            <a:pPr algn="ctr">
              <a:lnSpc>
                <a:spcPts val="3600"/>
              </a:lnSpc>
            </a:pPr>
            <a:r>
              <a:rPr lang="en-US" sz="3000" b="1">
                <a:solidFill>
                  <a:srgbClr val="0D4370"/>
                </a:solidFill>
                <a:latin typeface="Arimo Bold"/>
                <a:ea typeface="Arimo Bold"/>
                <a:cs typeface="Arimo Bold"/>
                <a:sym typeface="Arimo Bold"/>
              </a:rPr>
              <a:t>SĐT ZALO : </a:t>
            </a:r>
            <a:r>
              <a:rPr lang="en-US" sz="3000" b="1" u="sng">
                <a:solidFill>
                  <a:srgbClr val="0D4370"/>
                </a:solidFill>
                <a:latin typeface="Arimo Bold"/>
                <a:ea typeface="Arimo Bold"/>
                <a:cs typeface="Arimo Bold"/>
                <a:sym typeface="Arimo Bold"/>
              </a:rPr>
              <a:t>0382348780 (Cảm) </a:t>
            </a:r>
            <a:r>
              <a:rPr lang="en-US" sz="3000" b="1">
                <a:solidFill>
                  <a:srgbClr val="0D4370"/>
                </a:solidFill>
                <a:latin typeface="Arimo Bold"/>
                <a:ea typeface="Arimo Bold"/>
                <a:cs typeface="Arimo Bold"/>
                <a:sym typeface="Arimo Bold"/>
              </a:rPr>
              <a:t> – </a:t>
            </a:r>
            <a:r>
              <a:rPr lang="en-US" sz="3000" b="1" u="sng">
                <a:solidFill>
                  <a:srgbClr val="0D4370"/>
                </a:solidFill>
                <a:latin typeface="Arimo Bold"/>
                <a:ea typeface="Arimo Bold"/>
                <a:cs typeface="Arimo Bold"/>
                <a:sym typeface="Arimo Bold"/>
              </a:rPr>
              <a:t>0905919065  (Linh)</a:t>
            </a:r>
          </a:p>
        </p:txBody>
      </p:sp>
      <p:sp>
        <p:nvSpPr>
          <p:cNvPr id="8" name="Freeform 4">
            <a:extLst>
              <a:ext uri="{FF2B5EF4-FFF2-40B4-BE49-F238E27FC236}">
                <a16:creationId xmlns:a16="http://schemas.microsoft.com/office/drawing/2014/main" xmlns="" id="{25D0DB4E-D9F2-0871-82A4-EAFF1417C165}"/>
              </a:ext>
            </a:extLst>
          </p:cNvPr>
          <p:cNvSpPr/>
          <p:nvPr userDrawn="1"/>
        </p:nvSpPr>
        <p:spPr>
          <a:xfrm>
            <a:off x="-3640014" y="-266700"/>
            <a:ext cx="2487663" cy="25527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9" name="Freeform 5">
            <a:extLst>
              <a:ext uri="{FF2B5EF4-FFF2-40B4-BE49-F238E27FC236}">
                <a16:creationId xmlns:a16="http://schemas.microsoft.com/office/drawing/2014/main" xmlns="" id="{C2D0CF45-9E81-20AC-AF16-FD1432627999}"/>
              </a:ext>
            </a:extLst>
          </p:cNvPr>
          <p:cNvSpPr/>
          <p:nvPr userDrawn="1"/>
        </p:nvSpPr>
        <p:spPr>
          <a:xfrm>
            <a:off x="2284803" y="12306300"/>
            <a:ext cx="2487663" cy="25527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10" name="TextBox 6">
            <a:extLst>
              <a:ext uri="{FF2B5EF4-FFF2-40B4-BE49-F238E27FC236}">
                <a16:creationId xmlns:a16="http://schemas.microsoft.com/office/drawing/2014/main" xmlns="" id="{AE60DF00-B0EC-287A-9538-33CA00FEB809}"/>
              </a:ext>
            </a:extLst>
          </p:cNvPr>
          <p:cNvSpPr txBox="1"/>
          <p:nvPr userDrawn="1"/>
        </p:nvSpPr>
        <p:spPr>
          <a:xfrm>
            <a:off x="-7413954" y="2312671"/>
            <a:ext cx="10035540" cy="461665"/>
          </a:xfrm>
          <a:prstGeom prst="rect">
            <a:avLst/>
          </a:prstGeom>
        </p:spPr>
        <p:txBody>
          <a:bodyPr lIns="0" tIns="0" rIns="0" bIns="0" rtlCol="0" anchor="t">
            <a:spAutoFit/>
          </a:bodyPr>
          <a:lstStyle/>
          <a:p>
            <a:pPr algn="ctr">
              <a:lnSpc>
                <a:spcPts val="3600"/>
              </a:lnSpc>
            </a:pPr>
            <a:r>
              <a:rPr lang="en-US" sz="3000" b="1">
                <a:solidFill>
                  <a:srgbClr val="595959"/>
                </a:solidFill>
                <a:latin typeface="Arimo Bold"/>
                <a:ea typeface="Arimo Bold"/>
                <a:cs typeface="Arimo Bold"/>
                <a:sym typeface="Arimo Bold"/>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xmlns="" id="{10DB7BD8-800B-5609-454E-086F8B125620}"/>
              </a:ext>
            </a:extLst>
          </p:cNvPr>
          <p:cNvSpPr txBox="1"/>
          <p:nvPr userDrawn="1"/>
        </p:nvSpPr>
        <p:spPr>
          <a:xfrm>
            <a:off x="4863905" y="13202313"/>
            <a:ext cx="10035540" cy="1384995"/>
          </a:xfrm>
          <a:prstGeom prst="rect">
            <a:avLst/>
          </a:prstGeom>
        </p:spPr>
        <p:txBody>
          <a:bodyPr lIns="0" tIns="0" rIns="0" bIns="0" rtlCol="0" anchor="t">
            <a:spAutoFit/>
          </a:bodyPr>
          <a:lstStyle/>
          <a:p>
            <a:pPr algn="ctr">
              <a:lnSpc>
                <a:spcPts val="3600"/>
              </a:lnSpc>
            </a:pPr>
            <a:r>
              <a:rPr lang="en-US" sz="3000" b="1">
                <a:solidFill>
                  <a:srgbClr val="2C9430"/>
                </a:solidFill>
                <a:latin typeface="Arimo Bold"/>
                <a:ea typeface="Arimo Bold"/>
                <a:cs typeface="Arimo Bold"/>
                <a:sym typeface="Arimo Bold"/>
              </a:rPr>
              <a:t>MĂNG NON – TÀI LIỆU TIỂU HỌC</a:t>
            </a:r>
          </a:p>
          <a:p>
            <a:pPr algn="ctr">
              <a:lnSpc>
                <a:spcPts val="3600"/>
              </a:lnSpc>
            </a:pPr>
            <a:r>
              <a:rPr lang="en-US" sz="3000" b="1">
                <a:solidFill>
                  <a:srgbClr val="000000"/>
                </a:solidFill>
                <a:latin typeface="Times New Roman Bold"/>
                <a:ea typeface="Times New Roman Bold"/>
                <a:cs typeface="Times New Roman Bold"/>
                <a:sym typeface="Times New Roman Bold"/>
              </a:rPr>
              <a:t>Mời truy cập: </a:t>
            </a:r>
            <a:r>
              <a:rPr lang="en-US" sz="3000" u="sng">
                <a:solidFill>
                  <a:srgbClr val="FF0066"/>
                </a:solidFill>
                <a:latin typeface="Times New Roman"/>
                <a:ea typeface="Times New Roman"/>
                <a:cs typeface="Times New Roman"/>
                <a:sym typeface="Times New Roman"/>
                <a:hlinkClick r:id="rId13" tooltip="https://www.facebook.com/groups/629898828017053"/>
              </a:rPr>
              <a:t>MĂNG NON- TÀI LIỆU TIỂU HỌC | Facebook</a:t>
            </a:r>
          </a:p>
          <a:p>
            <a:pPr algn="ctr">
              <a:lnSpc>
                <a:spcPts val="3600"/>
              </a:lnSpc>
            </a:pPr>
            <a:r>
              <a:rPr lang="en-US" sz="3000" b="1">
                <a:solidFill>
                  <a:srgbClr val="0D4370"/>
                </a:solidFill>
                <a:latin typeface="Arimo Bold"/>
                <a:ea typeface="Arimo Bold"/>
                <a:cs typeface="Arimo Bold"/>
                <a:sym typeface="Arimo Bold"/>
              </a:rPr>
              <a:t>SĐT ZALO : </a:t>
            </a:r>
            <a:r>
              <a:rPr lang="en-US" sz="3000" b="1" u="sng">
                <a:solidFill>
                  <a:srgbClr val="0D4370"/>
                </a:solidFill>
                <a:latin typeface="Arimo Bold"/>
                <a:ea typeface="Arimo Bold"/>
                <a:cs typeface="Arimo Bold"/>
                <a:sym typeface="Arimo Bold"/>
              </a:rPr>
              <a:t>0382348780 (Cảm) </a:t>
            </a:r>
            <a:r>
              <a:rPr lang="en-US" sz="3000" b="1">
                <a:solidFill>
                  <a:srgbClr val="0D4370"/>
                </a:solidFill>
                <a:latin typeface="Arimo Bold"/>
                <a:ea typeface="Arimo Bold"/>
                <a:cs typeface="Arimo Bold"/>
                <a:sym typeface="Arimo Bold"/>
              </a:rPr>
              <a:t> – </a:t>
            </a:r>
            <a:r>
              <a:rPr lang="en-US" sz="3000" b="1" u="sng">
                <a:solidFill>
                  <a:srgbClr val="0D4370"/>
                </a:solidFill>
                <a:latin typeface="Arimo Bold"/>
                <a:ea typeface="Arimo Bold"/>
                <a:cs typeface="Arimo Bold"/>
                <a:sym typeface="Arimo Bold"/>
              </a:rPr>
              <a:t>0905919065  (Linh)</a:t>
            </a:r>
          </a:p>
        </p:txBody>
      </p:sp>
      <p:sp>
        <p:nvSpPr>
          <p:cNvPr id="8" name="Freeform 4">
            <a:extLst>
              <a:ext uri="{FF2B5EF4-FFF2-40B4-BE49-F238E27FC236}">
                <a16:creationId xmlns:a16="http://schemas.microsoft.com/office/drawing/2014/main" xmlns="" id="{CFF5E08E-8644-E96D-A7EC-EEE718559C34}"/>
              </a:ext>
            </a:extLst>
          </p:cNvPr>
          <p:cNvSpPr/>
          <p:nvPr userDrawn="1"/>
        </p:nvSpPr>
        <p:spPr>
          <a:xfrm>
            <a:off x="-3640014" y="-266700"/>
            <a:ext cx="2487663" cy="25527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9" name="Freeform 5">
            <a:extLst>
              <a:ext uri="{FF2B5EF4-FFF2-40B4-BE49-F238E27FC236}">
                <a16:creationId xmlns:a16="http://schemas.microsoft.com/office/drawing/2014/main" xmlns="" id="{AF073E47-A9D0-AD45-27FA-A4FD83D16111}"/>
              </a:ext>
            </a:extLst>
          </p:cNvPr>
          <p:cNvSpPr/>
          <p:nvPr userDrawn="1"/>
        </p:nvSpPr>
        <p:spPr>
          <a:xfrm>
            <a:off x="2284803" y="12306300"/>
            <a:ext cx="2487663" cy="25527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10" name="TextBox 6">
            <a:extLst>
              <a:ext uri="{FF2B5EF4-FFF2-40B4-BE49-F238E27FC236}">
                <a16:creationId xmlns:a16="http://schemas.microsoft.com/office/drawing/2014/main" xmlns="" id="{B029CA6F-8B77-55D5-AA49-DF29D1349D1C}"/>
              </a:ext>
            </a:extLst>
          </p:cNvPr>
          <p:cNvSpPr txBox="1"/>
          <p:nvPr userDrawn="1"/>
        </p:nvSpPr>
        <p:spPr>
          <a:xfrm>
            <a:off x="-7413954" y="2312671"/>
            <a:ext cx="10035540" cy="461665"/>
          </a:xfrm>
          <a:prstGeom prst="rect">
            <a:avLst/>
          </a:prstGeom>
        </p:spPr>
        <p:txBody>
          <a:bodyPr lIns="0" tIns="0" rIns="0" bIns="0" rtlCol="0" anchor="t">
            <a:spAutoFit/>
          </a:bodyPr>
          <a:lstStyle/>
          <a:p>
            <a:pPr algn="ctr">
              <a:lnSpc>
                <a:spcPts val="3600"/>
              </a:lnSpc>
            </a:pPr>
            <a:r>
              <a:rPr lang="en-US" sz="3000" b="1">
                <a:solidFill>
                  <a:srgbClr val="595959"/>
                </a:solidFill>
                <a:latin typeface="Arimo Bold"/>
                <a:ea typeface="Arimo Bold"/>
                <a:cs typeface="Arimo Bold"/>
                <a:sym typeface="Arimo Bold"/>
              </a:rPr>
              <a:t>By: Hồng Linh</a:t>
            </a:r>
          </a:p>
        </p:txBody>
      </p:sp>
    </p:spTree>
    <p:extLst>
      <p:ext uri="{BB962C8B-B14F-4D97-AF65-F5344CB8AC3E}">
        <p14:creationId xmlns:p14="http://schemas.microsoft.com/office/powerpoint/2010/main" val="3501962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2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7.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8.sv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37.svg"/><Relationship Id="rId4" Type="http://schemas.openxmlformats.org/officeDocument/2006/relationships/image" Target="../media/image11.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41.svg"/><Relationship Id="rId12"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43.svg"/><Relationship Id="rId5" Type="http://schemas.openxmlformats.org/officeDocument/2006/relationships/image" Target="../media/image40.svg"/><Relationship Id="rId10"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8.sv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37.svg"/><Relationship Id="rId4" Type="http://schemas.openxmlformats.org/officeDocument/2006/relationships/image" Target="../media/image11.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1.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2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7.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1726026">
            <a:off x="11777029" y="-369946"/>
            <a:ext cx="7555976" cy="3340616"/>
          </a:xfrm>
          <a:custGeom>
            <a:avLst/>
            <a:gdLst/>
            <a:ahLst/>
            <a:cxnLst/>
            <a:rect l="l" t="t" r="r" b="b"/>
            <a:pathLst>
              <a:path w="7555976" h="3340616">
                <a:moveTo>
                  <a:pt x="0" y="0"/>
                </a:moveTo>
                <a:lnTo>
                  <a:pt x="7555976" y="0"/>
                </a:lnTo>
                <a:lnTo>
                  <a:pt x="7555976" y="3340616"/>
                </a:lnTo>
                <a:lnTo>
                  <a:pt x="0" y="3340616"/>
                </a:lnTo>
                <a:lnTo>
                  <a:pt x="0" y="0"/>
                </a:lnTo>
                <a:close/>
              </a:path>
            </a:pathLst>
          </a:custGeom>
          <a:blipFill>
            <a:blip r:embed="rId3"/>
            <a:stretch>
              <a:fillRect/>
            </a:stretch>
          </a:blipFill>
        </p:spPr>
      </p:sp>
      <p:sp>
        <p:nvSpPr>
          <p:cNvPr id="4" name="Freeform 4"/>
          <p:cNvSpPr/>
          <p:nvPr/>
        </p:nvSpPr>
        <p:spPr>
          <a:xfrm>
            <a:off x="-673987" y="7752577"/>
            <a:ext cx="19635974" cy="2823029"/>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4"/>
            <a:stretch>
              <a:fillRect t="1" b="-277344"/>
            </a:stretch>
          </a:blipFill>
        </p:spPr>
      </p:sp>
      <p:sp>
        <p:nvSpPr>
          <p:cNvPr id="5" name="Freeform 5"/>
          <p:cNvSpPr/>
          <p:nvPr/>
        </p:nvSpPr>
        <p:spPr>
          <a:xfrm rot="-10800000">
            <a:off x="5389824" y="8967689"/>
            <a:ext cx="3794268" cy="1677506"/>
          </a:xfrm>
          <a:custGeom>
            <a:avLst/>
            <a:gdLst/>
            <a:ahLst/>
            <a:cxnLst/>
            <a:rect l="l" t="t" r="r" b="b"/>
            <a:pathLst>
              <a:path w="3794268" h="1677506">
                <a:moveTo>
                  <a:pt x="0" y="0"/>
                </a:moveTo>
                <a:lnTo>
                  <a:pt x="3794268" y="0"/>
                </a:lnTo>
                <a:lnTo>
                  <a:pt x="3794268" y="1677506"/>
                </a:lnTo>
                <a:lnTo>
                  <a:pt x="0" y="1677506"/>
                </a:lnTo>
                <a:lnTo>
                  <a:pt x="0" y="0"/>
                </a:lnTo>
                <a:close/>
              </a:path>
            </a:pathLst>
          </a:custGeom>
          <a:blipFill>
            <a:blip r:embed="rId3"/>
            <a:stretch>
              <a:fillRect/>
            </a:stretch>
          </a:blipFill>
        </p:spPr>
      </p:sp>
      <p:sp>
        <p:nvSpPr>
          <p:cNvPr id="6" name="Freeform 6"/>
          <p:cNvSpPr/>
          <p:nvPr/>
        </p:nvSpPr>
        <p:spPr>
          <a:xfrm>
            <a:off x="14298217" y="7896210"/>
            <a:ext cx="4817207" cy="2748985"/>
          </a:xfrm>
          <a:custGeom>
            <a:avLst/>
            <a:gdLst/>
            <a:ahLst/>
            <a:cxnLst/>
            <a:rect l="l" t="t" r="r" b="b"/>
            <a:pathLst>
              <a:path w="4817207" h="2748985">
                <a:moveTo>
                  <a:pt x="0" y="0"/>
                </a:moveTo>
                <a:lnTo>
                  <a:pt x="4817207" y="0"/>
                </a:lnTo>
                <a:lnTo>
                  <a:pt x="4817207" y="2748985"/>
                </a:lnTo>
                <a:lnTo>
                  <a:pt x="0" y="2748985"/>
                </a:lnTo>
                <a:lnTo>
                  <a:pt x="0" y="0"/>
                </a:lnTo>
                <a:close/>
              </a:path>
            </a:pathLst>
          </a:custGeom>
          <a:blipFill>
            <a:blip r:embed="rId5"/>
            <a:stretch>
              <a:fillRect/>
            </a:stretch>
          </a:blipFill>
        </p:spPr>
      </p:sp>
      <p:sp>
        <p:nvSpPr>
          <p:cNvPr id="7" name="Freeform 7"/>
          <p:cNvSpPr/>
          <p:nvPr/>
        </p:nvSpPr>
        <p:spPr>
          <a:xfrm>
            <a:off x="1524000" y="647699"/>
            <a:ext cx="15011400" cy="7839431"/>
          </a:xfrm>
          <a:custGeom>
            <a:avLst/>
            <a:gdLst/>
            <a:ahLst/>
            <a:cxnLst/>
            <a:rect l="l" t="t" r="r" b="b"/>
            <a:pathLst>
              <a:path w="12758903" h="6794116">
                <a:moveTo>
                  <a:pt x="0" y="0"/>
                </a:moveTo>
                <a:lnTo>
                  <a:pt x="12758904" y="0"/>
                </a:lnTo>
                <a:lnTo>
                  <a:pt x="12758904" y="6794116"/>
                </a:lnTo>
                <a:lnTo>
                  <a:pt x="0" y="67941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46317" y="2736175"/>
            <a:ext cx="4743507" cy="7070268"/>
          </a:xfrm>
          <a:custGeom>
            <a:avLst/>
            <a:gdLst/>
            <a:ahLst/>
            <a:cxnLst/>
            <a:rect l="l" t="t" r="r" b="b"/>
            <a:pathLst>
              <a:path w="4743507" h="7070268">
                <a:moveTo>
                  <a:pt x="0" y="0"/>
                </a:moveTo>
                <a:lnTo>
                  <a:pt x="4743507" y="0"/>
                </a:lnTo>
                <a:lnTo>
                  <a:pt x="4743507" y="7070267"/>
                </a:lnTo>
                <a:lnTo>
                  <a:pt x="0" y="707026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3879466" y="-80490"/>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10"/>
            <a:stretch>
              <a:fillRect/>
            </a:stretch>
          </a:blipFill>
        </p:spPr>
      </p:sp>
      <p:sp>
        <p:nvSpPr>
          <p:cNvPr id="11" name="Freeform 11"/>
          <p:cNvSpPr/>
          <p:nvPr/>
        </p:nvSpPr>
        <p:spPr>
          <a:xfrm>
            <a:off x="-19057" y="148211"/>
            <a:ext cx="2914657" cy="1185289"/>
          </a:xfrm>
          <a:custGeom>
            <a:avLst/>
            <a:gdLst/>
            <a:ahLst/>
            <a:cxnLst/>
            <a:rect l="l" t="t" r="r" b="b"/>
            <a:pathLst>
              <a:path w="4214347" h="1642689">
                <a:moveTo>
                  <a:pt x="0" y="0"/>
                </a:moveTo>
                <a:lnTo>
                  <a:pt x="4214348" y="0"/>
                </a:lnTo>
                <a:lnTo>
                  <a:pt x="4214348" y="1642689"/>
                </a:lnTo>
                <a:lnTo>
                  <a:pt x="0" y="1642689"/>
                </a:lnTo>
                <a:lnTo>
                  <a:pt x="0" y="0"/>
                </a:lnTo>
                <a:close/>
              </a:path>
            </a:pathLst>
          </a:custGeom>
          <a:blipFill>
            <a:blip r:embed="rId10"/>
            <a:stretch>
              <a:fillRect/>
            </a:stretch>
          </a:blipFill>
        </p:spPr>
      </p:sp>
      <p:pic>
        <p:nvPicPr>
          <p:cNvPr id="22" name="Picture 21">
            <a:extLst>
              <a:ext uri="{FF2B5EF4-FFF2-40B4-BE49-F238E27FC236}">
                <a16:creationId xmlns:a16="http://schemas.microsoft.com/office/drawing/2014/main" xmlns="" id="{69C0F076-364A-9404-EFC2-3281CD64615A}"/>
              </a:ext>
            </a:extLst>
          </p:cNvPr>
          <p:cNvPicPr>
            <a:picLocks noChangeAspect="1"/>
          </p:cNvPicPr>
          <p:nvPr/>
        </p:nvPicPr>
        <p:blipFill>
          <a:blip r:embed="rId11"/>
          <a:stretch>
            <a:fillRect/>
          </a:stretch>
        </p:blipFill>
        <p:spPr>
          <a:xfrm>
            <a:off x="395276" y="2181573"/>
            <a:ext cx="15143777" cy="7187807"/>
          </a:xfrm>
          <a:prstGeom prst="rect">
            <a:avLst/>
          </a:prstGeom>
        </p:spPr>
      </p:pic>
      <p:pic>
        <p:nvPicPr>
          <p:cNvPr id="23" name="Picture 22">
            <a:extLst>
              <a:ext uri="{FF2B5EF4-FFF2-40B4-BE49-F238E27FC236}">
                <a16:creationId xmlns:a16="http://schemas.microsoft.com/office/drawing/2014/main" xmlns="" id="{AEAE6039-2423-1EC6-B2F0-6D86F901E76A}"/>
              </a:ext>
            </a:extLst>
          </p:cNvPr>
          <p:cNvPicPr>
            <a:picLocks noChangeAspect="1"/>
          </p:cNvPicPr>
          <p:nvPr/>
        </p:nvPicPr>
        <p:blipFill>
          <a:blip r:embed="rId12"/>
          <a:stretch>
            <a:fillRect/>
          </a:stretch>
        </p:blipFill>
        <p:spPr>
          <a:xfrm>
            <a:off x="1677232" y="411001"/>
            <a:ext cx="9425233" cy="1353429"/>
          </a:xfrm>
          <a:prstGeom prst="rect">
            <a:avLst/>
          </a:prstGeom>
        </p:spPr>
      </p:pic>
      <p:sp>
        <p:nvSpPr>
          <p:cNvPr id="10" name="TextBox 9"/>
          <p:cNvSpPr txBox="1"/>
          <p:nvPr/>
        </p:nvSpPr>
        <p:spPr>
          <a:xfrm>
            <a:off x="5943600" y="8347372"/>
            <a:ext cx="8610600" cy="923330"/>
          </a:xfrm>
          <a:prstGeom prst="rect">
            <a:avLst/>
          </a:prstGeom>
          <a:noFill/>
        </p:spPr>
        <p:txBody>
          <a:bodyPr wrap="square" rtlCol="0">
            <a:spAutoFit/>
          </a:bodyPr>
          <a:lstStyle/>
          <a:p>
            <a:r>
              <a:rPr lang="en-US" sz="5400" b="1" dirty="0" err="1" smtClean="0">
                <a:solidFill>
                  <a:schemeClr val="tx2">
                    <a:lumMod val="50000"/>
                  </a:schemeClr>
                </a:solidFill>
              </a:rPr>
              <a:t>Giáo</a:t>
            </a:r>
            <a:r>
              <a:rPr lang="en-US" sz="5400" b="1" dirty="0" smtClean="0">
                <a:solidFill>
                  <a:schemeClr val="tx2">
                    <a:lumMod val="50000"/>
                  </a:schemeClr>
                </a:solidFill>
              </a:rPr>
              <a:t> </a:t>
            </a:r>
            <a:r>
              <a:rPr lang="en-US" sz="5400" b="1" dirty="0" err="1" smtClean="0">
                <a:solidFill>
                  <a:schemeClr val="tx2">
                    <a:lumMod val="50000"/>
                  </a:schemeClr>
                </a:solidFill>
              </a:rPr>
              <a:t>viên</a:t>
            </a:r>
            <a:r>
              <a:rPr lang="en-US" sz="5400" b="1" dirty="0" smtClean="0">
                <a:solidFill>
                  <a:schemeClr val="tx2">
                    <a:lumMod val="50000"/>
                  </a:schemeClr>
                </a:solidFill>
              </a:rPr>
              <a:t> : </a:t>
            </a:r>
            <a:r>
              <a:rPr lang="en-US" sz="5400" b="1" dirty="0" err="1" smtClean="0">
                <a:solidFill>
                  <a:schemeClr val="tx2">
                    <a:lumMod val="50000"/>
                  </a:schemeClr>
                </a:solidFill>
              </a:rPr>
              <a:t>Phạm</a:t>
            </a:r>
            <a:r>
              <a:rPr lang="en-US" sz="5400" b="1" dirty="0" smtClean="0">
                <a:solidFill>
                  <a:schemeClr val="tx2">
                    <a:lumMod val="50000"/>
                  </a:schemeClr>
                </a:solidFill>
              </a:rPr>
              <a:t> </a:t>
            </a:r>
            <a:r>
              <a:rPr lang="en-US" sz="5400" b="1" dirty="0" err="1" smtClean="0">
                <a:solidFill>
                  <a:schemeClr val="tx2">
                    <a:lumMod val="50000"/>
                  </a:schemeClr>
                </a:solidFill>
              </a:rPr>
              <a:t>Thị</a:t>
            </a:r>
            <a:r>
              <a:rPr lang="en-US" sz="5400" b="1" dirty="0" smtClean="0">
                <a:solidFill>
                  <a:schemeClr val="tx2">
                    <a:lumMod val="50000"/>
                  </a:schemeClr>
                </a:solidFill>
              </a:rPr>
              <a:t> </a:t>
            </a:r>
            <a:r>
              <a:rPr lang="en-US" sz="5400" b="1" dirty="0" err="1" smtClean="0">
                <a:solidFill>
                  <a:schemeClr val="tx2">
                    <a:lumMod val="50000"/>
                  </a:schemeClr>
                </a:solidFill>
              </a:rPr>
              <a:t>Thanh</a:t>
            </a:r>
            <a:r>
              <a:rPr lang="en-US" sz="5400" b="1" dirty="0" smtClean="0">
                <a:solidFill>
                  <a:schemeClr val="tx2">
                    <a:lumMod val="50000"/>
                  </a:schemeClr>
                </a:solidFill>
              </a:rPr>
              <a:t> </a:t>
            </a:r>
            <a:endParaRPr lang="en-US" sz="5400" b="1"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p:cNvSpPr/>
          <p:nvPr/>
        </p:nvSpPr>
        <p:spPr>
          <a:xfrm>
            <a:off x="342744" y="-960100"/>
            <a:ext cx="16781492" cy="11247100"/>
          </a:xfrm>
          <a:custGeom>
            <a:avLst/>
            <a:gdLst/>
            <a:ahLst/>
            <a:cxnLst/>
            <a:rect l="l" t="t" r="r" b="b"/>
            <a:pathLst>
              <a:path w="14899348" h="9387801">
                <a:moveTo>
                  <a:pt x="0" y="0"/>
                </a:moveTo>
                <a:lnTo>
                  <a:pt x="14899349" y="0"/>
                </a:lnTo>
                <a:lnTo>
                  <a:pt x="14899349" y="9387800"/>
                </a:lnTo>
                <a:lnTo>
                  <a:pt x="0" y="9387800"/>
                </a:lnTo>
                <a:lnTo>
                  <a:pt x="0" y="0"/>
                </a:lnTo>
                <a:close/>
              </a:path>
            </a:pathLst>
          </a:custGeom>
          <a:blipFill>
            <a:blip r:embed="rId3"/>
            <a:stretch>
              <a:fillRect/>
            </a:stretch>
          </a:blipFill>
        </p:spPr>
      </p:sp>
      <p:sp>
        <p:nvSpPr>
          <p:cNvPr id="9" name="Freeform 9"/>
          <p:cNvSpPr/>
          <p:nvPr/>
        </p:nvSpPr>
        <p:spPr>
          <a:xfrm>
            <a:off x="6243010" y="6470154"/>
            <a:ext cx="1099750" cy="1284209"/>
          </a:xfrm>
          <a:custGeom>
            <a:avLst/>
            <a:gdLst/>
            <a:ahLst/>
            <a:cxnLst/>
            <a:rect l="l" t="t" r="r" b="b"/>
            <a:pathLst>
              <a:path w="1099750" h="1284209">
                <a:moveTo>
                  <a:pt x="0" y="0"/>
                </a:moveTo>
                <a:lnTo>
                  <a:pt x="1099750" y="0"/>
                </a:lnTo>
                <a:lnTo>
                  <a:pt x="1099750" y="1284208"/>
                </a:lnTo>
                <a:lnTo>
                  <a:pt x="0" y="12842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0983537" y="6432420"/>
            <a:ext cx="1023156" cy="1359676"/>
          </a:xfrm>
          <a:custGeom>
            <a:avLst/>
            <a:gdLst/>
            <a:ahLst/>
            <a:cxnLst/>
            <a:rect l="l" t="t" r="r" b="b"/>
            <a:pathLst>
              <a:path w="1023156" h="1359676">
                <a:moveTo>
                  <a:pt x="0" y="0"/>
                </a:moveTo>
                <a:lnTo>
                  <a:pt x="1023157" y="0"/>
                </a:lnTo>
                <a:lnTo>
                  <a:pt x="1023157" y="1359676"/>
                </a:lnTo>
                <a:lnTo>
                  <a:pt x="0" y="13596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a:off x="-1082898" y="4433238"/>
            <a:ext cx="3644378" cy="1420524"/>
          </a:xfrm>
          <a:custGeom>
            <a:avLst/>
            <a:gdLst/>
            <a:ahLst/>
            <a:cxnLst/>
            <a:rect l="l" t="t" r="r" b="b"/>
            <a:pathLst>
              <a:path w="3644378" h="1420524">
                <a:moveTo>
                  <a:pt x="0" y="0"/>
                </a:moveTo>
                <a:lnTo>
                  <a:pt x="3644378" y="0"/>
                </a:lnTo>
                <a:lnTo>
                  <a:pt x="3644378" y="1420524"/>
                </a:lnTo>
                <a:lnTo>
                  <a:pt x="0" y="1420524"/>
                </a:lnTo>
                <a:lnTo>
                  <a:pt x="0" y="0"/>
                </a:lnTo>
                <a:close/>
              </a:path>
            </a:pathLst>
          </a:custGeom>
          <a:blipFill>
            <a:blip r:embed="rId8"/>
            <a:stretch>
              <a:fillRect/>
            </a:stretch>
          </a:blipFill>
        </p:spPr>
      </p:sp>
      <p:sp>
        <p:nvSpPr>
          <p:cNvPr id="15" name="Freeform 15"/>
          <p:cNvSpPr/>
          <p:nvPr/>
        </p:nvSpPr>
        <p:spPr>
          <a:xfrm>
            <a:off x="15372063" y="-271058"/>
            <a:ext cx="2606352" cy="2555419"/>
          </a:xfrm>
          <a:custGeom>
            <a:avLst/>
            <a:gdLst/>
            <a:ahLst/>
            <a:cxnLst/>
            <a:rect l="l" t="t" r="r" b="b"/>
            <a:pathLst>
              <a:path w="2606352" h="2555419">
                <a:moveTo>
                  <a:pt x="0" y="0"/>
                </a:moveTo>
                <a:lnTo>
                  <a:pt x="2606352" y="0"/>
                </a:lnTo>
                <a:lnTo>
                  <a:pt x="2606352" y="2555420"/>
                </a:lnTo>
                <a:lnTo>
                  <a:pt x="0" y="2555420"/>
                </a:lnTo>
                <a:lnTo>
                  <a:pt x="0" y="0"/>
                </a:lnTo>
                <a:close/>
              </a:path>
            </a:pathLst>
          </a:custGeom>
          <a:blipFill>
            <a:blip r:embed="rId9"/>
            <a:stretch>
              <a:fillRect/>
            </a:stretch>
          </a:blipFill>
        </p:spPr>
      </p:sp>
      <p:sp>
        <p:nvSpPr>
          <p:cNvPr id="16" name="Freeform 16"/>
          <p:cNvSpPr/>
          <p:nvPr/>
        </p:nvSpPr>
        <p:spPr>
          <a:xfrm>
            <a:off x="6258250" y="-658898"/>
            <a:ext cx="4214347" cy="1642689"/>
          </a:xfrm>
          <a:custGeom>
            <a:avLst/>
            <a:gdLst/>
            <a:ahLst/>
            <a:cxnLst/>
            <a:rect l="l" t="t" r="r" b="b"/>
            <a:pathLst>
              <a:path w="4214347" h="1642689">
                <a:moveTo>
                  <a:pt x="0" y="0"/>
                </a:moveTo>
                <a:lnTo>
                  <a:pt x="4214348" y="0"/>
                </a:lnTo>
                <a:lnTo>
                  <a:pt x="4214348" y="1642689"/>
                </a:lnTo>
                <a:lnTo>
                  <a:pt x="0" y="1642689"/>
                </a:lnTo>
                <a:lnTo>
                  <a:pt x="0" y="0"/>
                </a:lnTo>
                <a:close/>
              </a:path>
            </a:pathLst>
          </a:custGeom>
          <a:blipFill>
            <a:blip r:embed="rId8"/>
            <a:stretch>
              <a:fillRect/>
            </a:stretch>
          </a:blipFill>
        </p:spPr>
      </p:sp>
      <p:pic>
        <p:nvPicPr>
          <p:cNvPr id="21" name="Picture 20">
            <a:extLst>
              <a:ext uri="{FF2B5EF4-FFF2-40B4-BE49-F238E27FC236}">
                <a16:creationId xmlns:a16="http://schemas.microsoft.com/office/drawing/2014/main" xmlns="" id="{8DA991CF-E6D4-91AE-130D-0344E88616FA}"/>
              </a:ext>
            </a:extLst>
          </p:cNvPr>
          <p:cNvPicPr>
            <a:picLocks noChangeAspect="1"/>
          </p:cNvPicPr>
          <p:nvPr/>
        </p:nvPicPr>
        <p:blipFill>
          <a:blip r:embed="rId10"/>
          <a:stretch>
            <a:fillRect/>
          </a:stretch>
        </p:blipFill>
        <p:spPr>
          <a:xfrm>
            <a:off x="4267200" y="1420167"/>
            <a:ext cx="11370025" cy="7084166"/>
          </a:xfrm>
          <a:prstGeom prst="rect">
            <a:avLst/>
          </a:prstGeom>
        </p:spPr>
      </p:pic>
      <p:pic>
        <p:nvPicPr>
          <p:cNvPr id="18" name="Picture 17">
            <a:extLst>
              <a:ext uri="{FF2B5EF4-FFF2-40B4-BE49-F238E27FC236}">
                <a16:creationId xmlns:a16="http://schemas.microsoft.com/office/drawing/2014/main" xmlns="" id="{B497C675-A0FC-086E-4A81-22A1557A1A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 y="3107301"/>
            <a:ext cx="5489620" cy="71826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BC1FC6-2715-2A1F-84C5-A73918D5C76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ED80AD34-8EEA-26CD-F118-1F8209ACB76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xmlns="" id="{0D2ABA9F-E7FA-40C9-7CF2-2649DEE57A13}"/>
              </a:ext>
            </a:extLst>
          </p:cNvPr>
          <p:cNvSpPr/>
          <p:nvPr/>
        </p:nvSpPr>
        <p:spPr>
          <a:xfrm>
            <a:off x="-673987" y="7752578"/>
            <a:ext cx="19635974" cy="10652516"/>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xmlns="" id="{6CCAE796-8A7A-F80A-FFFC-6710AD0BA6C5}"/>
              </a:ext>
            </a:extLst>
          </p:cNvPr>
          <p:cNvSpPr/>
          <p:nvPr/>
        </p:nvSpPr>
        <p:spPr>
          <a:xfrm>
            <a:off x="2014338" y="1492520"/>
            <a:ext cx="14259324" cy="7301963"/>
          </a:xfrm>
          <a:custGeom>
            <a:avLst/>
            <a:gdLst/>
            <a:ahLst/>
            <a:cxnLst/>
            <a:rect l="l" t="t" r="r" b="b"/>
            <a:pathLst>
              <a:path w="14259324" h="7301962">
                <a:moveTo>
                  <a:pt x="0" y="0"/>
                </a:moveTo>
                <a:lnTo>
                  <a:pt x="14259324" y="0"/>
                </a:lnTo>
                <a:lnTo>
                  <a:pt x="14259324" y="7301962"/>
                </a:lnTo>
                <a:lnTo>
                  <a:pt x="0" y="73019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xmlns="" id="{19F1B474-F014-3FA2-D46B-51081AF6FAD0}"/>
              </a:ext>
            </a:extLst>
          </p:cNvPr>
          <p:cNvSpPr/>
          <p:nvPr/>
        </p:nvSpPr>
        <p:spPr>
          <a:xfrm>
            <a:off x="-635754" y="3276307"/>
            <a:ext cx="2060004" cy="1957862"/>
          </a:xfrm>
          <a:custGeom>
            <a:avLst/>
            <a:gdLst/>
            <a:ahLst/>
            <a:cxnLst/>
            <a:rect l="l" t="t" r="r" b="b"/>
            <a:pathLst>
              <a:path w="2060004" h="1957862">
                <a:moveTo>
                  <a:pt x="0" y="0"/>
                </a:moveTo>
                <a:lnTo>
                  <a:pt x="2060004" y="0"/>
                </a:lnTo>
                <a:lnTo>
                  <a:pt x="2060004" y="1957863"/>
                </a:lnTo>
                <a:lnTo>
                  <a:pt x="0" y="19578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xmlns="" id="{2E874FE1-8851-D4A2-31A2-7F11F2A3BF07}"/>
              </a:ext>
            </a:extLst>
          </p:cNvPr>
          <p:cNvSpPr/>
          <p:nvPr/>
        </p:nvSpPr>
        <p:spPr>
          <a:xfrm>
            <a:off x="15712760" y="513589"/>
            <a:ext cx="2060004" cy="1957862"/>
          </a:xfrm>
          <a:custGeom>
            <a:avLst/>
            <a:gdLst/>
            <a:ahLst/>
            <a:cxnLst/>
            <a:rect l="l" t="t" r="r" b="b"/>
            <a:pathLst>
              <a:path w="2060004" h="1957862">
                <a:moveTo>
                  <a:pt x="0" y="0"/>
                </a:moveTo>
                <a:lnTo>
                  <a:pt x="2060005" y="0"/>
                </a:lnTo>
                <a:lnTo>
                  <a:pt x="2060005" y="1957862"/>
                </a:lnTo>
                <a:lnTo>
                  <a:pt x="0" y="19578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xmlns="" id="{4FB6B775-BCC6-3F5C-1D69-F78889ED0301}"/>
              </a:ext>
            </a:extLst>
          </p:cNvPr>
          <p:cNvSpPr/>
          <p:nvPr/>
        </p:nvSpPr>
        <p:spPr>
          <a:xfrm>
            <a:off x="15416680" y="5082192"/>
            <a:ext cx="4214348"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8"/>
            <a:stretch>
              <a:fillRect/>
            </a:stretch>
          </a:blipFill>
        </p:spPr>
      </p:sp>
      <p:sp>
        <p:nvSpPr>
          <p:cNvPr id="10" name="Freeform 10">
            <a:extLst>
              <a:ext uri="{FF2B5EF4-FFF2-40B4-BE49-F238E27FC236}">
                <a16:creationId xmlns:a16="http://schemas.microsoft.com/office/drawing/2014/main" xmlns="" id="{F4BE0796-1C49-5F57-1314-2B3FA890CEDA}"/>
              </a:ext>
            </a:extLst>
          </p:cNvPr>
          <p:cNvSpPr/>
          <p:nvPr/>
        </p:nvSpPr>
        <p:spPr>
          <a:xfrm>
            <a:off x="-1639107" y="513588"/>
            <a:ext cx="4214348"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8"/>
            <a:stretch>
              <a:fillRect/>
            </a:stretch>
          </a:blipFill>
        </p:spPr>
      </p:sp>
      <p:pic>
        <p:nvPicPr>
          <p:cNvPr id="7" name="Picture 6">
            <a:extLst>
              <a:ext uri="{FF2B5EF4-FFF2-40B4-BE49-F238E27FC236}">
                <a16:creationId xmlns:a16="http://schemas.microsoft.com/office/drawing/2014/main" xmlns="" id="{B187A8C0-6C7E-CBF7-3819-6D5E641EBA91}"/>
              </a:ext>
            </a:extLst>
          </p:cNvPr>
          <p:cNvPicPr>
            <a:picLocks noChangeAspect="1"/>
          </p:cNvPicPr>
          <p:nvPr/>
        </p:nvPicPr>
        <p:blipFill>
          <a:blip r:embed="rId9"/>
          <a:stretch>
            <a:fillRect/>
          </a:stretch>
        </p:blipFill>
        <p:spPr>
          <a:xfrm>
            <a:off x="1424251" y="2729489"/>
            <a:ext cx="15774767" cy="5688062"/>
          </a:xfrm>
          <a:prstGeom prst="rect">
            <a:avLst/>
          </a:prstGeom>
        </p:spPr>
      </p:pic>
    </p:spTree>
    <p:extLst>
      <p:ext uri="{BB962C8B-B14F-4D97-AF65-F5344CB8AC3E}">
        <p14:creationId xmlns:p14="http://schemas.microsoft.com/office/powerpoint/2010/main" val="318932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520470-DFD7-17DD-8506-69514C806E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06CAE524-BC78-1FCA-0974-F6A9ACAB28B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a:extLst>
              <a:ext uri="{FF2B5EF4-FFF2-40B4-BE49-F238E27FC236}">
                <a16:creationId xmlns:a16="http://schemas.microsoft.com/office/drawing/2014/main" xmlns="" id="{C6BA98C3-BD07-76AD-559C-88DA8C2260BC}"/>
              </a:ext>
            </a:extLst>
          </p:cNvPr>
          <p:cNvSpPr/>
          <p:nvPr/>
        </p:nvSpPr>
        <p:spPr>
          <a:xfrm>
            <a:off x="1870043" y="-1190313"/>
            <a:ext cx="16781492" cy="11247101"/>
          </a:xfrm>
          <a:custGeom>
            <a:avLst/>
            <a:gdLst/>
            <a:ahLst/>
            <a:cxnLst/>
            <a:rect l="l" t="t" r="r" b="b"/>
            <a:pathLst>
              <a:path w="14899348" h="9387801">
                <a:moveTo>
                  <a:pt x="0" y="0"/>
                </a:moveTo>
                <a:lnTo>
                  <a:pt x="14899349" y="0"/>
                </a:lnTo>
                <a:lnTo>
                  <a:pt x="14899349" y="9387800"/>
                </a:lnTo>
                <a:lnTo>
                  <a:pt x="0" y="9387800"/>
                </a:lnTo>
                <a:lnTo>
                  <a:pt x="0" y="0"/>
                </a:lnTo>
                <a:close/>
              </a:path>
            </a:pathLst>
          </a:custGeom>
          <a:blipFill>
            <a:blip r:embed="rId3"/>
            <a:stretch>
              <a:fillRect/>
            </a:stretch>
          </a:blipFill>
        </p:spPr>
      </p:sp>
      <p:sp>
        <p:nvSpPr>
          <p:cNvPr id="9" name="Freeform 9">
            <a:extLst>
              <a:ext uri="{FF2B5EF4-FFF2-40B4-BE49-F238E27FC236}">
                <a16:creationId xmlns:a16="http://schemas.microsoft.com/office/drawing/2014/main" xmlns="" id="{5FBC5FE2-C4A8-7FBA-74AC-6A5BA806E334}"/>
              </a:ext>
            </a:extLst>
          </p:cNvPr>
          <p:cNvSpPr/>
          <p:nvPr/>
        </p:nvSpPr>
        <p:spPr>
          <a:xfrm>
            <a:off x="6243011" y="6470156"/>
            <a:ext cx="1099751" cy="1284209"/>
          </a:xfrm>
          <a:custGeom>
            <a:avLst/>
            <a:gdLst/>
            <a:ahLst/>
            <a:cxnLst/>
            <a:rect l="l" t="t" r="r" b="b"/>
            <a:pathLst>
              <a:path w="1099750" h="1284209">
                <a:moveTo>
                  <a:pt x="0" y="0"/>
                </a:moveTo>
                <a:lnTo>
                  <a:pt x="1099750" y="0"/>
                </a:lnTo>
                <a:lnTo>
                  <a:pt x="1099750" y="1284208"/>
                </a:lnTo>
                <a:lnTo>
                  <a:pt x="0" y="12842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a:extLst>
              <a:ext uri="{FF2B5EF4-FFF2-40B4-BE49-F238E27FC236}">
                <a16:creationId xmlns:a16="http://schemas.microsoft.com/office/drawing/2014/main" xmlns="" id="{9D00B97A-77B0-B6FD-1F11-9E6C04F86504}"/>
              </a:ext>
            </a:extLst>
          </p:cNvPr>
          <p:cNvSpPr/>
          <p:nvPr/>
        </p:nvSpPr>
        <p:spPr>
          <a:xfrm>
            <a:off x="10983537" y="6432421"/>
            <a:ext cx="1023156" cy="1359677"/>
          </a:xfrm>
          <a:custGeom>
            <a:avLst/>
            <a:gdLst/>
            <a:ahLst/>
            <a:cxnLst/>
            <a:rect l="l" t="t" r="r" b="b"/>
            <a:pathLst>
              <a:path w="1023156" h="1359676">
                <a:moveTo>
                  <a:pt x="0" y="0"/>
                </a:moveTo>
                <a:lnTo>
                  <a:pt x="1023157" y="0"/>
                </a:lnTo>
                <a:lnTo>
                  <a:pt x="1023157" y="1359676"/>
                </a:lnTo>
                <a:lnTo>
                  <a:pt x="0" y="13596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a:extLst>
              <a:ext uri="{FF2B5EF4-FFF2-40B4-BE49-F238E27FC236}">
                <a16:creationId xmlns:a16="http://schemas.microsoft.com/office/drawing/2014/main" xmlns="" id="{87E4F571-94CD-952F-21AD-DBFD714E2AFD}"/>
              </a:ext>
            </a:extLst>
          </p:cNvPr>
          <p:cNvSpPr/>
          <p:nvPr/>
        </p:nvSpPr>
        <p:spPr>
          <a:xfrm>
            <a:off x="-1082898" y="4433238"/>
            <a:ext cx="3644378" cy="1420524"/>
          </a:xfrm>
          <a:custGeom>
            <a:avLst/>
            <a:gdLst/>
            <a:ahLst/>
            <a:cxnLst/>
            <a:rect l="l" t="t" r="r" b="b"/>
            <a:pathLst>
              <a:path w="3644378" h="1420524">
                <a:moveTo>
                  <a:pt x="0" y="0"/>
                </a:moveTo>
                <a:lnTo>
                  <a:pt x="3644378" y="0"/>
                </a:lnTo>
                <a:lnTo>
                  <a:pt x="3644378" y="1420524"/>
                </a:lnTo>
                <a:lnTo>
                  <a:pt x="0" y="1420524"/>
                </a:lnTo>
                <a:lnTo>
                  <a:pt x="0" y="0"/>
                </a:lnTo>
                <a:close/>
              </a:path>
            </a:pathLst>
          </a:custGeom>
          <a:blipFill>
            <a:blip r:embed="rId8"/>
            <a:stretch>
              <a:fillRect/>
            </a:stretch>
          </a:blipFill>
        </p:spPr>
      </p:sp>
      <p:sp>
        <p:nvSpPr>
          <p:cNvPr id="15" name="Freeform 15">
            <a:extLst>
              <a:ext uri="{FF2B5EF4-FFF2-40B4-BE49-F238E27FC236}">
                <a16:creationId xmlns:a16="http://schemas.microsoft.com/office/drawing/2014/main" xmlns="" id="{EDD113D2-29F3-32D9-57E1-309B96F5A8FD}"/>
              </a:ext>
            </a:extLst>
          </p:cNvPr>
          <p:cNvSpPr/>
          <p:nvPr/>
        </p:nvSpPr>
        <p:spPr>
          <a:xfrm>
            <a:off x="283032" y="-42433"/>
            <a:ext cx="2606352" cy="2555420"/>
          </a:xfrm>
          <a:custGeom>
            <a:avLst/>
            <a:gdLst/>
            <a:ahLst/>
            <a:cxnLst/>
            <a:rect l="l" t="t" r="r" b="b"/>
            <a:pathLst>
              <a:path w="2606352" h="2555419">
                <a:moveTo>
                  <a:pt x="0" y="0"/>
                </a:moveTo>
                <a:lnTo>
                  <a:pt x="2606352" y="0"/>
                </a:lnTo>
                <a:lnTo>
                  <a:pt x="2606352" y="2555420"/>
                </a:lnTo>
                <a:lnTo>
                  <a:pt x="0" y="2555420"/>
                </a:lnTo>
                <a:lnTo>
                  <a:pt x="0" y="0"/>
                </a:lnTo>
                <a:close/>
              </a:path>
            </a:pathLst>
          </a:custGeom>
          <a:blipFill>
            <a:blip r:embed="rId9"/>
            <a:stretch>
              <a:fillRect/>
            </a:stretch>
          </a:blipFill>
        </p:spPr>
      </p:sp>
      <p:sp>
        <p:nvSpPr>
          <p:cNvPr id="16" name="Freeform 16">
            <a:extLst>
              <a:ext uri="{FF2B5EF4-FFF2-40B4-BE49-F238E27FC236}">
                <a16:creationId xmlns:a16="http://schemas.microsoft.com/office/drawing/2014/main" xmlns="" id="{B74C11B0-4896-FEB3-D54D-0AF0457B3356}"/>
              </a:ext>
            </a:extLst>
          </p:cNvPr>
          <p:cNvSpPr/>
          <p:nvPr/>
        </p:nvSpPr>
        <p:spPr>
          <a:xfrm>
            <a:off x="6258251" y="-658898"/>
            <a:ext cx="4214348" cy="1642689"/>
          </a:xfrm>
          <a:custGeom>
            <a:avLst/>
            <a:gdLst/>
            <a:ahLst/>
            <a:cxnLst/>
            <a:rect l="l" t="t" r="r" b="b"/>
            <a:pathLst>
              <a:path w="4214347" h="1642689">
                <a:moveTo>
                  <a:pt x="0" y="0"/>
                </a:moveTo>
                <a:lnTo>
                  <a:pt x="4214348" y="0"/>
                </a:lnTo>
                <a:lnTo>
                  <a:pt x="4214348" y="1642689"/>
                </a:lnTo>
                <a:lnTo>
                  <a:pt x="0" y="1642689"/>
                </a:lnTo>
                <a:lnTo>
                  <a:pt x="0" y="0"/>
                </a:lnTo>
                <a:close/>
              </a:path>
            </a:pathLst>
          </a:custGeom>
          <a:blipFill>
            <a:blip r:embed="rId8"/>
            <a:stretch>
              <a:fillRect/>
            </a:stretch>
          </a:blipFill>
        </p:spPr>
      </p:sp>
      <p:sp>
        <p:nvSpPr>
          <p:cNvPr id="3" name="Freeform 3">
            <a:extLst>
              <a:ext uri="{FF2B5EF4-FFF2-40B4-BE49-F238E27FC236}">
                <a16:creationId xmlns:a16="http://schemas.microsoft.com/office/drawing/2014/main" xmlns="" id="{5B0C5075-0DCD-B6A2-AD48-6AB667E6B4A4}"/>
              </a:ext>
            </a:extLst>
          </p:cNvPr>
          <p:cNvSpPr/>
          <p:nvPr/>
        </p:nvSpPr>
        <p:spPr>
          <a:xfrm>
            <a:off x="5029200" y="1026227"/>
            <a:ext cx="11951805" cy="62492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6" name="Picture 5">
            <a:extLst>
              <a:ext uri="{FF2B5EF4-FFF2-40B4-BE49-F238E27FC236}">
                <a16:creationId xmlns:a16="http://schemas.microsoft.com/office/drawing/2014/main" xmlns="" id="{F67DD058-C8D5-EFE1-71D4-6962D410AA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004878"/>
            <a:ext cx="7526997" cy="6335810"/>
          </a:xfrm>
          <a:prstGeom prst="rect">
            <a:avLst/>
          </a:prstGeom>
        </p:spPr>
      </p:pic>
      <p:sp>
        <p:nvSpPr>
          <p:cNvPr id="7" name="TextBox 6">
            <a:extLst>
              <a:ext uri="{FF2B5EF4-FFF2-40B4-BE49-F238E27FC236}">
                <a16:creationId xmlns:a16="http://schemas.microsoft.com/office/drawing/2014/main" xmlns="" id="{94BECFAE-3C41-490E-ACE1-4AF3C1FA5634}"/>
              </a:ext>
            </a:extLst>
          </p:cNvPr>
          <p:cNvSpPr txBox="1"/>
          <p:nvPr/>
        </p:nvSpPr>
        <p:spPr>
          <a:xfrm>
            <a:off x="6243013" y="1884298"/>
            <a:ext cx="10365818" cy="4708981"/>
          </a:xfrm>
          <a:prstGeom prst="rect">
            <a:avLst/>
          </a:prstGeom>
          <a:noFill/>
        </p:spPr>
        <p:txBody>
          <a:bodyPr wrap="square" rtlCol="0">
            <a:spAutoFit/>
          </a:bodyPr>
          <a:lstStyle/>
          <a:p>
            <a:pPr marL="1143057" indent="-1143057" algn="just" defTabSz="914445">
              <a:buFont typeface="Wingdings" panose="05000000000000000000" pitchFamily="2" charset="2"/>
              <a:buChar char="§"/>
            </a:pP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Chia sẻ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bài</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làm</a:t>
            </a:r>
            <a:endPar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L="1143057" indent="-1143057" algn="just" defTabSz="914445">
              <a:buFont typeface="Wingdings" panose="05000000000000000000" pitchFamily="2" charset="2"/>
              <a:buChar char="§"/>
            </a:pP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Trao</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đổi</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với</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bạn</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bài</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văn</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em</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vừa</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viết</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đê</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góp</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ý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cho</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nhau</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va</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chỉnh</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sửa</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bài</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 </a:t>
            </a:r>
            <a:r>
              <a:rPr lang="en-US" sz="6000" dirty="0" err="1">
                <a:solidFill>
                  <a:prstClr val="black"/>
                </a:solidFill>
                <a:latin typeface="Arial" panose="020B0604020202020204" pitchFamily="34" charset="0"/>
                <a:ea typeface="Open Sans" panose="020B0606030504020204" pitchFamily="34" charset="0"/>
                <a:cs typeface="Arial" panose="020B0604020202020204" pitchFamily="34" charset="0"/>
              </a:rPr>
              <a:t>viết</a:t>
            </a:r>
            <a:r>
              <a:rPr lang="en-US" sz="6000" dirty="0">
                <a:solidFill>
                  <a:prstClr val="black"/>
                </a:solidFill>
                <a:latin typeface="Arial" panose="020B0604020202020204" pitchFamily="34" charset="0"/>
                <a:ea typeface="Open Sans" panose="020B0606030504020204" pitchFamily="34" charset="0"/>
                <a:cs typeface="Arial" panose="020B0604020202020204" pitchFamily="34" charset="0"/>
              </a:rPr>
              <a:t>.</a:t>
            </a:r>
          </a:p>
        </p:txBody>
      </p:sp>
    </p:spTree>
    <p:extLst>
      <p:ext uri="{BB962C8B-B14F-4D97-AF65-F5344CB8AC3E}">
        <p14:creationId xmlns:p14="http://schemas.microsoft.com/office/powerpoint/2010/main" val="2849866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BC1FC6-2715-2A1F-84C5-A73918D5C76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ED80AD34-8EEA-26CD-F118-1F8209ACB76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xmlns="" id="{0D2ABA9F-E7FA-40C9-7CF2-2649DEE57A13}"/>
              </a:ext>
            </a:extLst>
          </p:cNvPr>
          <p:cNvSpPr/>
          <p:nvPr/>
        </p:nvSpPr>
        <p:spPr>
          <a:xfrm>
            <a:off x="-673987" y="7752578"/>
            <a:ext cx="19635974" cy="10652516"/>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xmlns="" id="{6CCAE796-8A7A-F80A-FFFC-6710AD0BA6C5}"/>
              </a:ext>
            </a:extLst>
          </p:cNvPr>
          <p:cNvSpPr/>
          <p:nvPr/>
        </p:nvSpPr>
        <p:spPr>
          <a:xfrm>
            <a:off x="2014338" y="1492520"/>
            <a:ext cx="14259324" cy="7301963"/>
          </a:xfrm>
          <a:custGeom>
            <a:avLst/>
            <a:gdLst/>
            <a:ahLst/>
            <a:cxnLst/>
            <a:rect l="l" t="t" r="r" b="b"/>
            <a:pathLst>
              <a:path w="14259324" h="7301962">
                <a:moveTo>
                  <a:pt x="0" y="0"/>
                </a:moveTo>
                <a:lnTo>
                  <a:pt x="14259324" y="0"/>
                </a:lnTo>
                <a:lnTo>
                  <a:pt x="14259324" y="7301962"/>
                </a:lnTo>
                <a:lnTo>
                  <a:pt x="0" y="73019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xmlns="" id="{19F1B474-F014-3FA2-D46B-51081AF6FAD0}"/>
              </a:ext>
            </a:extLst>
          </p:cNvPr>
          <p:cNvSpPr/>
          <p:nvPr/>
        </p:nvSpPr>
        <p:spPr>
          <a:xfrm>
            <a:off x="-635754" y="3276307"/>
            <a:ext cx="2060004" cy="1957862"/>
          </a:xfrm>
          <a:custGeom>
            <a:avLst/>
            <a:gdLst/>
            <a:ahLst/>
            <a:cxnLst/>
            <a:rect l="l" t="t" r="r" b="b"/>
            <a:pathLst>
              <a:path w="2060004" h="1957862">
                <a:moveTo>
                  <a:pt x="0" y="0"/>
                </a:moveTo>
                <a:lnTo>
                  <a:pt x="2060004" y="0"/>
                </a:lnTo>
                <a:lnTo>
                  <a:pt x="2060004" y="1957863"/>
                </a:lnTo>
                <a:lnTo>
                  <a:pt x="0" y="19578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xmlns="" id="{2E874FE1-8851-D4A2-31A2-7F11F2A3BF07}"/>
              </a:ext>
            </a:extLst>
          </p:cNvPr>
          <p:cNvSpPr/>
          <p:nvPr/>
        </p:nvSpPr>
        <p:spPr>
          <a:xfrm>
            <a:off x="15712760" y="513589"/>
            <a:ext cx="2060004" cy="1957862"/>
          </a:xfrm>
          <a:custGeom>
            <a:avLst/>
            <a:gdLst/>
            <a:ahLst/>
            <a:cxnLst/>
            <a:rect l="l" t="t" r="r" b="b"/>
            <a:pathLst>
              <a:path w="2060004" h="1957862">
                <a:moveTo>
                  <a:pt x="0" y="0"/>
                </a:moveTo>
                <a:lnTo>
                  <a:pt x="2060005" y="0"/>
                </a:lnTo>
                <a:lnTo>
                  <a:pt x="2060005" y="1957862"/>
                </a:lnTo>
                <a:lnTo>
                  <a:pt x="0" y="19578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xmlns="" id="{4FB6B775-BCC6-3F5C-1D69-F78889ED0301}"/>
              </a:ext>
            </a:extLst>
          </p:cNvPr>
          <p:cNvSpPr/>
          <p:nvPr/>
        </p:nvSpPr>
        <p:spPr>
          <a:xfrm>
            <a:off x="15416680" y="5082192"/>
            <a:ext cx="4214348"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8"/>
            <a:stretch>
              <a:fillRect/>
            </a:stretch>
          </a:blipFill>
        </p:spPr>
      </p:sp>
      <p:sp>
        <p:nvSpPr>
          <p:cNvPr id="10" name="Freeform 10">
            <a:extLst>
              <a:ext uri="{FF2B5EF4-FFF2-40B4-BE49-F238E27FC236}">
                <a16:creationId xmlns:a16="http://schemas.microsoft.com/office/drawing/2014/main" xmlns="" id="{F4BE0796-1C49-5F57-1314-2B3FA890CEDA}"/>
              </a:ext>
            </a:extLst>
          </p:cNvPr>
          <p:cNvSpPr/>
          <p:nvPr/>
        </p:nvSpPr>
        <p:spPr>
          <a:xfrm>
            <a:off x="-1639107" y="513588"/>
            <a:ext cx="4214348"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8"/>
            <a:stretch>
              <a:fillRect/>
            </a:stretch>
          </a:blipFill>
        </p:spPr>
      </p:sp>
      <p:pic>
        <p:nvPicPr>
          <p:cNvPr id="7" name="Picture 6">
            <a:extLst>
              <a:ext uri="{FF2B5EF4-FFF2-40B4-BE49-F238E27FC236}">
                <a16:creationId xmlns:a16="http://schemas.microsoft.com/office/drawing/2014/main" xmlns="" id="{F5E0CCB2-380F-C537-DACB-46F53ED3B21D}"/>
              </a:ext>
            </a:extLst>
          </p:cNvPr>
          <p:cNvPicPr>
            <a:picLocks noChangeAspect="1"/>
          </p:cNvPicPr>
          <p:nvPr/>
        </p:nvPicPr>
        <p:blipFill>
          <a:blip r:embed="rId9"/>
          <a:stretch>
            <a:fillRect/>
          </a:stretch>
        </p:blipFill>
        <p:spPr>
          <a:xfrm>
            <a:off x="1255094" y="2774999"/>
            <a:ext cx="15777815" cy="4737003"/>
          </a:xfrm>
          <a:prstGeom prst="rect">
            <a:avLst/>
          </a:prstGeom>
        </p:spPr>
      </p:pic>
    </p:spTree>
    <p:extLst>
      <p:ext uri="{BB962C8B-B14F-4D97-AF65-F5344CB8AC3E}">
        <p14:creationId xmlns:p14="http://schemas.microsoft.com/office/powerpoint/2010/main" val="394405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673987" y="7752577"/>
            <a:ext cx="19635974" cy="10652516"/>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3"/>
            <a:stretch>
              <a:fillRect/>
            </a:stretch>
          </a:blipFill>
        </p:spPr>
      </p:sp>
      <p:sp>
        <p:nvSpPr>
          <p:cNvPr id="4" name="Freeform 4"/>
          <p:cNvSpPr/>
          <p:nvPr/>
        </p:nvSpPr>
        <p:spPr>
          <a:xfrm>
            <a:off x="2014338" y="1492519"/>
            <a:ext cx="14259324" cy="7301962"/>
          </a:xfrm>
          <a:custGeom>
            <a:avLst/>
            <a:gdLst/>
            <a:ahLst/>
            <a:cxnLst/>
            <a:rect l="l" t="t" r="r" b="b"/>
            <a:pathLst>
              <a:path w="14259324" h="7301962">
                <a:moveTo>
                  <a:pt x="0" y="0"/>
                </a:moveTo>
                <a:lnTo>
                  <a:pt x="14259324" y="0"/>
                </a:lnTo>
                <a:lnTo>
                  <a:pt x="14259324" y="7301962"/>
                </a:lnTo>
                <a:lnTo>
                  <a:pt x="0" y="73019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635754" y="3276305"/>
            <a:ext cx="2060004" cy="1957862"/>
          </a:xfrm>
          <a:custGeom>
            <a:avLst/>
            <a:gdLst/>
            <a:ahLst/>
            <a:cxnLst/>
            <a:rect l="l" t="t" r="r" b="b"/>
            <a:pathLst>
              <a:path w="2060004" h="1957862">
                <a:moveTo>
                  <a:pt x="0" y="0"/>
                </a:moveTo>
                <a:lnTo>
                  <a:pt x="2060004" y="0"/>
                </a:lnTo>
                <a:lnTo>
                  <a:pt x="2060004" y="1957863"/>
                </a:lnTo>
                <a:lnTo>
                  <a:pt x="0" y="19578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5712760" y="513588"/>
            <a:ext cx="2060004" cy="1957862"/>
          </a:xfrm>
          <a:custGeom>
            <a:avLst/>
            <a:gdLst/>
            <a:ahLst/>
            <a:cxnLst/>
            <a:rect l="l" t="t" r="r" b="b"/>
            <a:pathLst>
              <a:path w="2060004" h="1957862">
                <a:moveTo>
                  <a:pt x="0" y="0"/>
                </a:moveTo>
                <a:lnTo>
                  <a:pt x="2060005" y="0"/>
                </a:lnTo>
                <a:lnTo>
                  <a:pt x="2060005" y="1957862"/>
                </a:lnTo>
                <a:lnTo>
                  <a:pt x="0" y="19578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5416679" y="5082191"/>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8"/>
            <a:stretch>
              <a:fillRect/>
            </a:stretch>
          </a:blipFill>
        </p:spPr>
      </p:sp>
      <p:sp>
        <p:nvSpPr>
          <p:cNvPr id="10" name="Freeform 10"/>
          <p:cNvSpPr/>
          <p:nvPr/>
        </p:nvSpPr>
        <p:spPr>
          <a:xfrm>
            <a:off x="-1639107" y="513588"/>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8"/>
            <a:stretch>
              <a:fillRect/>
            </a:stretch>
          </a:blipFill>
        </p:spPr>
      </p:sp>
      <p:pic>
        <p:nvPicPr>
          <p:cNvPr id="12" name="Picture 11">
            <a:extLst>
              <a:ext uri="{FF2B5EF4-FFF2-40B4-BE49-F238E27FC236}">
                <a16:creationId xmlns:a16="http://schemas.microsoft.com/office/drawing/2014/main" xmlns="" id="{07B9F0CB-6B1D-1CD3-5CFE-7B323CB084D3}"/>
              </a:ext>
            </a:extLst>
          </p:cNvPr>
          <p:cNvPicPr>
            <a:picLocks noChangeAspect="1"/>
          </p:cNvPicPr>
          <p:nvPr/>
        </p:nvPicPr>
        <p:blipFill>
          <a:blip r:embed="rId9"/>
          <a:stretch>
            <a:fillRect/>
          </a:stretch>
        </p:blipFill>
        <p:spPr>
          <a:xfrm>
            <a:off x="1715557" y="2642923"/>
            <a:ext cx="15777815" cy="5773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Friends Song  Verbs Song for Kids  The Singing Walrus">
            <a:hlinkClick r:id="" action="ppaction://media"/>
            <a:extLst>
              <a:ext uri="{FF2B5EF4-FFF2-40B4-BE49-F238E27FC236}">
                <a16:creationId xmlns:a16="http://schemas.microsoft.com/office/drawing/2014/main" xmlns="" id="{5DE8A6E0-8D67-1189-C6C8-F4440D6910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11"/>
            <a:ext cx="18293905" cy="10282789"/>
          </a:xfrm>
          <a:prstGeom prst="rect">
            <a:avLst/>
          </a:prstGeom>
        </p:spPr>
      </p:pic>
    </p:spTree>
    <p:extLst>
      <p:ext uri="{BB962C8B-B14F-4D97-AF65-F5344CB8AC3E}">
        <p14:creationId xmlns:p14="http://schemas.microsoft.com/office/powerpoint/2010/main" val="2129846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134923-6B24-7BA4-6791-A835408111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5995F8BF-40F9-CB71-23B1-C8B2543524B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a:extLst>
              <a:ext uri="{FF2B5EF4-FFF2-40B4-BE49-F238E27FC236}">
                <a16:creationId xmlns:a16="http://schemas.microsoft.com/office/drawing/2014/main" xmlns="" id="{0DDED7E6-42F1-E1E7-778C-DEFC8A19B907}"/>
              </a:ext>
            </a:extLst>
          </p:cNvPr>
          <p:cNvSpPr/>
          <p:nvPr/>
        </p:nvSpPr>
        <p:spPr>
          <a:xfrm>
            <a:off x="-673987" y="7752577"/>
            <a:ext cx="19635974" cy="10652516"/>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xmlns="" id="{7D433603-D21C-E353-41A7-24704146C5C8}"/>
              </a:ext>
            </a:extLst>
          </p:cNvPr>
          <p:cNvSpPr/>
          <p:nvPr/>
        </p:nvSpPr>
        <p:spPr>
          <a:xfrm>
            <a:off x="2014338" y="1492519"/>
            <a:ext cx="14259324" cy="7301962"/>
          </a:xfrm>
          <a:custGeom>
            <a:avLst/>
            <a:gdLst/>
            <a:ahLst/>
            <a:cxnLst/>
            <a:rect l="l" t="t" r="r" b="b"/>
            <a:pathLst>
              <a:path w="14259324" h="7301962">
                <a:moveTo>
                  <a:pt x="0" y="0"/>
                </a:moveTo>
                <a:lnTo>
                  <a:pt x="14259324" y="0"/>
                </a:lnTo>
                <a:lnTo>
                  <a:pt x="14259324" y="7301962"/>
                </a:lnTo>
                <a:lnTo>
                  <a:pt x="0" y="73019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xmlns="" id="{AB6C8C42-6946-9B3E-6AF0-2D8D9BEF852E}"/>
              </a:ext>
            </a:extLst>
          </p:cNvPr>
          <p:cNvSpPr/>
          <p:nvPr/>
        </p:nvSpPr>
        <p:spPr>
          <a:xfrm>
            <a:off x="-635754" y="3276305"/>
            <a:ext cx="2060004" cy="1957862"/>
          </a:xfrm>
          <a:custGeom>
            <a:avLst/>
            <a:gdLst/>
            <a:ahLst/>
            <a:cxnLst/>
            <a:rect l="l" t="t" r="r" b="b"/>
            <a:pathLst>
              <a:path w="2060004" h="1957862">
                <a:moveTo>
                  <a:pt x="0" y="0"/>
                </a:moveTo>
                <a:lnTo>
                  <a:pt x="2060004" y="0"/>
                </a:lnTo>
                <a:lnTo>
                  <a:pt x="2060004" y="1957863"/>
                </a:lnTo>
                <a:lnTo>
                  <a:pt x="0" y="19578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xmlns="" id="{3EE2915F-D1CE-13DF-96B9-D31D5FE86D85}"/>
              </a:ext>
            </a:extLst>
          </p:cNvPr>
          <p:cNvSpPr/>
          <p:nvPr/>
        </p:nvSpPr>
        <p:spPr>
          <a:xfrm>
            <a:off x="15712760" y="513588"/>
            <a:ext cx="2060004" cy="1957862"/>
          </a:xfrm>
          <a:custGeom>
            <a:avLst/>
            <a:gdLst/>
            <a:ahLst/>
            <a:cxnLst/>
            <a:rect l="l" t="t" r="r" b="b"/>
            <a:pathLst>
              <a:path w="2060004" h="1957862">
                <a:moveTo>
                  <a:pt x="0" y="0"/>
                </a:moveTo>
                <a:lnTo>
                  <a:pt x="2060005" y="0"/>
                </a:lnTo>
                <a:lnTo>
                  <a:pt x="2060005" y="1957862"/>
                </a:lnTo>
                <a:lnTo>
                  <a:pt x="0" y="19578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xmlns="" id="{DED59BF8-AD79-BBE7-C8B4-F7C92674C3E7}"/>
              </a:ext>
            </a:extLst>
          </p:cNvPr>
          <p:cNvSpPr/>
          <p:nvPr/>
        </p:nvSpPr>
        <p:spPr>
          <a:xfrm>
            <a:off x="15416679" y="5082191"/>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8"/>
            <a:stretch>
              <a:fillRect/>
            </a:stretch>
          </a:blipFill>
        </p:spPr>
      </p:sp>
      <p:sp>
        <p:nvSpPr>
          <p:cNvPr id="10" name="Freeform 10">
            <a:extLst>
              <a:ext uri="{FF2B5EF4-FFF2-40B4-BE49-F238E27FC236}">
                <a16:creationId xmlns:a16="http://schemas.microsoft.com/office/drawing/2014/main" xmlns="" id="{1F490893-B80F-DAF0-97A6-9EA15F680473}"/>
              </a:ext>
            </a:extLst>
          </p:cNvPr>
          <p:cNvSpPr/>
          <p:nvPr/>
        </p:nvSpPr>
        <p:spPr>
          <a:xfrm>
            <a:off x="-1639107" y="513588"/>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8"/>
            <a:stretch>
              <a:fillRect/>
            </a:stretch>
          </a:blipFill>
        </p:spPr>
      </p:sp>
      <p:pic>
        <p:nvPicPr>
          <p:cNvPr id="7" name="Picture 6">
            <a:extLst>
              <a:ext uri="{FF2B5EF4-FFF2-40B4-BE49-F238E27FC236}">
                <a16:creationId xmlns:a16="http://schemas.microsoft.com/office/drawing/2014/main" xmlns="" id="{FA1F0774-0376-B1EA-0D78-12C0B1D3D4BF}"/>
              </a:ext>
            </a:extLst>
          </p:cNvPr>
          <p:cNvPicPr>
            <a:picLocks noChangeAspect="1"/>
          </p:cNvPicPr>
          <p:nvPr/>
        </p:nvPicPr>
        <p:blipFill>
          <a:blip r:embed="rId9"/>
          <a:stretch>
            <a:fillRect/>
          </a:stretch>
        </p:blipFill>
        <p:spPr>
          <a:xfrm>
            <a:off x="1424250" y="3010732"/>
            <a:ext cx="15777815" cy="5785605"/>
          </a:xfrm>
          <a:prstGeom prst="rect">
            <a:avLst/>
          </a:prstGeom>
        </p:spPr>
      </p:pic>
    </p:spTree>
    <p:extLst>
      <p:ext uri="{BB962C8B-B14F-4D97-AF65-F5344CB8AC3E}">
        <p14:creationId xmlns:p14="http://schemas.microsoft.com/office/powerpoint/2010/main" val="4182842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xmlns="" id="{986A95AA-D6BC-2C00-66C5-9034C4B87313}"/>
              </a:ext>
            </a:extLst>
          </p:cNvPr>
          <p:cNvSpPr/>
          <p:nvPr/>
        </p:nvSpPr>
        <p:spPr>
          <a:xfrm>
            <a:off x="443488" y="652271"/>
            <a:ext cx="17387312" cy="9356835"/>
          </a:xfrm>
          <a:prstGeom prst="roundRect">
            <a:avLst>
              <a:gd name="adj" fmla="val 547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rot="-2398209">
            <a:off x="-3898543" y="-964889"/>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sp>
      <p:sp>
        <p:nvSpPr>
          <p:cNvPr id="8" name="Freeform 8"/>
          <p:cNvSpPr/>
          <p:nvPr/>
        </p:nvSpPr>
        <p:spPr>
          <a:xfrm>
            <a:off x="16235182" y="-1201096"/>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4"/>
            <a:stretch>
              <a:fillRect/>
            </a:stretch>
          </a:blipFill>
        </p:spPr>
      </p:sp>
      <p:sp>
        <p:nvSpPr>
          <p:cNvPr id="10" name="TextBox 10"/>
          <p:cNvSpPr txBox="1"/>
          <p:nvPr/>
        </p:nvSpPr>
        <p:spPr>
          <a:xfrm>
            <a:off x="1908617" y="867937"/>
            <a:ext cx="10165545" cy="738664"/>
          </a:xfrm>
          <a:prstGeom prst="rect">
            <a:avLst/>
          </a:prstGeom>
        </p:spPr>
        <p:txBody>
          <a:bodyPr wrap="square" lIns="0" tIns="0" rIns="0" bIns="0" rtlCol="0" anchor="t">
            <a:spAutoFit/>
          </a:bodyPr>
          <a:lstStyle/>
          <a:p>
            <a:r>
              <a:rPr lang="en-US" sz="4800" b="1" i="0" dirty="0" err="1">
                <a:solidFill>
                  <a:srgbClr val="000000"/>
                </a:solidFill>
                <a:effectLst/>
                <a:latin typeface="Open Sans" panose="020B0606030504020204" pitchFamily="34" charset="0"/>
              </a:rPr>
              <a:t>Thực</a:t>
            </a:r>
            <a:r>
              <a:rPr lang="en-US" sz="4800" b="1" i="0" dirty="0">
                <a:solidFill>
                  <a:srgbClr val="000000"/>
                </a:solidFill>
                <a:effectLst/>
                <a:latin typeface="Open Sans" panose="020B0606030504020204" pitchFamily="34" charset="0"/>
              </a:rPr>
              <a:t> </a:t>
            </a:r>
            <a:r>
              <a:rPr lang="en-US" sz="4800" b="1" i="0" dirty="0" err="1">
                <a:solidFill>
                  <a:srgbClr val="000000"/>
                </a:solidFill>
                <a:effectLst/>
                <a:latin typeface="Open Sans" panose="020B0606030504020204" pitchFamily="34" charset="0"/>
              </a:rPr>
              <a:t>hiện</a:t>
            </a:r>
            <a:r>
              <a:rPr lang="en-US" sz="4800" b="1" i="0" dirty="0">
                <a:solidFill>
                  <a:srgbClr val="000000"/>
                </a:solidFill>
                <a:effectLst/>
                <a:latin typeface="Open Sans" panose="020B0606030504020204" pitchFamily="34" charset="0"/>
              </a:rPr>
              <a:t> 1 </a:t>
            </a:r>
            <a:r>
              <a:rPr lang="en-US" sz="4800" b="1" i="0" dirty="0" err="1">
                <a:solidFill>
                  <a:srgbClr val="000000"/>
                </a:solidFill>
                <a:effectLst/>
                <a:latin typeface="Open Sans" panose="020B0606030504020204" pitchFamily="34" charset="0"/>
              </a:rPr>
              <a:t>trong</a:t>
            </a:r>
            <a:r>
              <a:rPr lang="en-US" sz="4800" b="1" i="0" dirty="0">
                <a:solidFill>
                  <a:srgbClr val="000000"/>
                </a:solidFill>
                <a:effectLst/>
                <a:latin typeface="Open Sans" panose="020B0606030504020204" pitchFamily="34" charset="0"/>
              </a:rPr>
              <a:t> 2 </a:t>
            </a:r>
            <a:r>
              <a:rPr lang="en-US" sz="4800" b="1" i="0" dirty="0" err="1">
                <a:solidFill>
                  <a:srgbClr val="000000"/>
                </a:solidFill>
                <a:effectLst/>
                <a:latin typeface="Open Sans" panose="020B0606030504020204" pitchFamily="34" charset="0"/>
              </a:rPr>
              <a:t>yêu</a:t>
            </a:r>
            <a:r>
              <a:rPr lang="en-US" sz="4800" b="1" i="0" dirty="0">
                <a:solidFill>
                  <a:srgbClr val="000000"/>
                </a:solidFill>
                <a:effectLst/>
                <a:latin typeface="Open Sans" panose="020B0606030504020204" pitchFamily="34" charset="0"/>
              </a:rPr>
              <a:t> </a:t>
            </a:r>
            <a:r>
              <a:rPr lang="en-US" sz="4800" b="1" i="0" dirty="0" err="1">
                <a:solidFill>
                  <a:srgbClr val="000000"/>
                </a:solidFill>
                <a:effectLst/>
                <a:latin typeface="Open Sans" panose="020B0606030504020204" pitchFamily="34" charset="0"/>
              </a:rPr>
              <a:t>cầu</a:t>
            </a:r>
            <a:r>
              <a:rPr lang="en-US" sz="4800" b="1" i="0" dirty="0">
                <a:solidFill>
                  <a:srgbClr val="000000"/>
                </a:solidFill>
                <a:effectLst/>
                <a:latin typeface="Open Sans" panose="020B0606030504020204" pitchFamily="34" charset="0"/>
              </a:rPr>
              <a:t> </a:t>
            </a:r>
            <a:r>
              <a:rPr lang="en-US" sz="4800" b="1" i="0" dirty="0" err="1">
                <a:solidFill>
                  <a:srgbClr val="000000"/>
                </a:solidFill>
                <a:effectLst/>
                <a:latin typeface="Open Sans" panose="020B0606030504020204" pitchFamily="34" charset="0"/>
              </a:rPr>
              <a:t>sau</a:t>
            </a:r>
            <a:r>
              <a:rPr lang="en-US" sz="4800" b="1" i="0" dirty="0">
                <a:solidFill>
                  <a:srgbClr val="000000"/>
                </a:solidFill>
                <a:effectLst/>
                <a:latin typeface="Open Sans" panose="020B0606030504020204" pitchFamily="34" charset="0"/>
              </a:rPr>
              <a:t>:</a:t>
            </a:r>
            <a:endParaRPr lang="en-US" sz="4800" b="1" dirty="0">
              <a:solidFill>
                <a:srgbClr val="000000"/>
              </a:solidFill>
              <a:latin typeface="Playpen Sans Bold"/>
              <a:ea typeface="Playpen Sans Bold"/>
              <a:cs typeface="Playpen Sans Bold"/>
              <a:sym typeface="Playpen Sans Bold"/>
            </a:endParaRPr>
          </a:p>
        </p:txBody>
      </p:sp>
      <p:grpSp>
        <p:nvGrpSpPr>
          <p:cNvPr id="2" name="Group 1"/>
          <p:cNvGrpSpPr/>
          <p:nvPr/>
        </p:nvGrpSpPr>
        <p:grpSpPr>
          <a:xfrm>
            <a:off x="295870" y="262287"/>
            <a:ext cx="1275488" cy="1472490"/>
            <a:chOff x="295870" y="262287"/>
            <a:chExt cx="1275488" cy="1472490"/>
          </a:xfrm>
        </p:grpSpPr>
        <p:sp>
          <p:nvSpPr>
            <p:cNvPr id="4" name="Freeform 4"/>
            <p:cNvSpPr/>
            <p:nvPr/>
          </p:nvSpPr>
          <p:spPr>
            <a:xfrm>
              <a:off x="295870" y="262287"/>
              <a:ext cx="1275488" cy="1446550"/>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Rectangle 20">
              <a:extLst>
                <a:ext uri="{FF2B5EF4-FFF2-40B4-BE49-F238E27FC236}">
                  <a16:creationId xmlns:a16="http://schemas.microsoft.com/office/drawing/2014/main" xmlns="" id="{3649BBD1-762E-BE34-8FE4-9C818313AE0C}"/>
                </a:ext>
              </a:extLst>
            </p:cNvPr>
            <p:cNvSpPr/>
            <p:nvPr/>
          </p:nvSpPr>
          <p:spPr>
            <a:xfrm>
              <a:off x="477161" y="288227"/>
              <a:ext cx="756938" cy="1446550"/>
            </a:xfrm>
            <a:prstGeom prst="rect">
              <a:avLst/>
            </a:prstGeom>
            <a:noFill/>
          </p:spPr>
          <p:txBody>
            <a:bodyPr wrap="none" lIns="91440" tIns="45720" rIns="91440" bIns="45720">
              <a:spAutoFit/>
            </a:bodyPr>
            <a:lstStyle/>
            <a:p>
              <a:pPr algn="ctr"/>
              <a:r>
                <a:rPr lang="en-US" sz="8800" b="1" cap="none" spc="0" dirty="0">
                  <a:ln w="22225">
                    <a:solidFill>
                      <a:schemeClr val="tx1"/>
                    </a:solidFill>
                    <a:prstDash val="solid"/>
                  </a:ln>
                  <a:solidFill>
                    <a:schemeClr val="bg1"/>
                  </a:solidFill>
                  <a:effectLst/>
                </a:rPr>
                <a:t>1</a:t>
              </a:r>
            </a:p>
          </p:txBody>
        </p:sp>
      </p:grpSp>
      <p:sp>
        <p:nvSpPr>
          <p:cNvPr id="23" name="TextBox 22">
            <a:extLst>
              <a:ext uri="{FF2B5EF4-FFF2-40B4-BE49-F238E27FC236}">
                <a16:creationId xmlns:a16="http://schemas.microsoft.com/office/drawing/2014/main" xmlns="" id="{E050726F-952B-4339-2946-F6FCA94B266D}"/>
              </a:ext>
            </a:extLst>
          </p:cNvPr>
          <p:cNvSpPr txBox="1"/>
          <p:nvPr/>
        </p:nvSpPr>
        <p:spPr>
          <a:xfrm>
            <a:off x="748366" y="1606806"/>
            <a:ext cx="17082434" cy="84023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 Trao đổi với bạn về các sự việc được thể hiện trong một tranh dưới đây và cảm xúc của những người trong tranh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a:t>
            </a: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Tưởng tượng thêm về các sự việc đã diễn ra.</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Kể</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một</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đáng</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nhớ</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mà</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trải</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qua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chia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54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Freeform 7"/>
          <p:cNvSpPr/>
          <p:nvPr/>
        </p:nvSpPr>
        <p:spPr>
          <a:xfrm>
            <a:off x="2127339" y="4013777"/>
            <a:ext cx="14019610" cy="3971993"/>
          </a:xfrm>
          <a:custGeom>
            <a:avLst/>
            <a:gdLst/>
            <a:ahLst/>
            <a:cxnLst/>
            <a:rect l="l" t="t" r="r" b="b"/>
            <a:pathLst>
              <a:path w="16720640" h="4542318">
                <a:moveTo>
                  <a:pt x="0" y="0"/>
                </a:moveTo>
                <a:lnTo>
                  <a:pt x="16720640" y="0"/>
                </a:lnTo>
                <a:lnTo>
                  <a:pt x="16720640" y="4542318"/>
                </a:lnTo>
                <a:lnTo>
                  <a:pt x="0" y="4542318"/>
                </a:lnTo>
                <a:lnTo>
                  <a:pt x="0" y="0"/>
                </a:lnTo>
                <a:close/>
              </a:path>
            </a:pathLst>
          </a:custGeom>
          <a:blipFill>
            <a:blip r:embed="rId7"/>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par>
                                <p:cTn id="15" presetID="14" presetClass="entr" presetSubtype="1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520470-DFD7-17DD-8506-69514C806E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06CAE524-BC78-1FCA-0974-F6A9ACAB28B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a:extLst>
              <a:ext uri="{FF2B5EF4-FFF2-40B4-BE49-F238E27FC236}">
                <a16:creationId xmlns:a16="http://schemas.microsoft.com/office/drawing/2014/main" xmlns="" id="{C6BA98C3-BD07-76AD-559C-88DA8C2260BC}"/>
              </a:ext>
            </a:extLst>
          </p:cNvPr>
          <p:cNvSpPr/>
          <p:nvPr/>
        </p:nvSpPr>
        <p:spPr>
          <a:xfrm>
            <a:off x="1870042" y="-1190312"/>
            <a:ext cx="16781492" cy="11247100"/>
          </a:xfrm>
          <a:custGeom>
            <a:avLst/>
            <a:gdLst/>
            <a:ahLst/>
            <a:cxnLst/>
            <a:rect l="l" t="t" r="r" b="b"/>
            <a:pathLst>
              <a:path w="14899348" h="9387801">
                <a:moveTo>
                  <a:pt x="0" y="0"/>
                </a:moveTo>
                <a:lnTo>
                  <a:pt x="14899349" y="0"/>
                </a:lnTo>
                <a:lnTo>
                  <a:pt x="14899349" y="9387800"/>
                </a:lnTo>
                <a:lnTo>
                  <a:pt x="0" y="9387800"/>
                </a:lnTo>
                <a:lnTo>
                  <a:pt x="0" y="0"/>
                </a:lnTo>
                <a:close/>
              </a:path>
            </a:pathLst>
          </a:custGeom>
          <a:blipFill>
            <a:blip r:embed="rId3"/>
            <a:stretch>
              <a:fillRect/>
            </a:stretch>
          </a:blipFill>
        </p:spPr>
      </p:sp>
      <p:sp>
        <p:nvSpPr>
          <p:cNvPr id="9" name="Freeform 9">
            <a:extLst>
              <a:ext uri="{FF2B5EF4-FFF2-40B4-BE49-F238E27FC236}">
                <a16:creationId xmlns:a16="http://schemas.microsoft.com/office/drawing/2014/main" xmlns="" id="{5FBC5FE2-C4A8-7FBA-74AC-6A5BA806E334}"/>
              </a:ext>
            </a:extLst>
          </p:cNvPr>
          <p:cNvSpPr/>
          <p:nvPr/>
        </p:nvSpPr>
        <p:spPr>
          <a:xfrm>
            <a:off x="6243010" y="6470154"/>
            <a:ext cx="1099750" cy="1284209"/>
          </a:xfrm>
          <a:custGeom>
            <a:avLst/>
            <a:gdLst/>
            <a:ahLst/>
            <a:cxnLst/>
            <a:rect l="l" t="t" r="r" b="b"/>
            <a:pathLst>
              <a:path w="1099750" h="1284209">
                <a:moveTo>
                  <a:pt x="0" y="0"/>
                </a:moveTo>
                <a:lnTo>
                  <a:pt x="1099750" y="0"/>
                </a:lnTo>
                <a:lnTo>
                  <a:pt x="1099750" y="1284208"/>
                </a:lnTo>
                <a:lnTo>
                  <a:pt x="0" y="12842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a:extLst>
              <a:ext uri="{FF2B5EF4-FFF2-40B4-BE49-F238E27FC236}">
                <a16:creationId xmlns:a16="http://schemas.microsoft.com/office/drawing/2014/main" xmlns="" id="{9D00B97A-77B0-B6FD-1F11-9E6C04F86504}"/>
              </a:ext>
            </a:extLst>
          </p:cNvPr>
          <p:cNvSpPr/>
          <p:nvPr/>
        </p:nvSpPr>
        <p:spPr>
          <a:xfrm>
            <a:off x="10983537" y="6432420"/>
            <a:ext cx="1023156" cy="1359676"/>
          </a:xfrm>
          <a:custGeom>
            <a:avLst/>
            <a:gdLst/>
            <a:ahLst/>
            <a:cxnLst/>
            <a:rect l="l" t="t" r="r" b="b"/>
            <a:pathLst>
              <a:path w="1023156" h="1359676">
                <a:moveTo>
                  <a:pt x="0" y="0"/>
                </a:moveTo>
                <a:lnTo>
                  <a:pt x="1023157" y="0"/>
                </a:lnTo>
                <a:lnTo>
                  <a:pt x="1023157" y="1359676"/>
                </a:lnTo>
                <a:lnTo>
                  <a:pt x="0" y="13596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a:extLst>
              <a:ext uri="{FF2B5EF4-FFF2-40B4-BE49-F238E27FC236}">
                <a16:creationId xmlns:a16="http://schemas.microsoft.com/office/drawing/2014/main" xmlns="" id="{87E4F571-94CD-952F-21AD-DBFD714E2AFD}"/>
              </a:ext>
            </a:extLst>
          </p:cNvPr>
          <p:cNvSpPr/>
          <p:nvPr/>
        </p:nvSpPr>
        <p:spPr>
          <a:xfrm>
            <a:off x="-1082898" y="4433238"/>
            <a:ext cx="3644378" cy="1420524"/>
          </a:xfrm>
          <a:custGeom>
            <a:avLst/>
            <a:gdLst/>
            <a:ahLst/>
            <a:cxnLst/>
            <a:rect l="l" t="t" r="r" b="b"/>
            <a:pathLst>
              <a:path w="3644378" h="1420524">
                <a:moveTo>
                  <a:pt x="0" y="0"/>
                </a:moveTo>
                <a:lnTo>
                  <a:pt x="3644378" y="0"/>
                </a:lnTo>
                <a:lnTo>
                  <a:pt x="3644378" y="1420524"/>
                </a:lnTo>
                <a:lnTo>
                  <a:pt x="0" y="1420524"/>
                </a:lnTo>
                <a:lnTo>
                  <a:pt x="0" y="0"/>
                </a:lnTo>
                <a:close/>
              </a:path>
            </a:pathLst>
          </a:custGeom>
          <a:blipFill>
            <a:blip r:embed="rId8"/>
            <a:stretch>
              <a:fillRect/>
            </a:stretch>
          </a:blipFill>
        </p:spPr>
      </p:sp>
      <p:sp>
        <p:nvSpPr>
          <p:cNvPr id="15" name="Freeform 15">
            <a:extLst>
              <a:ext uri="{FF2B5EF4-FFF2-40B4-BE49-F238E27FC236}">
                <a16:creationId xmlns:a16="http://schemas.microsoft.com/office/drawing/2014/main" xmlns="" id="{EDD113D2-29F3-32D9-57E1-309B96F5A8FD}"/>
              </a:ext>
            </a:extLst>
          </p:cNvPr>
          <p:cNvSpPr/>
          <p:nvPr/>
        </p:nvSpPr>
        <p:spPr>
          <a:xfrm>
            <a:off x="283032" y="-42433"/>
            <a:ext cx="2606352" cy="2555419"/>
          </a:xfrm>
          <a:custGeom>
            <a:avLst/>
            <a:gdLst/>
            <a:ahLst/>
            <a:cxnLst/>
            <a:rect l="l" t="t" r="r" b="b"/>
            <a:pathLst>
              <a:path w="2606352" h="2555419">
                <a:moveTo>
                  <a:pt x="0" y="0"/>
                </a:moveTo>
                <a:lnTo>
                  <a:pt x="2606352" y="0"/>
                </a:lnTo>
                <a:lnTo>
                  <a:pt x="2606352" y="2555420"/>
                </a:lnTo>
                <a:lnTo>
                  <a:pt x="0" y="2555420"/>
                </a:lnTo>
                <a:lnTo>
                  <a:pt x="0" y="0"/>
                </a:lnTo>
                <a:close/>
              </a:path>
            </a:pathLst>
          </a:custGeom>
          <a:blipFill>
            <a:blip r:embed="rId9"/>
            <a:stretch>
              <a:fillRect/>
            </a:stretch>
          </a:blipFill>
        </p:spPr>
      </p:sp>
      <p:sp>
        <p:nvSpPr>
          <p:cNvPr id="16" name="Freeform 16">
            <a:extLst>
              <a:ext uri="{FF2B5EF4-FFF2-40B4-BE49-F238E27FC236}">
                <a16:creationId xmlns:a16="http://schemas.microsoft.com/office/drawing/2014/main" xmlns="" id="{B74C11B0-4896-FEB3-D54D-0AF0457B3356}"/>
              </a:ext>
            </a:extLst>
          </p:cNvPr>
          <p:cNvSpPr/>
          <p:nvPr/>
        </p:nvSpPr>
        <p:spPr>
          <a:xfrm>
            <a:off x="6258250" y="-658898"/>
            <a:ext cx="4214347" cy="1642689"/>
          </a:xfrm>
          <a:custGeom>
            <a:avLst/>
            <a:gdLst/>
            <a:ahLst/>
            <a:cxnLst/>
            <a:rect l="l" t="t" r="r" b="b"/>
            <a:pathLst>
              <a:path w="4214347" h="1642689">
                <a:moveTo>
                  <a:pt x="0" y="0"/>
                </a:moveTo>
                <a:lnTo>
                  <a:pt x="4214348" y="0"/>
                </a:lnTo>
                <a:lnTo>
                  <a:pt x="4214348" y="1642689"/>
                </a:lnTo>
                <a:lnTo>
                  <a:pt x="0" y="1642689"/>
                </a:lnTo>
                <a:lnTo>
                  <a:pt x="0" y="0"/>
                </a:lnTo>
                <a:close/>
              </a:path>
            </a:pathLst>
          </a:custGeom>
          <a:blipFill>
            <a:blip r:embed="rId8"/>
            <a:stretch>
              <a:fillRect/>
            </a:stretch>
          </a:blipFill>
        </p:spPr>
      </p:sp>
      <p:pic>
        <p:nvPicPr>
          <p:cNvPr id="11" name="Picture 10">
            <a:extLst>
              <a:ext uri="{FF2B5EF4-FFF2-40B4-BE49-F238E27FC236}">
                <a16:creationId xmlns:a16="http://schemas.microsoft.com/office/drawing/2014/main" xmlns="" id="{47A4BE04-4780-5332-ADB4-CF0BE9D6E956}"/>
              </a:ext>
            </a:extLst>
          </p:cNvPr>
          <p:cNvPicPr>
            <a:picLocks noChangeAspect="1"/>
          </p:cNvPicPr>
          <p:nvPr/>
        </p:nvPicPr>
        <p:blipFill>
          <a:blip r:embed="rId10"/>
          <a:stretch>
            <a:fillRect/>
          </a:stretch>
        </p:blipFill>
        <p:spPr>
          <a:xfrm>
            <a:off x="139427" y="1209691"/>
            <a:ext cx="18009145" cy="9315495"/>
          </a:xfrm>
          <a:prstGeom prst="rect">
            <a:avLst/>
          </a:prstGeom>
        </p:spPr>
      </p:pic>
    </p:spTree>
    <p:extLst>
      <p:ext uri="{BB962C8B-B14F-4D97-AF65-F5344CB8AC3E}">
        <p14:creationId xmlns:p14="http://schemas.microsoft.com/office/powerpoint/2010/main" val="418287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7DD3E1CF-6AC0-5458-8CFE-ADBC1609EEDB}"/>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xmlns="" id="{414741FB-9F68-2FFA-C542-D382B6CFC396}"/>
              </a:ext>
            </a:extLst>
          </p:cNvPr>
          <p:cNvSpPr/>
          <p:nvPr/>
        </p:nvSpPr>
        <p:spPr>
          <a:xfrm>
            <a:off x="443488" y="652271"/>
            <a:ext cx="17387312" cy="9356835"/>
          </a:xfrm>
          <a:prstGeom prst="roundRect">
            <a:avLst>
              <a:gd name="adj" fmla="val 547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xmlns="" id="{A4261426-0740-4080-EBFF-120BCF7BABBB}"/>
              </a:ext>
            </a:extLst>
          </p:cNvPr>
          <p:cNvSpPr/>
          <p:nvPr/>
        </p:nvSpPr>
        <p:spPr>
          <a:xfrm rot="-2398209">
            <a:off x="-3898543" y="-964889"/>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sp>
      <p:sp>
        <p:nvSpPr>
          <p:cNvPr id="8" name="Freeform 8">
            <a:extLst>
              <a:ext uri="{FF2B5EF4-FFF2-40B4-BE49-F238E27FC236}">
                <a16:creationId xmlns:a16="http://schemas.microsoft.com/office/drawing/2014/main" xmlns="" id="{E47571DA-79F2-FD82-939D-A0EDD7555E67}"/>
              </a:ext>
            </a:extLst>
          </p:cNvPr>
          <p:cNvSpPr/>
          <p:nvPr/>
        </p:nvSpPr>
        <p:spPr>
          <a:xfrm>
            <a:off x="16235182" y="-1201096"/>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4"/>
            <a:stretch>
              <a:fillRect/>
            </a:stretch>
          </a:blipFill>
        </p:spPr>
      </p:sp>
      <p:sp>
        <p:nvSpPr>
          <p:cNvPr id="10" name="TextBox 10">
            <a:extLst>
              <a:ext uri="{FF2B5EF4-FFF2-40B4-BE49-F238E27FC236}">
                <a16:creationId xmlns:a16="http://schemas.microsoft.com/office/drawing/2014/main" xmlns="" id="{1AB037DB-4AC9-AFB6-7468-F81785256EB7}"/>
              </a:ext>
            </a:extLst>
          </p:cNvPr>
          <p:cNvSpPr txBox="1"/>
          <p:nvPr/>
        </p:nvSpPr>
        <p:spPr>
          <a:xfrm>
            <a:off x="1908617" y="867937"/>
            <a:ext cx="10165545" cy="738664"/>
          </a:xfrm>
          <a:prstGeom prst="rect">
            <a:avLst/>
          </a:prstGeom>
        </p:spPr>
        <p:txBody>
          <a:bodyPr wrap="square" lIns="0" tIns="0" rIns="0" bIns="0" rtlCol="0" anchor="t">
            <a:spAutoFit/>
          </a:bodyPr>
          <a:lstStyle/>
          <a:p>
            <a:r>
              <a:rPr lang="en-US" sz="4800" b="1" i="0" dirty="0" err="1">
                <a:solidFill>
                  <a:srgbClr val="000000"/>
                </a:solidFill>
                <a:effectLst/>
                <a:latin typeface="Open Sans" panose="020B0606030504020204" pitchFamily="34" charset="0"/>
              </a:rPr>
              <a:t>Thực</a:t>
            </a:r>
            <a:r>
              <a:rPr lang="en-US" sz="4800" b="1" i="0" dirty="0">
                <a:solidFill>
                  <a:srgbClr val="000000"/>
                </a:solidFill>
                <a:effectLst/>
                <a:latin typeface="Open Sans" panose="020B0606030504020204" pitchFamily="34" charset="0"/>
              </a:rPr>
              <a:t> </a:t>
            </a:r>
            <a:r>
              <a:rPr lang="en-US" sz="4800" b="1" i="0" dirty="0" err="1">
                <a:solidFill>
                  <a:srgbClr val="000000"/>
                </a:solidFill>
                <a:effectLst/>
                <a:latin typeface="Open Sans" panose="020B0606030504020204" pitchFamily="34" charset="0"/>
              </a:rPr>
              <a:t>hiện</a:t>
            </a:r>
            <a:r>
              <a:rPr lang="en-US" sz="4800" b="1" i="0" dirty="0">
                <a:solidFill>
                  <a:srgbClr val="000000"/>
                </a:solidFill>
                <a:effectLst/>
                <a:latin typeface="Open Sans" panose="020B0606030504020204" pitchFamily="34" charset="0"/>
              </a:rPr>
              <a:t> 1 </a:t>
            </a:r>
            <a:r>
              <a:rPr lang="en-US" sz="4800" b="1" i="0" dirty="0" err="1">
                <a:solidFill>
                  <a:srgbClr val="000000"/>
                </a:solidFill>
                <a:effectLst/>
                <a:latin typeface="Open Sans" panose="020B0606030504020204" pitchFamily="34" charset="0"/>
              </a:rPr>
              <a:t>trong</a:t>
            </a:r>
            <a:r>
              <a:rPr lang="en-US" sz="4800" b="1" i="0" dirty="0">
                <a:solidFill>
                  <a:srgbClr val="000000"/>
                </a:solidFill>
                <a:effectLst/>
                <a:latin typeface="Open Sans" panose="020B0606030504020204" pitchFamily="34" charset="0"/>
              </a:rPr>
              <a:t> 2 </a:t>
            </a:r>
            <a:r>
              <a:rPr lang="en-US" sz="4800" b="1" i="0" dirty="0" err="1">
                <a:solidFill>
                  <a:srgbClr val="000000"/>
                </a:solidFill>
                <a:effectLst/>
                <a:latin typeface="Open Sans" panose="020B0606030504020204" pitchFamily="34" charset="0"/>
              </a:rPr>
              <a:t>yêu</a:t>
            </a:r>
            <a:r>
              <a:rPr lang="en-US" sz="4800" b="1" i="0" dirty="0">
                <a:solidFill>
                  <a:srgbClr val="000000"/>
                </a:solidFill>
                <a:effectLst/>
                <a:latin typeface="Open Sans" panose="020B0606030504020204" pitchFamily="34" charset="0"/>
              </a:rPr>
              <a:t> </a:t>
            </a:r>
            <a:r>
              <a:rPr lang="en-US" sz="4800" b="1" i="0" dirty="0" err="1">
                <a:solidFill>
                  <a:srgbClr val="000000"/>
                </a:solidFill>
                <a:effectLst/>
                <a:latin typeface="Open Sans" panose="020B0606030504020204" pitchFamily="34" charset="0"/>
              </a:rPr>
              <a:t>cầu</a:t>
            </a:r>
            <a:r>
              <a:rPr lang="en-US" sz="4800" b="1" i="0" dirty="0">
                <a:solidFill>
                  <a:srgbClr val="000000"/>
                </a:solidFill>
                <a:effectLst/>
                <a:latin typeface="Open Sans" panose="020B0606030504020204" pitchFamily="34" charset="0"/>
              </a:rPr>
              <a:t> </a:t>
            </a:r>
            <a:r>
              <a:rPr lang="en-US" sz="4800" b="1" i="0" dirty="0" err="1">
                <a:solidFill>
                  <a:srgbClr val="000000"/>
                </a:solidFill>
                <a:effectLst/>
                <a:latin typeface="Open Sans" panose="020B0606030504020204" pitchFamily="34" charset="0"/>
              </a:rPr>
              <a:t>sau</a:t>
            </a:r>
            <a:r>
              <a:rPr lang="en-US" sz="4800" b="1" i="0" dirty="0">
                <a:solidFill>
                  <a:srgbClr val="000000"/>
                </a:solidFill>
                <a:effectLst/>
                <a:latin typeface="Open Sans" panose="020B0606030504020204" pitchFamily="34" charset="0"/>
              </a:rPr>
              <a:t>:</a:t>
            </a:r>
            <a:endParaRPr lang="en-US" sz="4800" b="1" dirty="0">
              <a:solidFill>
                <a:srgbClr val="000000"/>
              </a:solidFill>
              <a:latin typeface="Playpen Sans Bold"/>
              <a:ea typeface="Playpen Sans Bold"/>
              <a:cs typeface="Playpen Sans Bold"/>
              <a:sym typeface="Playpen Sans Bold"/>
            </a:endParaRPr>
          </a:p>
        </p:txBody>
      </p:sp>
      <p:sp>
        <p:nvSpPr>
          <p:cNvPr id="4" name="Freeform 4">
            <a:extLst>
              <a:ext uri="{FF2B5EF4-FFF2-40B4-BE49-F238E27FC236}">
                <a16:creationId xmlns:a16="http://schemas.microsoft.com/office/drawing/2014/main" xmlns="" id="{E27D224C-CA42-0E9B-5AEC-3063FC0BAC7E}"/>
              </a:ext>
            </a:extLst>
          </p:cNvPr>
          <p:cNvSpPr/>
          <p:nvPr/>
        </p:nvSpPr>
        <p:spPr>
          <a:xfrm>
            <a:off x="295870" y="262287"/>
            <a:ext cx="1275488" cy="1446550"/>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Rectangle 20">
            <a:extLst>
              <a:ext uri="{FF2B5EF4-FFF2-40B4-BE49-F238E27FC236}">
                <a16:creationId xmlns:a16="http://schemas.microsoft.com/office/drawing/2014/main" xmlns="" id="{14438DAC-95BB-400A-81DD-831DC341A473}"/>
              </a:ext>
            </a:extLst>
          </p:cNvPr>
          <p:cNvSpPr/>
          <p:nvPr/>
        </p:nvSpPr>
        <p:spPr>
          <a:xfrm>
            <a:off x="477161" y="288227"/>
            <a:ext cx="756938" cy="1446550"/>
          </a:xfrm>
          <a:prstGeom prst="rect">
            <a:avLst/>
          </a:prstGeom>
          <a:noFill/>
        </p:spPr>
        <p:txBody>
          <a:bodyPr wrap="none" lIns="91440" tIns="45720" rIns="91440" bIns="45720">
            <a:spAutoFit/>
          </a:bodyPr>
          <a:lstStyle/>
          <a:p>
            <a:pPr algn="ctr"/>
            <a:r>
              <a:rPr lang="en-US" sz="8800" b="1" cap="none" spc="0" dirty="0">
                <a:ln w="22225">
                  <a:solidFill>
                    <a:schemeClr val="tx1"/>
                  </a:solidFill>
                  <a:prstDash val="solid"/>
                </a:ln>
                <a:solidFill>
                  <a:schemeClr val="bg1"/>
                </a:solidFill>
                <a:effectLst/>
              </a:rPr>
              <a:t>1</a:t>
            </a:r>
          </a:p>
        </p:txBody>
      </p:sp>
      <p:sp>
        <p:nvSpPr>
          <p:cNvPr id="23" name="TextBox 22">
            <a:extLst>
              <a:ext uri="{FF2B5EF4-FFF2-40B4-BE49-F238E27FC236}">
                <a16:creationId xmlns:a16="http://schemas.microsoft.com/office/drawing/2014/main" xmlns="" id="{FF807B91-8598-8A74-EA1D-664AE7169897}"/>
              </a:ext>
            </a:extLst>
          </p:cNvPr>
          <p:cNvSpPr txBox="1"/>
          <p:nvPr/>
        </p:nvSpPr>
        <p:spPr>
          <a:xfrm>
            <a:off x="748366" y="1919515"/>
            <a:ext cx="16701434" cy="79714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 Trao đổi với bạn về các sự việc được thể hiện trong một tranh dưới đây và cảm xúc của những người trong tranh đó.</a:t>
            </a:r>
          </a:p>
          <a:p>
            <a:pPr lvl="0" algn="just">
              <a:defRPr/>
            </a:pPr>
            <a:r>
              <a:rPr lang="vi-VN" sz="4400" dirty="0">
                <a:latin typeface="Calibri" panose="020F0502020204030204" pitchFamily="34" charset="0"/>
                <a:ea typeface="Calibri" panose="020F0502020204030204" pitchFamily="34" charset="0"/>
                <a:cs typeface="Calibri" panose="020F0502020204030204" pitchFamily="34" charset="0"/>
              </a:rPr>
              <a:t>Sự việc được thể hiện trong một bức tranh: Hai bạn nam cùng đá bóng gần cửa lớp học, vô tình đá trúng vào cửa làm vỡ kính của lớp. Hai bạn nam lúng túng và không biết phải xử trí ra sao.</a:t>
            </a:r>
            <a:endPar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C00000"/>
                </a:solidFill>
                <a:latin typeface="Calibri" panose="020F0502020204030204" pitchFamily="34" charset="0"/>
                <a:ea typeface="Calibri" panose="020F0502020204030204" pitchFamily="34" charset="0"/>
                <a:cs typeface="Calibri" panose="020F0502020204030204" pitchFamily="34" charset="0"/>
              </a:rPr>
              <a:t>b</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Kể</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một</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đáng</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nhớ</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mà</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trải</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qua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chia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80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lvl="0" algn="just">
              <a:defRPr/>
            </a:pPr>
            <a:r>
              <a:rPr lang="vi-VN" sz="4400" dirty="0">
                <a:latin typeface="Calibri" panose="020F0502020204030204" pitchFamily="34" charset="0"/>
                <a:ea typeface="Calibri" panose="020F0502020204030204" pitchFamily="34" charset="0"/>
                <a:cs typeface="Calibri" panose="020F0502020204030204" pitchFamily="34" charset="0"/>
              </a:rPr>
              <a:t>Sự việc đáng nhớ em đã trải qua: Một lần em tham gia cuộc thi của trường tổ chức, em vinh dự thắng cuộc và </a:t>
            </a:r>
            <a:r>
              <a:rPr lang="en-US" sz="4400" dirty="0" err="1" smtClean="0">
                <a:latin typeface="Calibri" panose="020F0502020204030204" pitchFamily="34" charset="0"/>
                <a:ea typeface="Calibri" panose="020F0502020204030204" pitchFamily="34" charset="0"/>
                <a:cs typeface="Calibri" panose="020F0502020204030204" pitchFamily="34" charset="0"/>
              </a:rPr>
              <a:t>gi</a:t>
            </a:r>
            <a:r>
              <a:rPr lang="vi-VN" sz="4400" dirty="0" smtClean="0">
                <a:latin typeface="Calibri" panose="020F0502020204030204" pitchFamily="34" charset="0"/>
                <a:ea typeface="Calibri" panose="020F0502020204030204" pitchFamily="34" charset="0"/>
                <a:cs typeface="Calibri" panose="020F0502020204030204" pitchFamily="34" charset="0"/>
              </a:rPr>
              <a:t>ành </a:t>
            </a:r>
            <a:r>
              <a:rPr lang="vi-VN" sz="4400" dirty="0">
                <a:latin typeface="Calibri" panose="020F0502020204030204" pitchFamily="34" charset="0"/>
                <a:ea typeface="Calibri" panose="020F0502020204030204" pitchFamily="34" charset="0"/>
                <a:cs typeface="Calibri" panose="020F0502020204030204" pitchFamily="34" charset="0"/>
              </a:rPr>
              <a:t>được giải cao nhất trong cuộc thi ấy. Sau sự việc xảy ra, em cảm thấy thật bất ngờ và vỡ oà trong hạnh phúc, em nghĩ mình không đạt được thành tích tốt như vậy.</a:t>
            </a:r>
            <a:endParaRPr lang="en-US" sz="44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E1BD1152-B956-CE5B-0CB4-7F08942F87C5}"/>
              </a:ext>
            </a:extLst>
          </p:cNvPr>
          <p:cNvPicPr>
            <a:picLocks noChangeAspect="1"/>
          </p:cNvPicPr>
          <p:nvPr/>
        </p:nvPicPr>
        <p:blipFill>
          <a:blip r:embed="rId7"/>
          <a:stretch>
            <a:fillRect/>
          </a:stretch>
        </p:blipFill>
        <p:spPr>
          <a:xfrm>
            <a:off x="13147908" y="262287"/>
            <a:ext cx="3609145" cy="1780186"/>
          </a:xfrm>
          <a:prstGeom prst="rect">
            <a:avLst/>
          </a:prstGeom>
        </p:spPr>
      </p:pic>
    </p:spTree>
    <p:extLst>
      <p:ext uri="{BB962C8B-B14F-4D97-AF65-F5344CB8AC3E}">
        <p14:creationId xmlns:p14="http://schemas.microsoft.com/office/powerpoint/2010/main" val="330120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1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4FD79D68-466F-1F42-5E33-804382274D30}"/>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xmlns="" id="{F88DF969-C03B-A070-6F93-086824785E1C}"/>
              </a:ext>
            </a:extLst>
          </p:cNvPr>
          <p:cNvSpPr/>
          <p:nvPr/>
        </p:nvSpPr>
        <p:spPr>
          <a:xfrm>
            <a:off x="443488" y="652271"/>
            <a:ext cx="17387312" cy="9356835"/>
          </a:xfrm>
          <a:prstGeom prst="roundRect">
            <a:avLst>
              <a:gd name="adj" fmla="val 547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Freeform 3">
            <a:extLst>
              <a:ext uri="{FF2B5EF4-FFF2-40B4-BE49-F238E27FC236}">
                <a16:creationId xmlns:a16="http://schemas.microsoft.com/office/drawing/2014/main" xmlns="" id="{6D325B2D-DBC2-7BA9-3E06-1BDC123CB72E}"/>
              </a:ext>
            </a:extLst>
          </p:cNvPr>
          <p:cNvSpPr/>
          <p:nvPr/>
        </p:nvSpPr>
        <p:spPr>
          <a:xfrm rot="-2398209">
            <a:off x="-3898543" y="-964889"/>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sp>
      <p:sp>
        <p:nvSpPr>
          <p:cNvPr id="8" name="Freeform 8">
            <a:extLst>
              <a:ext uri="{FF2B5EF4-FFF2-40B4-BE49-F238E27FC236}">
                <a16:creationId xmlns:a16="http://schemas.microsoft.com/office/drawing/2014/main" xmlns="" id="{3EF424EE-631A-D511-84F9-54263462E1C9}"/>
              </a:ext>
            </a:extLst>
          </p:cNvPr>
          <p:cNvSpPr/>
          <p:nvPr/>
        </p:nvSpPr>
        <p:spPr>
          <a:xfrm>
            <a:off x="16235182" y="-1201096"/>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4"/>
            <a:stretch>
              <a:fillRect/>
            </a:stretch>
          </a:blipFill>
        </p:spPr>
      </p:sp>
      <p:sp>
        <p:nvSpPr>
          <p:cNvPr id="10" name="TextBox 10">
            <a:extLst>
              <a:ext uri="{FF2B5EF4-FFF2-40B4-BE49-F238E27FC236}">
                <a16:creationId xmlns:a16="http://schemas.microsoft.com/office/drawing/2014/main" xmlns="" id="{D254AE81-4FFB-5EDA-2D10-D5C81B94C330}"/>
              </a:ext>
            </a:extLst>
          </p:cNvPr>
          <p:cNvSpPr txBox="1"/>
          <p:nvPr/>
        </p:nvSpPr>
        <p:spPr>
          <a:xfrm>
            <a:off x="1908617" y="867937"/>
            <a:ext cx="15631017" cy="1661993"/>
          </a:xfrm>
          <a:prstGeom prst="rect">
            <a:avLst/>
          </a:prstGeom>
        </p:spPr>
        <p:txBody>
          <a:bodyPr wrap="square" lIns="0" tIns="0" rIns="0" bIns="0" rtlCol="0" anchor="t">
            <a:spAutoFit/>
          </a:bodyPr>
          <a:lstStyle/>
          <a:p>
            <a:pPr algn="just"/>
            <a:r>
              <a:rPr lang="en-US" sz="5400" b="1" dirty="0" err="1">
                <a:solidFill>
                  <a:srgbClr val="C00000"/>
                </a:solidFill>
                <a:latin typeface="+mj-lt"/>
              </a:rPr>
              <a:t>Viết</a:t>
            </a:r>
            <a:r>
              <a:rPr lang="en-US" sz="5400" b="1" dirty="0">
                <a:solidFill>
                  <a:srgbClr val="C00000"/>
                </a:solidFill>
                <a:latin typeface="+mj-lt"/>
              </a:rPr>
              <a:t> </a:t>
            </a:r>
            <a:r>
              <a:rPr lang="en-US" sz="5400" b="1" dirty="0" err="1">
                <a:solidFill>
                  <a:srgbClr val="C00000"/>
                </a:solidFill>
                <a:latin typeface="+mj-lt"/>
              </a:rPr>
              <a:t>đoạn</a:t>
            </a:r>
            <a:r>
              <a:rPr lang="en-US" sz="5400" b="1" dirty="0">
                <a:solidFill>
                  <a:srgbClr val="C00000"/>
                </a:solidFill>
                <a:latin typeface="+mj-lt"/>
              </a:rPr>
              <a:t> </a:t>
            </a:r>
            <a:r>
              <a:rPr lang="en-US" sz="5400" b="1" dirty="0" err="1">
                <a:solidFill>
                  <a:srgbClr val="C00000"/>
                </a:solidFill>
                <a:latin typeface="+mj-lt"/>
              </a:rPr>
              <a:t>văn</a:t>
            </a:r>
            <a:r>
              <a:rPr lang="en-US" sz="5400" b="1" dirty="0">
                <a:solidFill>
                  <a:srgbClr val="C00000"/>
                </a:solidFill>
                <a:latin typeface="+mj-lt"/>
              </a:rPr>
              <a:t> </a:t>
            </a:r>
            <a:r>
              <a:rPr lang="en-US" sz="5400" b="1" dirty="0" err="1">
                <a:solidFill>
                  <a:srgbClr val="C00000"/>
                </a:solidFill>
                <a:latin typeface="+mj-lt"/>
              </a:rPr>
              <a:t>thể</a:t>
            </a:r>
            <a:r>
              <a:rPr lang="en-US" sz="5400" b="1" dirty="0">
                <a:solidFill>
                  <a:srgbClr val="C00000"/>
                </a:solidFill>
                <a:latin typeface="+mj-lt"/>
              </a:rPr>
              <a:t> </a:t>
            </a:r>
            <a:r>
              <a:rPr lang="en-US" sz="5400" b="1" dirty="0" err="1">
                <a:solidFill>
                  <a:srgbClr val="C00000"/>
                </a:solidFill>
                <a:latin typeface="+mj-lt"/>
              </a:rPr>
              <a:t>hiện</a:t>
            </a:r>
            <a:r>
              <a:rPr lang="en-US" sz="5400" b="1" dirty="0">
                <a:solidFill>
                  <a:srgbClr val="C00000"/>
                </a:solidFill>
                <a:latin typeface="+mj-lt"/>
              </a:rPr>
              <a:t> </a:t>
            </a:r>
            <a:r>
              <a:rPr lang="en-US" sz="5400" b="1" dirty="0" err="1">
                <a:solidFill>
                  <a:srgbClr val="C00000"/>
                </a:solidFill>
                <a:latin typeface="+mj-lt"/>
              </a:rPr>
              <a:t>tình</a:t>
            </a:r>
            <a:r>
              <a:rPr lang="en-US" sz="5400" b="1" dirty="0">
                <a:solidFill>
                  <a:srgbClr val="C00000"/>
                </a:solidFill>
                <a:latin typeface="+mj-lt"/>
              </a:rPr>
              <a:t> </a:t>
            </a:r>
            <a:r>
              <a:rPr lang="en-US" sz="5400" b="1" dirty="0" err="1">
                <a:solidFill>
                  <a:srgbClr val="C00000"/>
                </a:solidFill>
                <a:latin typeface="+mj-lt"/>
              </a:rPr>
              <a:t>cảm</a:t>
            </a:r>
            <a:r>
              <a:rPr lang="en-US" sz="5400" b="1" dirty="0">
                <a:solidFill>
                  <a:srgbClr val="C00000"/>
                </a:solidFill>
                <a:latin typeface="+mj-lt"/>
              </a:rPr>
              <a:t>, </a:t>
            </a:r>
            <a:r>
              <a:rPr lang="en-US" sz="5400" b="1" dirty="0" err="1">
                <a:solidFill>
                  <a:srgbClr val="C00000"/>
                </a:solidFill>
                <a:latin typeface="+mj-lt"/>
              </a:rPr>
              <a:t>cảm</a:t>
            </a:r>
            <a:r>
              <a:rPr lang="en-US" sz="5400" b="1" dirty="0">
                <a:solidFill>
                  <a:srgbClr val="C00000"/>
                </a:solidFill>
                <a:latin typeface="+mj-lt"/>
              </a:rPr>
              <a:t> </a:t>
            </a:r>
            <a:r>
              <a:rPr lang="en-US" sz="5400" b="1" dirty="0" err="1">
                <a:solidFill>
                  <a:srgbClr val="C00000"/>
                </a:solidFill>
                <a:latin typeface="+mj-lt"/>
              </a:rPr>
              <a:t>xúc</a:t>
            </a:r>
            <a:r>
              <a:rPr lang="en-US" sz="5400" b="1" dirty="0">
                <a:solidFill>
                  <a:srgbClr val="C00000"/>
                </a:solidFill>
                <a:latin typeface="+mj-lt"/>
              </a:rPr>
              <a:t> </a:t>
            </a:r>
            <a:r>
              <a:rPr lang="en-US" sz="5400" b="1" dirty="0" err="1">
                <a:solidFill>
                  <a:srgbClr val="C00000"/>
                </a:solidFill>
                <a:latin typeface="+mj-lt"/>
              </a:rPr>
              <a:t>về</a:t>
            </a:r>
            <a:r>
              <a:rPr lang="en-US" sz="5400" b="1" dirty="0">
                <a:solidFill>
                  <a:srgbClr val="C00000"/>
                </a:solidFill>
                <a:latin typeface="+mj-lt"/>
              </a:rPr>
              <a:t> </a:t>
            </a:r>
            <a:r>
              <a:rPr lang="en-US" sz="5400" b="1" dirty="0" err="1">
                <a:solidFill>
                  <a:srgbClr val="C00000"/>
                </a:solidFill>
                <a:latin typeface="+mj-lt"/>
              </a:rPr>
              <a:t>một</a:t>
            </a:r>
            <a:r>
              <a:rPr lang="en-US" sz="5400" b="1" dirty="0">
                <a:solidFill>
                  <a:srgbClr val="C00000"/>
                </a:solidFill>
                <a:latin typeface="+mj-lt"/>
              </a:rPr>
              <a:t> </a:t>
            </a:r>
            <a:r>
              <a:rPr lang="en-US" sz="5400" b="1" dirty="0" err="1">
                <a:solidFill>
                  <a:srgbClr val="C00000"/>
                </a:solidFill>
                <a:latin typeface="+mj-lt"/>
              </a:rPr>
              <a:t>sự</a:t>
            </a:r>
            <a:r>
              <a:rPr lang="en-US" sz="5400" b="1" dirty="0">
                <a:solidFill>
                  <a:srgbClr val="C00000"/>
                </a:solidFill>
                <a:latin typeface="+mj-lt"/>
              </a:rPr>
              <a:t> </a:t>
            </a:r>
            <a:r>
              <a:rPr lang="en-US" sz="5400" b="1" dirty="0" err="1">
                <a:solidFill>
                  <a:srgbClr val="C00000"/>
                </a:solidFill>
                <a:latin typeface="+mj-lt"/>
              </a:rPr>
              <a:t>việc</a:t>
            </a:r>
            <a:r>
              <a:rPr lang="en-US" sz="5400" b="1" dirty="0">
                <a:solidFill>
                  <a:srgbClr val="C00000"/>
                </a:solidFill>
                <a:latin typeface="+mj-lt"/>
              </a:rPr>
              <a:t> ở </a:t>
            </a:r>
            <a:r>
              <a:rPr lang="en-US" sz="5400" b="1" dirty="0" err="1">
                <a:solidFill>
                  <a:srgbClr val="C00000"/>
                </a:solidFill>
                <a:latin typeface="+mj-lt"/>
              </a:rPr>
              <a:t>bài</a:t>
            </a:r>
            <a:r>
              <a:rPr lang="en-US" sz="5400" b="1" dirty="0">
                <a:solidFill>
                  <a:srgbClr val="C00000"/>
                </a:solidFill>
                <a:latin typeface="+mj-lt"/>
              </a:rPr>
              <a:t> tập 1.</a:t>
            </a:r>
            <a:endParaRPr lang="en-US" sz="13800" b="1" dirty="0">
              <a:solidFill>
                <a:srgbClr val="C00000"/>
              </a:solidFill>
              <a:latin typeface="+mj-lt"/>
              <a:ea typeface="Playpen Sans Bold"/>
              <a:cs typeface="Playpen Sans Bold"/>
              <a:sym typeface="Playpen Sans Bold"/>
            </a:endParaRPr>
          </a:p>
        </p:txBody>
      </p:sp>
      <p:sp>
        <p:nvSpPr>
          <p:cNvPr id="4" name="Freeform 4">
            <a:extLst>
              <a:ext uri="{FF2B5EF4-FFF2-40B4-BE49-F238E27FC236}">
                <a16:creationId xmlns:a16="http://schemas.microsoft.com/office/drawing/2014/main" xmlns="" id="{92E151F6-7239-2346-E734-F4F36F4C87CA}"/>
              </a:ext>
            </a:extLst>
          </p:cNvPr>
          <p:cNvSpPr/>
          <p:nvPr/>
        </p:nvSpPr>
        <p:spPr>
          <a:xfrm>
            <a:off x="295870" y="262287"/>
            <a:ext cx="1275488" cy="1446550"/>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Rectangle 20">
            <a:extLst>
              <a:ext uri="{FF2B5EF4-FFF2-40B4-BE49-F238E27FC236}">
                <a16:creationId xmlns:a16="http://schemas.microsoft.com/office/drawing/2014/main" xmlns="" id="{1318752D-F229-A483-58A1-93E53405D841}"/>
              </a:ext>
            </a:extLst>
          </p:cNvPr>
          <p:cNvSpPr/>
          <p:nvPr/>
        </p:nvSpPr>
        <p:spPr>
          <a:xfrm>
            <a:off x="477161" y="288227"/>
            <a:ext cx="756938" cy="1446550"/>
          </a:xfrm>
          <a:prstGeom prst="rect">
            <a:avLst/>
          </a:prstGeom>
          <a:noFill/>
        </p:spPr>
        <p:txBody>
          <a:bodyPr wrap="none" lIns="91440" tIns="45720" rIns="91440" bIns="45720">
            <a:spAutoFit/>
          </a:bodyPr>
          <a:lstStyle/>
          <a:p>
            <a:pPr algn="ctr"/>
            <a:r>
              <a:rPr lang="en-US" sz="8800" b="1" cap="none" spc="0" dirty="0">
                <a:ln w="22225">
                  <a:solidFill>
                    <a:schemeClr val="tx1"/>
                  </a:solidFill>
                  <a:prstDash val="solid"/>
                </a:ln>
                <a:solidFill>
                  <a:schemeClr val="bg1"/>
                </a:solidFill>
                <a:effectLst/>
                <a:latin typeface="+mj-lt"/>
              </a:rPr>
              <a:t>2</a:t>
            </a:r>
          </a:p>
        </p:txBody>
      </p:sp>
      <p:sp>
        <p:nvSpPr>
          <p:cNvPr id="2" name="Rectangle 1">
            <a:extLst>
              <a:ext uri="{FF2B5EF4-FFF2-40B4-BE49-F238E27FC236}">
                <a16:creationId xmlns:a16="http://schemas.microsoft.com/office/drawing/2014/main" xmlns="" id="{503F273A-047A-0C47-1995-68BD16769311}"/>
              </a:ext>
            </a:extLst>
          </p:cNvPr>
          <p:cNvSpPr/>
          <p:nvPr/>
        </p:nvSpPr>
        <p:spPr>
          <a:xfrm>
            <a:off x="5486400" y="2740608"/>
            <a:ext cx="7315200" cy="1540208"/>
          </a:xfrm>
          <a:prstGeom prst="rect">
            <a:avLst/>
          </a:prstGeom>
          <a:solidFill>
            <a:srgbClr val="BCD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2">
                    <a:lumMod val="75000"/>
                  </a:schemeClr>
                </a:solidFill>
              </a:rPr>
              <a:t>Đọan</a:t>
            </a:r>
            <a:r>
              <a:rPr lang="en-US" sz="4400" b="1" dirty="0">
                <a:solidFill>
                  <a:schemeClr val="tx2">
                    <a:lumMod val="75000"/>
                  </a:schemeClr>
                </a:solidFill>
              </a:rPr>
              <a:t> </a:t>
            </a:r>
            <a:r>
              <a:rPr lang="en-US" sz="4400" b="1" dirty="0" err="1">
                <a:solidFill>
                  <a:schemeClr val="tx2">
                    <a:lumMod val="75000"/>
                  </a:schemeClr>
                </a:solidFill>
              </a:rPr>
              <a:t>văn</a:t>
            </a:r>
            <a:r>
              <a:rPr lang="en-US" sz="4400" b="1" dirty="0">
                <a:solidFill>
                  <a:schemeClr val="tx2">
                    <a:lumMod val="75000"/>
                  </a:schemeClr>
                </a:solidFill>
              </a:rPr>
              <a:t> </a:t>
            </a:r>
            <a:r>
              <a:rPr lang="en-US" sz="4400" b="1" dirty="0" err="1">
                <a:solidFill>
                  <a:schemeClr val="tx2">
                    <a:lumMod val="75000"/>
                  </a:schemeClr>
                </a:solidFill>
              </a:rPr>
              <a:t>thê</a:t>
            </a:r>
            <a:r>
              <a:rPr lang="en-US" sz="4400" b="1" dirty="0">
                <a:solidFill>
                  <a:schemeClr val="tx2">
                    <a:lumMod val="75000"/>
                  </a:schemeClr>
                </a:solidFill>
              </a:rPr>
              <a:t>̉ </a:t>
            </a:r>
            <a:r>
              <a:rPr lang="en-US" sz="4400" b="1" dirty="0" err="1">
                <a:solidFill>
                  <a:schemeClr val="tx2">
                    <a:lumMod val="75000"/>
                  </a:schemeClr>
                </a:solidFill>
              </a:rPr>
              <a:t>hiện</a:t>
            </a:r>
            <a:r>
              <a:rPr lang="en-US" sz="4400" b="1" dirty="0">
                <a:solidFill>
                  <a:schemeClr val="tx2">
                    <a:lumMod val="75000"/>
                  </a:schemeClr>
                </a:solidFill>
              </a:rPr>
              <a:t> </a:t>
            </a:r>
            <a:r>
              <a:rPr lang="en-US" sz="4400" b="1" dirty="0" err="1">
                <a:solidFill>
                  <a:schemeClr val="tx2">
                    <a:lumMod val="75000"/>
                  </a:schemeClr>
                </a:solidFill>
              </a:rPr>
              <a:t>tình</a:t>
            </a:r>
            <a:r>
              <a:rPr lang="en-US" sz="4400" b="1" dirty="0">
                <a:solidFill>
                  <a:schemeClr val="tx2">
                    <a:lumMod val="75000"/>
                  </a:schemeClr>
                </a:solidFill>
              </a:rPr>
              <a:t> </a:t>
            </a:r>
            <a:r>
              <a:rPr lang="en-US" sz="4400" b="1" dirty="0" err="1">
                <a:solidFill>
                  <a:schemeClr val="tx2">
                    <a:lumMod val="75000"/>
                  </a:schemeClr>
                </a:solidFill>
              </a:rPr>
              <a:t>cảm</a:t>
            </a:r>
            <a:r>
              <a:rPr lang="en-US" sz="4400" b="1" dirty="0">
                <a:solidFill>
                  <a:schemeClr val="tx2">
                    <a:lumMod val="75000"/>
                  </a:schemeClr>
                </a:solidFill>
              </a:rPr>
              <a:t>, </a:t>
            </a:r>
            <a:r>
              <a:rPr lang="en-US" sz="4400" b="1" dirty="0" err="1">
                <a:solidFill>
                  <a:schemeClr val="tx2">
                    <a:lumMod val="75000"/>
                  </a:schemeClr>
                </a:solidFill>
              </a:rPr>
              <a:t>cảm</a:t>
            </a:r>
            <a:r>
              <a:rPr lang="en-US" sz="4400" b="1" dirty="0">
                <a:solidFill>
                  <a:schemeClr val="tx2">
                    <a:lumMod val="75000"/>
                  </a:schemeClr>
                </a:solidFill>
              </a:rPr>
              <a:t> </a:t>
            </a:r>
            <a:r>
              <a:rPr lang="en-US" sz="4400" b="1" dirty="0" err="1">
                <a:solidFill>
                  <a:schemeClr val="tx2">
                    <a:lumMod val="75000"/>
                  </a:schemeClr>
                </a:solidFill>
              </a:rPr>
              <a:t>xúc</a:t>
            </a:r>
            <a:r>
              <a:rPr lang="en-US" sz="4400" b="1" dirty="0">
                <a:solidFill>
                  <a:schemeClr val="tx2">
                    <a:lumMod val="75000"/>
                  </a:schemeClr>
                </a:solidFill>
              </a:rPr>
              <a:t> </a:t>
            </a:r>
            <a:r>
              <a:rPr lang="en-US" sz="4400" b="1" dirty="0" err="1">
                <a:solidFill>
                  <a:schemeClr val="tx2">
                    <a:lumMod val="75000"/>
                  </a:schemeClr>
                </a:solidFill>
              </a:rPr>
              <a:t>vê</a:t>
            </a:r>
            <a:r>
              <a:rPr lang="en-US" sz="4400" b="1" dirty="0">
                <a:solidFill>
                  <a:schemeClr val="tx2">
                    <a:lumMod val="75000"/>
                  </a:schemeClr>
                </a:solidFill>
              </a:rPr>
              <a:t>̀ </a:t>
            </a:r>
            <a:r>
              <a:rPr lang="en-US" sz="4400" b="1" dirty="0" err="1">
                <a:solidFill>
                  <a:schemeClr val="tx2">
                    <a:lumMod val="75000"/>
                  </a:schemeClr>
                </a:solidFill>
              </a:rPr>
              <a:t>một</a:t>
            </a:r>
            <a:r>
              <a:rPr lang="en-US" sz="4400" b="1" dirty="0">
                <a:solidFill>
                  <a:schemeClr val="tx2">
                    <a:lumMod val="75000"/>
                  </a:schemeClr>
                </a:solidFill>
              </a:rPr>
              <a:t> </a:t>
            </a:r>
            <a:r>
              <a:rPr lang="en-US" sz="4400" b="1" dirty="0" err="1">
                <a:solidFill>
                  <a:schemeClr val="tx2">
                    <a:lumMod val="75000"/>
                  </a:schemeClr>
                </a:solidFill>
              </a:rPr>
              <a:t>sư</a:t>
            </a:r>
            <a:r>
              <a:rPr lang="en-US" sz="4400" b="1" dirty="0">
                <a:solidFill>
                  <a:schemeClr val="tx2">
                    <a:lumMod val="75000"/>
                  </a:schemeClr>
                </a:solidFill>
              </a:rPr>
              <a:t>̣ </a:t>
            </a:r>
            <a:r>
              <a:rPr lang="en-US" sz="4400" b="1" dirty="0" err="1">
                <a:solidFill>
                  <a:schemeClr val="tx2">
                    <a:lumMod val="75000"/>
                  </a:schemeClr>
                </a:solidFill>
              </a:rPr>
              <a:t>việc</a:t>
            </a:r>
            <a:r>
              <a:rPr lang="en-US" sz="4400" b="1" dirty="0">
                <a:solidFill>
                  <a:schemeClr val="tx2">
                    <a:lumMod val="75000"/>
                  </a:schemeClr>
                </a:solidFill>
              </a:rPr>
              <a:t>.</a:t>
            </a:r>
          </a:p>
        </p:txBody>
      </p:sp>
      <p:sp>
        <p:nvSpPr>
          <p:cNvPr id="5" name="Rectangle 4">
            <a:extLst>
              <a:ext uri="{FF2B5EF4-FFF2-40B4-BE49-F238E27FC236}">
                <a16:creationId xmlns:a16="http://schemas.microsoft.com/office/drawing/2014/main" xmlns="" id="{8BFCC22B-9FF9-8412-3AE0-33168833F6FE}"/>
              </a:ext>
            </a:extLst>
          </p:cNvPr>
          <p:cNvSpPr/>
          <p:nvPr/>
        </p:nvSpPr>
        <p:spPr>
          <a:xfrm>
            <a:off x="767784" y="5215942"/>
            <a:ext cx="5337819" cy="2250854"/>
          </a:xfrm>
          <a:prstGeom prst="rect">
            <a:avLst/>
          </a:prstGeom>
          <a:solidFill>
            <a:srgbClr val="BCD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2">
                    <a:lumMod val="75000"/>
                  </a:schemeClr>
                </a:solidFill>
              </a:rPr>
              <a:t>Nêu</a:t>
            </a:r>
            <a:r>
              <a:rPr lang="en-US" sz="4000" dirty="0">
                <a:solidFill>
                  <a:schemeClr val="tx2">
                    <a:lumMod val="75000"/>
                  </a:schemeClr>
                </a:solidFill>
              </a:rPr>
              <a:t> </a:t>
            </a:r>
            <a:r>
              <a:rPr lang="en-US" sz="4000" dirty="0" err="1">
                <a:solidFill>
                  <a:schemeClr val="tx2">
                    <a:lumMod val="75000"/>
                  </a:schemeClr>
                </a:solidFill>
              </a:rPr>
              <a:t>ấn</a:t>
            </a:r>
            <a:r>
              <a:rPr lang="en-US" sz="4000" dirty="0">
                <a:solidFill>
                  <a:schemeClr val="tx2">
                    <a:lumMod val="75000"/>
                  </a:schemeClr>
                </a:solidFill>
              </a:rPr>
              <a:t> </a:t>
            </a:r>
            <a:r>
              <a:rPr lang="en-US" sz="4000" dirty="0" err="1">
                <a:solidFill>
                  <a:schemeClr val="tx2">
                    <a:lumMod val="75000"/>
                  </a:schemeClr>
                </a:solidFill>
              </a:rPr>
              <a:t>tượng</a:t>
            </a:r>
            <a:r>
              <a:rPr lang="en-US" sz="4000" dirty="0">
                <a:solidFill>
                  <a:schemeClr val="tx2">
                    <a:lumMod val="75000"/>
                  </a:schemeClr>
                </a:solidFill>
              </a:rPr>
              <a:t> </a:t>
            </a:r>
            <a:r>
              <a:rPr lang="en-US" sz="4000" dirty="0" err="1">
                <a:solidFill>
                  <a:schemeClr val="tx2">
                    <a:lumMod val="75000"/>
                  </a:schemeClr>
                </a:solidFill>
              </a:rPr>
              <a:t>chung</a:t>
            </a:r>
            <a:r>
              <a:rPr lang="en-US" sz="4000" dirty="0">
                <a:solidFill>
                  <a:schemeClr val="tx2">
                    <a:lumMod val="75000"/>
                  </a:schemeClr>
                </a:solidFill>
              </a:rPr>
              <a:t> </a:t>
            </a:r>
            <a:r>
              <a:rPr lang="en-US" sz="4000" dirty="0" err="1">
                <a:solidFill>
                  <a:schemeClr val="tx2">
                    <a:lumMod val="75000"/>
                  </a:schemeClr>
                </a:solidFill>
              </a:rPr>
              <a:t>vê</a:t>
            </a:r>
            <a:r>
              <a:rPr lang="en-US" sz="4000" dirty="0">
                <a:solidFill>
                  <a:schemeClr val="tx2">
                    <a:lumMod val="75000"/>
                  </a:schemeClr>
                </a:solidFill>
              </a:rPr>
              <a:t>̀ </a:t>
            </a:r>
          </a:p>
          <a:p>
            <a:pPr algn="ctr"/>
            <a:r>
              <a:rPr lang="en-US" sz="4000" dirty="0" err="1">
                <a:solidFill>
                  <a:schemeClr val="tx2">
                    <a:lumMod val="75000"/>
                  </a:schemeClr>
                </a:solidFill>
              </a:rPr>
              <a:t>sư</a:t>
            </a:r>
            <a:r>
              <a:rPr lang="en-US" sz="4000" dirty="0">
                <a:solidFill>
                  <a:schemeClr val="tx2">
                    <a:lumMod val="75000"/>
                  </a:schemeClr>
                </a:solidFill>
              </a:rPr>
              <a:t>̣ </a:t>
            </a:r>
            <a:r>
              <a:rPr lang="en-US" sz="4000" dirty="0" err="1">
                <a:solidFill>
                  <a:schemeClr val="tx2">
                    <a:lumMod val="75000"/>
                  </a:schemeClr>
                </a:solidFill>
              </a:rPr>
              <a:t>việc</a:t>
            </a:r>
            <a:endParaRPr lang="en-US" sz="4000" dirty="0">
              <a:solidFill>
                <a:schemeClr val="tx2">
                  <a:lumMod val="75000"/>
                </a:schemeClr>
              </a:solidFill>
            </a:endParaRPr>
          </a:p>
        </p:txBody>
      </p:sp>
      <p:sp>
        <p:nvSpPr>
          <p:cNvPr id="6" name="Rectangle 5">
            <a:extLst>
              <a:ext uri="{FF2B5EF4-FFF2-40B4-BE49-F238E27FC236}">
                <a16:creationId xmlns:a16="http://schemas.microsoft.com/office/drawing/2014/main" xmlns="" id="{4ED59198-054C-0ED4-BA8A-9A9BAA630D0F}"/>
              </a:ext>
            </a:extLst>
          </p:cNvPr>
          <p:cNvSpPr/>
          <p:nvPr/>
        </p:nvSpPr>
        <p:spPr>
          <a:xfrm>
            <a:off x="6475090" y="5215942"/>
            <a:ext cx="5337819" cy="225085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2">
                    <a:lumMod val="75000"/>
                  </a:schemeClr>
                </a:solidFill>
              </a:rPr>
              <a:t>Nêu</a:t>
            </a:r>
            <a:r>
              <a:rPr lang="en-US" sz="4000" dirty="0">
                <a:solidFill>
                  <a:schemeClr val="tx2">
                    <a:lumMod val="75000"/>
                  </a:schemeClr>
                </a:solidFill>
              </a:rPr>
              <a:t> </a:t>
            </a:r>
            <a:r>
              <a:rPr lang="en-US" sz="4000" dirty="0" err="1">
                <a:solidFill>
                  <a:schemeClr val="tx2">
                    <a:lumMod val="75000"/>
                  </a:schemeClr>
                </a:solidFill>
              </a:rPr>
              <a:t>tình</a:t>
            </a:r>
            <a:r>
              <a:rPr lang="en-US" sz="4000" dirty="0">
                <a:solidFill>
                  <a:schemeClr val="tx2">
                    <a:lumMod val="75000"/>
                  </a:schemeClr>
                </a:solidFill>
              </a:rPr>
              <a:t> </a:t>
            </a:r>
            <a:r>
              <a:rPr lang="en-US" sz="4000" dirty="0" err="1">
                <a:solidFill>
                  <a:schemeClr val="tx2">
                    <a:lumMod val="75000"/>
                  </a:schemeClr>
                </a:solidFill>
              </a:rPr>
              <a:t>cảm</a:t>
            </a:r>
            <a:r>
              <a:rPr lang="en-US" sz="4000" dirty="0">
                <a:solidFill>
                  <a:schemeClr val="tx2">
                    <a:lumMod val="75000"/>
                  </a:schemeClr>
                </a:solidFill>
              </a:rPr>
              <a:t>, </a:t>
            </a:r>
            <a:r>
              <a:rPr lang="en-US" sz="4000" dirty="0" err="1">
                <a:solidFill>
                  <a:schemeClr val="tx2">
                    <a:lumMod val="75000"/>
                  </a:schemeClr>
                </a:solidFill>
              </a:rPr>
              <a:t>cảm</a:t>
            </a:r>
            <a:r>
              <a:rPr lang="en-US" sz="4000" dirty="0">
                <a:solidFill>
                  <a:schemeClr val="tx2">
                    <a:lumMod val="75000"/>
                  </a:schemeClr>
                </a:solidFill>
              </a:rPr>
              <a:t> </a:t>
            </a:r>
            <a:r>
              <a:rPr lang="en-US" sz="4000" dirty="0" err="1">
                <a:solidFill>
                  <a:schemeClr val="tx2">
                    <a:lumMod val="75000"/>
                  </a:schemeClr>
                </a:solidFill>
              </a:rPr>
              <a:t>xúc</a:t>
            </a:r>
            <a:r>
              <a:rPr lang="en-US" sz="4000" dirty="0">
                <a:solidFill>
                  <a:schemeClr val="tx2">
                    <a:lumMod val="75000"/>
                  </a:schemeClr>
                </a:solidFill>
              </a:rPr>
              <a:t> </a:t>
            </a:r>
            <a:r>
              <a:rPr lang="en-US" sz="4000" dirty="0" err="1">
                <a:solidFill>
                  <a:schemeClr val="tx2">
                    <a:lumMod val="75000"/>
                  </a:schemeClr>
                </a:solidFill>
              </a:rPr>
              <a:t>vê</a:t>
            </a:r>
            <a:r>
              <a:rPr lang="en-US" sz="4000" dirty="0">
                <a:solidFill>
                  <a:schemeClr val="tx2">
                    <a:lumMod val="75000"/>
                  </a:schemeClr>
                </a:solidFill>
              </a:rPr>
              <a:t>̀ </a:t>
            </a:r>
            <a:r>
              <a:rPr lang="en-US" sz="4000" dirty="0" err="1">
                <a:solidFill>
                  <a:schemeClr val="tx2">
                    <a:lumMod val="75000"/>
                  </a:schemeClr>
                </a:solidFill>
              </a:rPr>
              <a:t>những</a:t>
            </a:r>
            <a:r>
              <a:rPr lang="en-US" sz="4000" dirty="0">
                <a:solidFill>
                  <a:schemeClr val="tx2">
                    <a:lumMod val="75000"/>
                  </a:schemeClr>
                </a:solidFill>
              </a:rPr>
              <a:t> chi </a:t>
            </a:r>
            <a:r>
              <a:rPr lang="en-US" sz="4000" dirty="0" err="1">
                <a:solidFill>
                  <a:schemeClr val="tx2">
                    <a:lumMod val="75000"/>
                  </a:schemeClr>
                </a:solidFill>
              </a:rPr>
              <a:t>tiết</a:t>
            </a:r>
            <a:r>
              <a:rPr lang="en-US" sz="4000" dirty="0">
                <a:solidFill>
                  <a:schemeClr val="tx2">
                    <a:lumMod val="75000"/>
                  </a:schemeClr>
                </a:solidFill>
              </a:rPr>
              <a:t> </a:t>
            </a:r>
            <a:r>
              <a:rPr lang="en-US" sz="4000" dirty="0" err="1">
                <a:solidFill>
                  <a:schemeClr val="tx2">
                    <a:lumMod val="75000"/>
                  </a:schemeClr>
                </a:solidFill>
              </a:rPr>
              <a:t>nổi</a:t>
            </a:r>
            <a:r>
              <a:rPr lang="en-US" sz="4000" dirty="0">
                <a:solidFill>
                  <a:schemeClr val="tx2">
                    <a:lumMod val="75000"/>
                  </a:schemeClr>
                </a:solidFill>
              </a:rPr>
              <a:t> </a:t>
            </a:r>
            <a:r>
              <a:rPr lang="en-US" sz="4000" dirty="0" err="1">
                <a:solidFill>
                  <a:schemeClr val="tx2">
                    <a:lumMod val="75000"/>
                  </a:schemeClr>
                </a:solidFill>
              </a:rPr>
              <a:t>bật</a:t>
            </a:r>
            <a:r>
              <a:rPr lang="en-US" sz="4000" dirty="0">
                <a:solidFill>
                  <a:schemeClr val="tx2">
                    <a:lumMod val="75000"/>
                  </a:schemeClr>
                </a:solidFill>
              </a:rPr>
              <a:t> </a:t>
            </a:r>
            <a:r>
              <a:rPr lang="en-US" sz="4000" dirty="0" err="1">
                <a:solidFill>
                  <a:schemeClr val="tx2">
                    <a:lumMod val="75000"/>
                  </a:schemeClr>
                </a:solidFill>
              </a:rPr>
              <a:t>của</a:t>
            </a:r>
            <a:r>
              <a:rPr lang="en-US" sz="4000" dirty="0">
                <a:solidFill>
                  <a:schemeClr val="tx2">
                    <a:lumMod val="75000"/>
                  </a:schemeClr>
                </a:solidFill>
              </a:rPr>
              <a:t> </a:t>
            </a:r>
            <a:r>
              <a:rPr lang="en-US" sz="4000" dirty="0" err="1">
                <a:solidFill>
                  <a:schemeClr val="tx2">
                    <a:lumMod val="75000"/>
                  </a:schemeClr>
                </a:solidFill>
              </a:rPr>
              <a:t>sư</a:t>
            </a:r>
            <a:r>
              <a:rPr lang="en-US" sz="4000" dirty="0">
                <a:solidFill>
                  <a:schemeClr val="tx2">
                    <a:lumMod val="75000"/>
                  </a:schemeClr>
                </a:solidFill>
              </a:rPr>
              <a:t>̣ </a:t>
            </a:r>
            <a:r>
              <a:rPr lang="en-US" sz="4000" dirty="0" err="1">
                <a:solidFill>
                  <a:schemeClr val="tx2">
                    <a:lumMod val="75000"/>
                  </a:schemeClr>
                </a:solidFill>
              </a:rPr>
              <a:t>việc</a:t>
            </a:r>
            <a:endParaRPr lang="en-US" sz="4000" dirty="0">
              <a:solidFill>
                <a:schemeClr val="tx2">
                  <a:lumMod val="75000"/>
                </a:schemeClr>
              </a:solidFill>
            </a:endParaRPr>
          </a:p>
        </p:txBody>
      </p:sp>
      <p:sp>
        <p:nvSpPr>
          <p:cNvPr id="7" name="Rectangle 6">
            <a:extLst>
              <a:ext uri="{FF2B5EF4-FFF2-40B4-BE49-F238E27FC236}">
                <a16:creationId xmlns:a16="http://schemas.microsoft.com/office/drawing/2014/main" xmlns="" id="{34141CD0-BE59-71D3-2C88-F933255CE695}"/>
              </a:ext>
            </a:extLst>
          </p:cNvPr>
          <p:cNvSpPr/>
          <p:nvPr/>
        </p:nvSpPr>
        <p:spPr>
          <a:xfrm>
            <a:off x="12182396" y="5215942"/>
            <a:ext cx="5337819" cy="2250854"/>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2">
                    <a:lumMod val="75000"/>
                  </a:schemeClr>
                </a:solidFill>
              </a:rPr>
              <a:t>Nêu</a:t>
            </a:r>
            <a:r>
              <a:rPr lang="en-US" sz="4000" dirty="0">
                <a:solidFill>
                  <a:schemeClr val="tx2">
                    <a:lumMod val="75000"/>
                  </a:schemeClr>
                </a:solidFill>
              </a:rPr>
              <a:t> </a:t>
            </a:r>
            <a:r>
              <a:rPr lang="en-US" sz="4000" dirty="0" err="1">
                <a:solidFill>
                  <a:schemeClr val="tx2">
                    <a:lumMod val="75000"/>
                  </a:schemeClr>
                </a:solidFill>
              </a:rPr>
              <a:t>điều</a:t>
            </a:r>
            <a:r>
              <a:rPr lang="en-US" sz="4000" dirty="0">
                <a:solidFill>
                  <a:schemeClr val="tx2">
                    <a:lumMod val="75000"/>
                  </a:schemeClr>
                </a:solidFill>
              </a:rPr>
              <a:t> </a:t>
            </a:r>
            <a:r>
              <a:rPr lang="en-US" sz="4000" dirty="0" err="1">
                <a:solidFill>
                  <a:schemeClr val="tx2">
                    <a:lumMod val="75000"/>
                  </a:schemeClr>
                </a:solidFill>
              </a:rPr>
              <a:t>đáng</a:t>
            </a:r>
            <a:r>
              <a:rPr lang="en-US" sz="4000" dirty="0">
                <a:solidFill>
                  <a:schemeClr val="tx2">
                    <a:lumMod val="75000"/>
                  </a:schemeClr>
                </a:solidFill>
              </a:rPr>
              <a:t> </a:t>
            </a:r>
            <a:r>
              <a:rPr lang="en-US" sz="4000" dirty="0" err="1">
                <a:solidFill>
                  <a:schemeClr val="tx2">
                    <a:lumMod val="75000"/>
                  </a:schemeClr>
                </a:solidFill>
              </a:rPr>
              <a:t>nhơ</a:t>
            </a:r>
            <a:r>
              <a:rPr lang="en-US" sz="4000" dirty="0">
                <a:solidFill>
                  <a:schemeClr val="tx2">
                    <a:lumMod val="75000"/>
                  </a:schemeClr>
                </a:solidFill>
              </a:rPr>
              <a:t>́ </a:t>
            </a:r>
            <a:r>
              <a:rPr lang="en-US" sz="4000" dirty="0" err="1">
                <a:solidFill>
                  <a:schemeClr val="tx2">
                    <a:lumMod val="75000"/>
                  </a:schemeClr>
                </a:solidFill>
              </a:rPr>
              <a:t>nhất</a:t>
            </a:r>
            <a:r>
              <a:rPr lang="en-US" sz="4000" dirty="0">
                <a:solidFill>
                  <a:schemeClr val="tx2">
                    <a:lumMod val="75000"/>
                  </a:schemeClr>
                </a:solidFill>
              </a:rPr>
              <a:t> </a:t>
            </a:r>
            <a:r>
              <a:rPr lang="en-US" sz="4000" dirty="0" err="1">
                <a:solidFill>
                  <a:schemeClr val="tx2">
                    <a:lumMod val="75000"/>
                  </a:schemeClr>
                </a:solidFill>
              </a:rPr>
              <a:t>vê</a:t>
            </a:r>
            <a:r>
              <a:rPr lang="en-US" sz="4000" dirty="0">
                <a:solidFill>
                  <a:schemeClr val="tx2">
                    <a:lumMod val="75000"/>
                  </a:schemeClr>
                </a:solidFill>
              </a:rPr>
              <a:t>̀ </a:t>
            </a:r>
            <a:r>
              <a:rPr lang="en-US" sz="4000" dirty="0" err="1">
                <a:solidFill>
                  <a:schemeClr val="tx2">
                    <a:lumMod val="75000"/>
                  </a:schemeClr>
                </a:solidFill>
              </a:rPr>
              <a:t>sư</a:t>
            </a:r>
            <a:r>
              <a:rPr lang="en-US" sz="4000" dirty="0">
                <a:solidFill>
                  <a:schemeClr val="tx2">
                    <a:lumMod val="75000"/>
                  </a:schemeClr>
                </a:solidFill>
              </a:rPr>
              <a:t>̣ </a:t>
            </a:r>
            <a:r>
              <a:rPr lang="en-US" sz="4000" dirty="0" err="1">
                <a:solidFill>
                  <a:schemeClr val="tx2">
                    <a:lumMod val="75000"/>
                  </a:schemeClr>
                </a:solidFill>
              </a:rPr>
              <a:t>việc</a:t>
            </a:r>
            <a:endParaRPr lang="en-US" sz="4000" dirty="0">
              <a:solidFill>
                <a:schemeClr val="tx2">
                  <a:lumMod val="75000"/>
                </a:schemeClr>
              </a:solidFill>
            </a:endParaRPr>
          </a:p>
        </p:txBody>
      </p:sp>
      <p:sp>
        <p:nvSpPr>
          <p:cNvPr id="9" name="Rectangle 8">
            <a:extLst>
              <a:ext uri="{FF2B5EF4-FFF2-40B4-BE49-F238E27FC236}">
                <a16:creationId xmlns:a16="http://schemas.microsoft.com/office/drawing/2014/main" xmlns="" id="{662539D1-AC2C-96DD-2737-9B7D7B44ECAF}"/>
              </a:ext>
            </a:extLst>
          </p:cNvPr>
          <p:cNvSpPr/>
          <p:nvPr/>
        </p:nvSpPr>
        <p:spPr>
          <a:xfrm>
            <a:off x="1632952" y="8334811"/>
            <a:ext cx="3610242" cy="119526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Vê</a:t>
            </a:r>
            <a:r>
              <a:rPr lang="en-US" sz="3600" b="1" dirty="0">
                <a:solidFill>
                  <a:schemeClr val="tx2">
                    <a:lumMod val="75000"/>
                  </a:schemeClr>
                </a:solidFill>
              </a:rPr>
              <a:t>̀ </a:t>
            </a:r>
            <a:r>
              <a:rPr lang="en-US" sz="3600" b="1" dirty="0" err="1">
                <a:solidFill>
                  <a:schemeClr val="tx2">
                    <a:lumMod val="75000"/>
                  </a:schemeClr>
                </a:solidFill>
              </a:rPr>
              <a:t>khung</a:t>
            </a:r>
            <a:r>
              <a:rPr lang="en-US" sz="3600" b="1" dirty="0">
                <a:solidFill>
                  <a:schemeClr val="tx2">
                    <a:lumMod val="75000"/>
                  </a:schemeClr>
                </a:solidFill>
              </a:rPr>
              <a:t> </a:t>
            </a:r>
            <a:r>
              <a:rPr lang="en-US" sz="3600" b="1" dirty="0" err="1">
                <a:solidFill>
                  <a:schemeClr val="tx2">
                    <a:lumMod val="75000"/>
                  </a:schemeClr>
                </a:solidFill>
              </a:rPr>
              <a:t>cảnh</a:t>
            </a:r>
            <a:endParaRPr lang="en-US" sz="3600" b="1" dirty="0">
              <a:solidFill>
                <a:schemeClr val="tx2">
                  <a:lumMod val="75000"/>
                </a:schemeClr>
              </a:solidFill>
            </a:endParaRPr>
          </a:p>
        </p:txBody>
      </p:sp>
      <p:sp>
        <p:nvSpPr>
          <p:cNvPr id="11" name="Rectangle 10">
            <a:extLst>
              <a:ext uri="{FF2B5EF4-FFF2-40B4-BE49-F238E27FC236}">
                <a16:creationId xmlns:a16="http://schemas.microsoft.com/office/drawing/2014/main" xmlns="" id="{E9C7E379-8688-83AD-D3DD-D504FBBB5081}"/>
              </a:ext>
            </a:extLst>
          </p:cNvPr>
          <p:cNvSpPr/>
          <p:nvPr/>
        </p:nvSpPr>
        <p:spPr>
          <a:xfrm>
            <a:off x="5535137" y="8334811"/>
            <a:ext cx="3610242" cy="119526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Vê</a:t>
            </a:r>
            <a:r>
              <a:rPr lang="en-US" sz="3600" b="1" dirty="0">
                <a:solidFill>
                  <a:schemeClr val="tx2">
                    <a:lumMod val="75000"/>
                  </a:schemeClr>
                </a:solidFill>
              </a:rPr>
              <a:t>̀ </a:t>
            </a:r>
            <a:r>
              <a:rPr lang="en-US" sz="3600" b="1" dirty="0" err="1">
                <a:solidFill>
                  <a:schemeClr val="tx2">
                    <a:lumMod val="75000"/>
                  </a:schemeClr>
                </a:solidFill>
              </a:rPr>
              <a:t>hoạt</a:t>
            </a:r>
            <a:r>
              <a:rPr lang="en-US" sz="3600" b="1" dirty="0">
                <a:solidFill>
                  <a:schemeClr val="tx2">
                    <a:lumMod val="75000"/>
                  </a:schemeClr>
                </a:solidFill>
              </a:rPr>
              <a:t> </a:t>
            </a:r>
            <a:r>
              <a:rPr lang="en-US" sz="3600" b="1" dirty="0" err="1">
                <a:solidFill>
                  <a:schemeClr val="tx2">
                    <a:lumMod val="75000"/>
                  </a:schemeClr>
                </a:solidFill>
              </a:rPr>
              <a:t>động</a:t>
            </a:r>
            <a:endParaRPr lang="en-US" sz="3600" b="1" dirty="0">
              <a:solidFill>
                <a:schemeClr val="tx2">
                  <a:lumMod val="75000"/>
                </a:schemeClr>
              </a:solidFill>
            </a:endParaRPr>
          </a:p>
        </p:txBody>
      </p:sp>
      <p:sp>
        <p:nvSpPr>
          <p:cNvPr id="12" name="Rectangle 11">
            <a:extLst>
              <a:ext uri="{FF2B5EF4-FFF2-40B4-BE49-F238E27FC236}">
                <a16:creationId xmlns:a16="http://schemas.microsoft.com/office/drawing/2014/main" xmlns="" id="{7A8C284D-F971-D5F6-5FCE-F4C938EB59F6}"/>
              </a:ext>
            </a:extLst>
          </p:cNvPr>
          <p:cNvSpPr/>
          <p:nvPr/>
        </p:nvSpPr>
        <p:spPr>
          <a:xfrm>
            <a:off x="9445547" y="8334811"/>
            <a:ext cx="4205235" cy="119526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Vê</a:t>
            </a:r>
            <a:r>
              <a:rPr lang="en-US" sz="3600" b="1" dirty="0">
                <a:solidFill>
                  <a:schemeClr val="tx2">
                    <a:lumMod val="75000"/>
                  </a:schemeClr>
                </a:solidFill>
              </a:rPr>
              <a:t>̀ </a:t>
            </a:r>
            <a:r>
              <a:rPr lang="en-US" sz="3600" b="1" dirty="0" err="1">
                <a:solidFill>
                  <a:schemeClr val="tx2">
                    <a:lumMod val="75000"/>
                  </a:schemeClr>
                </a:solidFill>
              </a:rPr>
              <a:t>người</a:t>
            </a:r>
            <a:r>
              <a:rPr lang="en-US" sz="3600" b="1" dirty="0">
                <a:solidFill>
                  <a:schemeClr val="tx2">
                    <a:lumMod val="75000"/>
                  </a:schemeClr>
                </a:solidFill>
              </a:rPr>
              <a:t> </a:t>
            </a:r>
            <a:r>
              <a:rPr lang="en-US" sz="3600" b="1" dirty="0" err="1">
                <a:solidFill>
                  <a:schemeClr val="tx2">
                    <a:lumMod val="75000"/>
                  </a:schemeClr>
                </a:solidFill>
              </a:rPr>
              <a:t>tham</a:t>
            </a:r>
            <a:r>
              <a:rPr lang="en-US" sz="3600" b="1" dirty="0">
                <a:solidFill>
                  <a:schemeClr val="tx2">
                    <a:lumMod val="75000"/>
                  </a:schemeClr>
                </a:solidFill>
              </a:rPr>
              <a:t> </a:t>
            </a:r>
            <a:r>
              <a:rPr lang="en-US" sz="3600" b="1" dirty="0" err="1">
                <a:solidFill>
                  <a:schemeClr val="tx2">
                    <a:lumMod val="75000"/>
                  </a:schemeClr>
                </a:solidFill>
              </a:rPr>
              <a:t>gia</a:t>
            </a:r>
            <a:endParaRPr lang="en-US" sz="3600" b="1" dirty="0">
              <a:solidFill>
                <a:schemeClr val="tx2">
                  <a:lumMod val="75000"/>
                </a:schemeClr>
              </a:solidFill>
            </a:endParaRPr>
          </a:p>
        </p:txBody>
      </p:sp>
      <p:sp>
        <p:nvSpPr>
          <p:cNvPr id="13" name="Rectangle 12">
            <a:extLst>
              <a:ext uri="{FF2B5EF4-FFF2-40B4-BE49-F238E27FC236}">
                <a16:creationId xmlns:a16="http://schemas.microsoft.com/office/drawing/2014/main" xmlns="" id="{5D0DACCC-AA7C-FFB3-55E4-E5AD3A16318E}"/>
              </a:ext>
            </a:extLst>
          </p:cNvPr>
          <p:cNvSpPr/>
          <p:nvPr/>
        </p:nvSpPr>
        <p:spPr>
          <a:xfrm>
            <a:off x="13979102" y="8334811"/>
            <a:ext cx="2948282" cy="119526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latin typeface="+mj-lt"/>
              </a:rPr>
              <a:t>…</a:t>
            </a:r>
          </a:p>
        </p:txBody>
      </p:sp>
      <p:cxnSp>
        <p:nvCxnSpPr>
          <p:cNvPr id="15" name="Straight Connector 14">
            <a:extLst>
              <a:ext uri="{FF2B5EF4-FFF2-40B4-BE49-F238E27FC236}">
                <a16:creationId xmlns:a16="http://schemas.microsoft.com/office/drawing/2014/main" xmlns="" id="{3FA79C77-6F9F-8CAC-84FC-EBFD5515587B}"/>
              </a:ext>
            </a:extLst>
          </p:cNvPr>
          <p:cNvCxnSpPr/>
          <p:nvPr/>
        </p:nvCxnSpPr>
        <p:spPr>
          <a:xfrm flipH="1">
            <a:off x="3200400" y="4280816"/>
            <a:ext cx="5943600" cy="862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02B924A-0C41-F22B-33CE-778FFD3865D0}"/>
              </a:ext>
            </a:extLst>
          </p:cNvPr>
          <p:cNvCxnSpPr>
            <a:cxnSpLocks/>
            <a:stCxn id="2" idx="2"/>
          </p:cNvCxnSpPr>
          <p:nvPr/>
        </p:nvCxnSpPr>
        <p:spPr>
          <a:xfrm>
            <a:off x="9144000" y="4280816"/>
            <a:ext cx="5870293" cy="862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C72C97E-88FB-E581-84D8-7574C20A22DA}"/>
              </a:ext>
            </a:extLst>
          </p:cNvPr>
          <p:cNvCxnSpPr>
            <a:cxnSpLocks/>
          </p:cNvCxnSpPr>
          <p:nvPr/>
        </p:nvCxnSpPr>
        <p:spPr>
          <a:xfrm>
            <a:off x="9119425" y="4280816"/>
            <a:ext cx="172193" cy="896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C34812-39BA-B62D-C84E-D292A56D2D0B}"/>
              </a:ext>
            </a:extLst>
          </p:cNvPr>
          <p:cNvCxnSpPr>
            <a:cxnSpLocks/>
          </p:cNvCxnSpPr>
          <p:nvPr/>
        </p:nvCxnSpPr>
        <p:spPr>
          <a:xfrm flipH="1">
            <a:off x="3436693" y="7337393"/>
            <a:ext cx="5762642" cy="952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D6134262-AE8B-1A6D-FBF2-925858B88035}"/>
              </a:ext>
            </a:extLst>
          </p:cNvPr>
          <p:cNvCxnSpPr>
            <a:cxnSpLocks/>
          </p:cNvCxnSpPr>
          <p:nvPr/>
        </p:nvCxnSpPr>
        <p:spPr>
          <a:xfrm flipH="1">
            <a:off x="7340258" y="7372486"/>
            <a:ext cx="1822160" cy="927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48EF1B5-7C99-89BF-1038-F5A64EACEF2F}"/>
              </a:ext>
            </a:extLst>
          </p:cNvPr>
          <p:cNvCxnSpPr>
            <a:cxnSpLocks/>
          </p:cNvCxnSpPr>
          <p:nvPr/>
        </p:nvCxnSpPr>
        <p:spPr>
          <a:xfrm>
            <a:off x="9117227" y="7365614"/>
            <a:ext cx="2080280" cy="924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D1CBC7B-CE95-13BC-1888-6615AEA2502C}"/>
              </a:ext>
            </a:extLst>
          </p:cNvPr>
          <p:cNvCxnSpPr>
            <a:cxnSpLocks/>
            <a:endCxn id="13" idx="0"/>
          </p:cNvCxnSpPr>
          <p:nvPr/>
        </p:nvCxnSpPr>
        <p:spPr>
          <a:xfrm>
            <a:off x="9117227" y="7375653"/>
            <a:ext cx="6336016" cy="9591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406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par>
                                <p:cTn id="43" presetID="14" presetClass="entr" presetSubtype="1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par>
                                <p:cTn id="46" presetID="14" presetClass="entr" presetSubtype="1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par>
                                <p:cTn id="49" presetID="14"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randombar(horizontal)">
                                      <p:cBhvr>
                                        <p:cTn id="51" dur="500"/>
                                        <p:tgtEl>
                                          <p:spTgt spid="30"/>
                                        </p:tgtEl>
                                      </p:cBhvr>
                                    </p:animEffect>
                                  </p:childTnLst>
                                </p:cTn>
                              </p:par>
                              <p:par>
                                <p:cTn id="52" presetID="14" presetClass="entr" presetSubtype="1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randombar(horizontal)">
                                      <p:cBhvr>
                                        <p:cTn id="54" dur="500"/>
                                        <p:tgtEl>
                                          <p:spTgt spid="33"/>
                                        </p:tgtEl>
                                      </p:cBhvr>
                                    </p:animEffect>
                                  </p:childTnLst>
                                </p:cTn>
                              </p:par>
                              <p:par>
                                <p:cTn id="55" presetID="14" presetClass="entr" presetSubtype="1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randombar(horizontal)">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2" grpId="0" animBg="1"/>
      <p:bldP spid="5" grpId="0" animBg="1"/>
      <p:bldP spid="6" grpId="0" animBg="1"/>
      <p:bldP spid="7" grpId="0" animBg="1"/>
      <p:bldP spid="9"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F0C737-31F5-75A7-CC03-408E2F7B20B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42E8AEF8-A643-56A0-D1F1-8214F69B55F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xmlns="" id="{6EAF4870-7125-CF7C-9DF5-26A12F37C2A2}"/>
              </a:ext>
            </a:extLst>
          </p:cNvPr>
          <p:cNvSpPr txBox="1"/>
          <p:nvPr/>
        </p:nvSpPr>
        <p:spPr>
          <a:xfrm>
            <a:off x="242879" y="541088"/>
            <a:ext cx="17546961" cy="8094524"/>
          </a:xfrm>
          <a:prstGeom prst="rect">
            <a:avLst/>
          </a:prstGeom>
          <a:noFill/>
        </p:spPr>
        <p:txBody>
          <a:bodyPr wrap="square">
            <a:spAutoFit/>
          </a:bodyPr>
          <a:lstStyle/>
          <a:p>
            <a:pPr algn="just"/>
            <a:r>
              <a:rPr lang="en-US" sz="4000" b="0" i="0" dirty="0">
                <a:solidFill>
                  <a:srgbClr val="000000"/>
                </a:solidFill>
                <a:effectLst/>
                <a:latin typeface="Open Sans" panose="020B0606030504020204" pitchFamily="34" charset="0"/>
              </a:rPr>
              <a:t>         </a:t>
            </a:r>
            <a:r>
              <a:rPr lang="vi-VN" sz="4000" b="0" i="0" dirty="0">
                <a:solidFill>
                  <a:srgbClr val="000000"/>
                </a:solidFill>
                <a:effectLst/>
                <a:latin typeface="Open Sans" panose="020B0606030504020204" pitchFamily="34" charset="0"/>
              </a:rPr>
              <a:t>Chiếc cửa kính vỡ và được thay thế mới toanh, đó là lần</a:t>
            </a:r>
            <a:endParaRPr lang="en-US" sz="4000" b="0" i="0" dirty="0">
              <a:solidFill>
                <a:srgbClr val="000000"/>
              </a:solidFill>
              <a:effectLst/>
              <a:latin typeface="Open Sans" panose="020B0606030504020204" pitchFamily="34" charset="0"/>
            </a:endParaRPr>
          </a:p>
          <a:p>
            <a:pPr algn="just"/>
            <a:r>
              <a:rPr lang="en-US" sz="4000" b="0" i="0" dirty="0" err="1" smtClean="0">
                <a:solidFill>
                  <a:srgbClr val="000000"/>
                </a:solidFill>
                <a:effectLst/>
                <a:latin typeface="Open Sans" panose="020B0606030504020204" pitchFamily="34" charset="0"/>
              </a:rPr>
              <a:t>không</a:t>
            </a:r>
            <a:r>
              <a:rPr lang="en-US" sz="4000" b="0" i="0" dirty="0" smtClean="0">
                <a:solidFill>
                  <a:srgbClr val="000000"/>
                </a:solidFill>
                <a:effectLst/>
                <a:latin typeface="Open Sans" panose="020B0606030504020204" pitchFamily="34" charset="0"/>
              </a:rPr>
              <a:t> </a:t>
            </a:r>
            <a:r>
              <a:rPr lang="vi-VN" sz="4000" b="0" i="0" dirty="0">
                <a:solidFill>
                  <a:srgbClr val="000000"/>
                </a:solidFill>
                <a:effectLst/>
                <a:latin typeface="Open Sans" panose="020B0606030504020204" pitchFamily="34" charset="0"/>
              </a:rPr>
              <a:t>thể quên đối với Nam và Huy. Lần đó là đang trong </a:t>
            </a:r>
            <a:r>
              <a:rPr lang="en-US" sz="4000" b="0" i="0" dirty="0" err="1">
                <a:solidFill>
                  <a:srgbClr val="000000"/>
                </a:solidFill>
                <a:effectLst/>
                <a:latin typeface="Open Sans" panose="020B0606030504020204" pitchFamily="34" charset="0"/>
              </a:rPr>
              <a:t>giơ</a:t>
            </a:r>
            <a:r>
              <a:rPr lang="en-US" sz="4000" b="0" i="0" dirty="0">
                <a:solidFill>
                  <a:srgbClr val="000000"/>
                </a:solidFill>
                <a:effectLst/>
                <a:latin typeface="Open Sans" panose="020B0606030504020204" pitchFamily="34" charset="0"/>
              </a:rPr>
              <a:t>̀ </a:t>
            </a:r>
          </a:p>
          <a:p>
            <a:pPr algn="just"/>
            <a:r>
              <a:rPr lang="en-US" sz="4000" b="0" i="0" dirty="0" err="1">
                <a:solidFill>
                  <a:srgbClr val="000000"/>
                </a:solidFill>
                <a:effectLst/>
                <a:latin typeface="Open Sans" panose="020B0606030504020204" pitchFamily="34" charset="0"/>
              </a:rPr>
              <a:t>ra</a:t>
            </a:r>
            <a:r>
              <a:rPr lang="en-US" sz="4000" b="0" i="0" dirty="0">
                <a:solidFill>
                  <a:srgbClr val="000000"/>
                </a:solidFill>
                <a:effectLst/>
                <a:latin typeface="Open Sans" panose="020B0606030504020204" pitchFamily="34" charset="0"/>
              </a:rPr>
              <a:t> </a:t>
            </a:r>
            <a:r>
              <a:rPr lang="en-US" sz="4000" b="0" i="0" dirty="0" err="1">
                <a:solidFill>
                  <a:srgbClr val="000000"/>
                </a:solidFill>
                <a:effectLst/>
                <a:latin typeface="Open Sans" panose="020B0606030504020204" pitchFamily="34" charset="0"/>
              </a:rPr>
              <a:t>chơi</a:t>
            </a:r>
            <a:r>
              <a:rPr lang="en-US" sz="4000" dirty="0">
                <a:solidFill>
                  <a:srgbClr val="000000"/>
                </a:solidFill>
                <a:latin typeface="Open Sans" panose="020B0606030504020204" pitchFamily="34" charset="0"/>
              </a:rPr>
              <a:t>, </a:t>
            </a:r>
            <a:r>
              <a:rPr lang="vi-VN" sz="4000" b="0" i="0" dirty="0">
                <a:solidFill>
                  <a:srgbClr val="000000"/>
                </a:solidFill>
                <a:effectLst/>
                <a:latin typeface="Open Sans" panose="020B0606030504020204" pitchFamily="34" charset="0"/>
              </a:rPr>
              <a:t>Huy và Nam cùng rủ nhau đá bóng. Vì sân trường không còn chỗ chơi nên hai bạn rủ nhau chơi ở hành lang lớp học. Bỗng dưng, Huy sút mạnh chân hơn để Nam khó đỡ được bóng, vô tình đá trúng cửa lớp học, </a:t>
            </a:r>
            <a:r>
              <a:rPr lang="vi-VN" sz="4000" b="0" i="0" dirty="0" smtClean="0">
                <a:solidFill>
                  <a:srgbClr val="000000"/>
                </a:solidFill>
                <a:effectLst/>
                <a:latin typeface="Open Sans" panose="020B0606030504020204" pitchFamily="34" charset="0"/>
              </a:rPr>
              <a:t>những </a:t>
            </a:r>
            <a:r>
              <a:rPr lang="vi-VN" sz="4000" b="0" i="0" dirty="0">
                <a:solidFill>
                  <a:srgbClr val="000000"/>
                </a:solidFill>
                <a:effectLst/>
                <a:latin typeface="Open Sans" panose="020B0606030504020204" pitchFamily="34" charset="0"/>
              </a:rPr>
              <a:t>mảnh </a:t>
            </a:r>
            <a:r>
              <a:rPr lang="vi-VN" sz="4000" b="0" i="0" dirty="0" smtClean="0">
                <a:solidFill>
                  <a:srgbClr val="000000"/>
                </a:solidFill>
                <a:effectLst/>
                <a:latin typeface="Open Sans" panose="020B0606030504020204" pitchFamily="34" charset="0"/>
              </a:rPr>
              <a:t>kính</a:t>
            </a:r>
            <a:r>
              <a:rPr lang="en-US" sz="4000" b="0" i="0" dirty="0" smtClean="0">
                <a:solidFill>
                  <a:srgbClr val="000000"/>
                </a:solidFill>
                <a:effectLst/>
                <a:latin typeface="Open Sans" panose="020B0606030504020204" pitchFamily="34" charset="0"/>
              </a:rPr>
              <a:t> </a:t>
            </a:r>
            <a:r>
              <a:rPr lang="vi-VN" sz="4000" dirty="0">
                <a:solidFill>
                  <a:srgbClr val="000000"/>
                </a:solidFill>
                <a:latin typeface="Open Sans" panose="020B0606030504020204" pitchFamily="34" charset="0"/>
              </a:rPr>
              <a:t>vỡ </a:t>
            </a:r>
            <a:r>
              <a:rPr lang="vi-VN" sz="4000" b="0" i="0" dirty="0">
                <a:solidFill>
                  <a:srgbClr val="000000"/>
                </a:solidFill>
                <a:effectLst/>
                <a:latin typeface="Open Sans" panose="020B0606030504020204" pitchFamily="34" charset="0"/>
              </a:rPr>
              <a:t>rơi loảng choảng. Huy và Nam thất thần trước sự chứng kiến của rất đông bạn học sinh quanh đó. Ai cũng đoán nhẩm: “Thôi toi rồi, như vậy thì sẽ bị thầy cô mắng cho một trận tơi tả”; “No đòn rồi”. Vậy mà điều bất ngờ nhất, thầy cô ôn tồn hỏi chuyện Huy và Nam, thầy cũng chia sẻ thầy từng đá bóng làm vỡ chậu hoa của trường, thầy đồng ý và đã khắc phục, hứa không tái phạm. Thầy làm Huy và Nam thấy được thông cảm và thoải mái hơn. Mọi chuyện đều có thể được giải quyết, bằng nhiều cách và bằng nhiều thái độ ứng xử sao cho phù hợp.</a:t>
            </a:r>
            <a:endParaRPr lang="en-US" sz="4000" dirty="0"/>
          </a:p>
        </p:txBody>
      </p:sp>
      <p:sp>
        <p:nvSpPr>
          <p:cNvPr id="9" name="Freeform 9">
            <a:extLst>
              <a:ext uri="{FF2B5EF4-FFF2-40B4-BE49-F238E27FC236}">
                <a16:creationId xmlns:a16="http://schemas.microsoft.com/office/drawing/2014/main" xmlns="" id="{99A33603-3409-DCEC-7C40-ABC99011589E}"/>
              </a:ext>
            </a:extLst>
          </p:cNvPr>
          <p:cNvSpPr/>
          <p:nvPr/>
        </p:nvSpPr>
        <p:spPr>
          <a:xfrm>
            <a:off x="15662448" y="-934632"/>
            <a:ext cx="3314779" cy="1292051"/>
          </a:xfrm>
          <a:custGeom>
            <a:avLst/>
            <a:gdLst/>
            <a:ahLst/>
            <a:cxnLst/>
            <a:rect l="l" t="t" r="r" b="b"/>
            <a:pathLst>
              <a:path w="3314779" h="1292051">
                <a:moveTo>
                  <a:pt x="0" y="0"/>
                </a:moveTo>
                <a:lnTo>
                  <a:pt x="3314779" y="0"/>
                </a:lnTo>
                <a:lnTo>
                  <a:pt x="3314779" y="1292051"/>
                </a:lnTo>
                <a:lnTo>
                  <a:pt x="0" y="1292051"/>
                </a:lnTo>
                <a:lnTo>
                  <a:pt x="0" y="0"/>
                </a:lnTo>
                <a:close/>
              </a:path>
            </a:pathLst>
          </a:custGeom>
          <a:blipFill>
            <a:blip r:embed="rId4"/>
            <a:stretch>
              <a:fillRect/>
            </a:stretch>
          </a:blipFill>
        </p:spPr>
      </p:sp>
      <p:sp>
        <p:nvSpPr>
          <p:cNvPr id="12" name="Freeform 12">
            <a:extLst>
              <a:ext uri="{FF2B5EF4-FFF2-40B4-BE49-F238E27FC236}">
                <a16:creationId xmlns:a16="http://schemas.microsoft.com/office/drawing/2014/main" xmlns="" id="{7ACAB75D-CC6C-8EEA-9F78-035DA3DC7A9F}"/>
              </a:ext>
            </a:extLst>
          </p:cNvPr>
          <p:cNvSpPr/>
          <p:nvPr/>
        </p:nvSpPr>
        <p:spPr>
          <a:xfrm rot="9491068">
            <a:off x="-2814621" y="-2314048"/>
            <a:ext cx="4955254" cy="2190796"/>
          </a:xfrm>
          <a:custGeom>
            <a:avLst/>
            <a:gdLst/>
            <a:ahLst/>
            <a:cxnLst/>
            <a:rect l="l" t="t" r="r" b="b"/>
            <a:pathLst>
              <a:path w="4955254" h="2190796">
                <a:moveTo>
                  <a:pt x="0" y="0"/>
                </a:moveTo>
                <a:lnTo>
                  <a:pt x="4955255" y="0"/>
                </a:lnTo>
                <a:lnTo>
                  <a:pt x="4955255" y="2190796"/>
                </a:lnTo>
                <a:lnTo>
                  <a:pt x="0" y="2190796"/>
                </a:lnTo>
                <a:lnTo>
                  <a:pt x="0" y="0"/>
                </a:lnTo>
                <a:close/>
              </a:path>
            </a:pathLst>
          </a:custGeom>
          <a:blipFill>
            <a:blip r:embed="rId5"/>
            <a:stretch>
              <a:fillRect/>
            </a:stretch>
          </a:blipFill>
        </p:spPr>
      </p:sp>
      <p:sp>
        <p:nvSpPr>
          <p:cNvPr id="13" name="Freeform 4">
            <a:extLst>
              <a:ext uri="{FF2B5EF4-FFF2-40B4-BE49-F238E27FC236}">
                <a16:creationId xmlns:a16="http://schemas.microsoft.com/office/drawing/2014/main" xmlns="" id="{295E7C8D-4AE8-99B9-4A76-F999672AFD3D}"/>
              </a:ext>
            </a:extLst>
          </p:cNvPr>
          <p:cNvSpPr/>
          <p:nvPr/>
        </p:nvSpPr>
        <p:spPr>
          <a:xfrm>
            <a:off x="-635036" y="8551133"/>
            <a:ext cx="19635974" cy="2823029"/>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6"/>
            <a:stretch>
              <a:fillRect t="1" b="-277344"/>
            </a:stretch>
          </a:blipFill>
        </p:spPr>
      </p:sp>
      <p:pic>
        <p:nvPicPr>
          <p:cNvPr id="19" name="Picture 18">
            <a:extLst>
              <a:ext uri="{FF2B5EF4-FFF2-40B4-BE49-F238E27FC236}">
                <a16:creationId xmlns:a16="http://schemas.microsoft.com/office/drawing/2014/main" xmlns="" id="{690B6880-9877-F0D4-DDC2-6271260BD5CA}"/>
              </a:ext>
            </a:extLst>
          </p:cNvPr>
          <p:cNvPicPr>
            <a:picLocks noChangeAspect="1"/>
          </p:cNvPicPr>
          <p:nvPr/>
        </p:nvPicPr>
        <p:blipFill>
          <a:blip r:embed="rId7"/>
          <a:stretch>
            <a:fillRect/>
          </a:stretch>
        </p:blipFill>
        <p:spPr>
          <a:xfrm>
            <a:off x="14987272" y="183669"/>
            <a:ext cx="2874007" cy="1684231"/>
          </a:xfrm>
          <a:prstGeom prst="rect">
            <a:avLst/>
          </a:prstGeom>
        </p:spPr>
      </p:pic>
      <p:sp>
        <p:nvSpPr>
          <p:cNvPr id="23" name="TextBox 22">
            <a:extLst>
              <a:ext uri="{FF2B5EF4-FFF2-40B4-BE49-F238E27FC236}">
                <a16:creationId xmlns:a16="http://schemas.microsoft.com/office/drawing/2014/main" xmlns="" id="{3CF7DBC9-816F-559B-3A65-A5922DA3AE9F}"/>
              </a:ext>
            </a:extLst>
          </p:cNvPr>
          <p:cNvSpPr txBox="1"/>
          <p:nvPr/>
        </p:nvSpPr>
        <p:spPr>
          <a:xfrm>
            <a:off x="3801113" y="-2542088"/>
            <a:ext cx="11186160"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a:t>
            </a:r>
          </a:p>
        </p:txBody>
      </p:sp>
    </p:spTree>
    <p:extLst>
      <p:ext uri="{BB962C8B-B14F-4D97-AF65-F5344CB8AC3E}">
        <p14:creationId xmlns:p14="http://schemas.microsoft.com/office/powerpoint/2010/main" val="405836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471</Words>
  <Application>Microsoft Office PowerPoint</Application>
  <PresentationFormat>Custom</PresentationFormat>
  <Paragraphs>36</Paragraphs>
  <Slides>13</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Open Sans</vt:lpstr>
      <vt:lpstr>Times New Roman Bold</vt:lpstr>
      <vt:lpstr>Arimo Bold</vt:lpstr>
      <vt:lpstr>Playpen Sans Bold</vt:lpstr>
      <vt:lpstr>Wingdings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Illustrative Quiz Game Fun Presentation</dc:title>
  <dc:creator>ADMIN</dc:creator>
  <cp:lastModifiedBy>DELL</cp:lastModifiedBy>
  <cp:revision>10</cp:revision>
  <dcterms:created xsi:type="dcterms:W3CDTF">2006-08-16T00:00:00Z</dcterms:created>
  <dcterms:modified xsi:type="dcterms:W3CDTF">2025-03-21T15:50:28Z</dcterms:modified>
  <dc:identifier>DAGfvcqWuV8</dc:identifier>
</cp:coreProperties>
</file>