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8" r:id="rId6"/>
    <p:sldId id="269" r:id="rId7"/>
    <p:sldId id="275" r:id="rId8"/>
    <p:sldId id="280" r:id="rId9"/>
    <p:sldId id="282" r:id="rId10"/>
    <p:sldId id="287" r:id="rId11"/>
    <p:sldId id="284" r:id="rId12"/>
    <p:sldId id="285" r:id="rId13"/>
    <p:sldId id="261" r:id="rId14"/>
    <p:sldId id="262" r:id="rId15"/>
    <p:sldId id="286" r:id="rId16"/>
    <p:sldId id="270" r:id="rId17"/>
    <p:sldId id="271" r:id="rId18"/>
    <p:sldId id="272" r:id="rId19"/>
    <p:sldId id="263" r:id="rId20"/>
    <p:sldId id="274" r:id="rId21"/>
    <p:sldId id="273" r:id="rId22"/>
    <p:sldId id="265" r:id="rId23"/>
    <p:sldId id="266" r:id="rId24"/>
    <p:sldId id="26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D871"/>
    <a:srgbClr val="FF4368"/>
    <a:srgbClr val="FF7D8B"/>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87" d="100"/>
          <a:sy n="87" d="100"/>
        </p:scale>
        <p:origin x="-528" y="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5C151F-A62F-CFCD-B11B-873706DBFE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1A18A2F-01DC-6A73-A3ED-ED2C7B7EE2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DAA1E83-C443-3437-E929-1B77B2281601}"/>
              </a:ext>
            </a:extLst>
          </p:cNvPr>
          <p:cNvSpPr>
            <a:spLocks noGrp="1"/>
          </p:cNvSpPr>
          <p:nvPr>
            <p:ph type="dt" sz="half" idx="10"/>
          </p:nvPr>
        </p:nvSpPr>
        <p:spPr/>
        <p:txBody>
          <a:bodyPr/>
          <a:lstStyle/>
          <a:p>
            <a:fld id="{394D79F7-9EAA-4F66-AA37-86A64E683CCD}" type="datetimeFigureOut">
              <a:rPr lang="en-US" smtClean="0"/>
              <a:t>3/21/2025</a:t>
            </a:fld>
            <a:endParaRPr lang="en-US"/>
          </a:p>
        </p:txBody>
      </p:sp>
      <p:sp>
        <p:nvSpPr>
          <p:cNvPr id="5" name="Footer Placeholder 4">
            <a:extLst>
              <a:ext uri="{FF2B5EF4-FFF2-40B4-BE49-F238E27FC236}">
                <a16:creationId xmlns:a16="http://schemas.microsoft.com/office/drawing/2014/main" xmlns="" id="{BF750B93-BEBC-B57D-D82A-7D1BF59376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442AE73-BC6A-7F05-30D5-2B541A4E5BFE}"/>
              </a:ext>
            </a:extLst>
          </p:cNvPr>
          <p:cNvSpPr>
            <a:spLocks noGrp="1"/>
          </p:cNvSpPr>
          <p:nvPr>
            <p:ph type="sldNum" sz="quarter" idx="12"/>
          </p:nvPr>
        </p:nvSpPr>
        <p:spPr/>
        <p:txBody>
          <a:bodyPr/>
          <a:lstStyle/>
          <a:p>
            <a:fld id="{60197C83-6B89-483A-AD6E-7C75AAD83A8B}" type="slidenum">
              <a:rPr lang="en-US" smtClean="0"/>
              <a:t>‹#›</a:t>
            </a:fld>
            <a:endParaRPr lang="en-US"/>
          </a:p>
        </p:txBody>
      </p:sp>
    </p:spTree>
    <p:extLst>
      <p:ext uri="{BB962C8B-B14F-4D97-AF65-F5344CB8AC3E}">
        <p14:creationId xmlns:p14="http://schemas.microsoft.com/office/powerpoint/2010/main" val="501107381"/>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0C55F3-AC4E-9E09-19F8-69CFA4D795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306050A-2246-1474-C310-03981A6B4C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0F9A658-6B10-5512-240A-86360DA5EFEC}"/>
              </a:ext>
            </a:extLst>
          </p:cNvPr>
          <p:cNvSpPr>
            <a:spLocks noGrp="1"/>
          </p:cNvSpPr>
          <p:nvPr>
            <p:ph type="dt" sz="half" idx="10"/>
          </p:nvPr>
        </p:nvSpPr>
        <p:spPr/>
        <p:txBody>
          <a:bodyPr/>
          <a:lstStyle/>
          <a:p>
            <a:fld id="{394D79F7-9EAA-4F66-AA37-86A64E683CCD}" type="datetimeFigureOut">
              <a:rPr lang="en-US" smtClean="0"/>
              <a:t>3/21/2025</a:t>
            </a:fld>
            <a:endParaRPr lang="en-US"/>
          </a:p>
        </p:txBody>
      </p:sp>
      <p:sp>
        <p:nvSpPr>
          <p:cNvPr id="5" name="Footer Placeholder 4">
            <a:extLst>
              <a:ext uri="{FF2B5EF4-FFF2-40B4-BE49-F238E27FC236}">
                <a16:creationId xmlns:a16="http://schemas.microsoft.com/office/drawing/2014/main" xmlns="" id="{B3B60E04-FB4B-89E2-0E7A-AAE53350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CF99566-4605-C71D-C5FE-3836EB34A382}"/>
              </a:ext>
            </a:extLst>
          </p:cNvPr>
          <p:cNvSpPr>
            <a:spLocks noGrp="1"/>
          </p:cNvSpPr>
          <p:nvPr>
            <p:ph type="sldNum" sz="quarter" idx="12"/>
          </p:nvPr>
        </p:nvSpPr>
        <p:spPr/>
        <p:txBody>
          <a:bodyPr/>
          <a:lstStyle/>
          <a:p>
            <a:fld id="{60197C83-6B89-483A-AD6E-7C75AAD83A8B}" type="slidenum">
              <a:rPr lang="en-US" smtClean="0"/>
              <a:t>‹#›</a:t>
            </a:fld>
            <a:endParaRPr lang="en-US"/>
          </a:p>
        </p:txBody>
      </p:sp>
    </p:spTree>
    <p:extLst>
      <p:ext uri="{BB962C8B-B14F-4D97-AF65-F5344CB8AC3E}">
        <p14:creationId xmlns:p14="http://schemas.microsoft.com/office/powerpoint/2010/main" val="3483443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B44B61F-61BE-8DCA-D480-31274BB4AA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991A455-89D4-AE47-65A5-FE90218C8E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8DD0BD-FE35-13DD-0D5C-2723E991A981}"/>
              </a:ext>
            </a:extLst>
          </p:cNvPr>
          <p:cNvSpPr>
            <a:spLocks noGrp="1"/>
          </p:cNvSpPr>
          <p:nvPr>
            <p:ph type="dt" sz="half" idx="10"/>
          </p:nvPr>
        </p:nvSpPr>
        <p:spPr/>
        <p:txBody>
          <a:bodyPr/>
          <a:lstStyle/>
          <a:p>
            <a:fld id="{394D79F7-9EAA-4F66-AA37-86A64E683CCD}" type="datetimeFigureOut">
              <a:rPr lang="en-US" smtClean="0"/>
              <a:t>3/21/2025</a:t>
            </a:fld>
            <a:endParaRPr lang="en-US"/>
          </a:p>
        </p:txBody>
      </p:sp>
      <p:sp>
        <p:nvSpPr>
          <p:cNvPr id="5" name="Footer Placeholder 4">
            <a:extLst>
              <a:ext uri="{FF2B5EF4-FFF2-40B4-BE49-F238E27FC236}">
                <a16:creationId xmlns:a16="http://schemas.microsoft.com/office/drawing/2014/main" xmlns="" id="{4E461263-4862-0923-1880-13EDDD4F3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E59D8EC-CF16-8D71-DE28-53B1ADC28E21}"/>
              </a:ext>
            </a:extLst>
          </p:cNvPr>
          <p:cNvSpPr>
            <a:spLocks noGrp="1"/>
          </p:cNvSpPr>
          <p:nvPr>
            <p:ph type="sldNum" sz="quarter" idx="12"/>
          </p:nvPr>
        </p:nvSpPr>
        <p:spPr/>
        <p:txBody>
          <a:bodyPr/>
          <a:lstStyle/>
          <a:p>
            <a:fld id="{60197C83-6B89-483A-AD6E-7C75AAD83A8B}" type="slidenum">
              <a:rPr lang="en-US" smtClean="0"/>
              <a:t>‹#›</a:t>
            </a:fld>
            <a:endParaRPr lang="en-US"/>
          </a:p>
        </p:txBody>
      </p:sp>
    </p:spTree>
    <p:extLst>
      <p:ext uri="{BB962C8B-B14F-4D97-AF65-F5344CB8AC3E}">
        <p14:creationId xmlns:p14="http://schemas.microsoft.com/office/powerpoint/2010/main" val="502509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0185C6-B70B-B041-7EE5-746F77B89E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C14F792-84C4-4FF6-7481-A195E1D08D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A818213-7C7C-411A-4CBB-FE3AD1DEC159}"/>
              </a:ext>
            </a:extLst>
          </p:cNvPr>
          <p:cNvSpPr>
            <a:spLocks noGrp="1"/>
          </p:cNvSpPr>
          <p:nvPr>
            <p:ph type="dt" sz="half" idx="10"/>
          </p:nvPr>
        </p:nvSpPr>
        <p:spPr/>
        <p:txBody>
          <a:bodyPr/>
          <a:lstStyle/>
          <a:p>
            <a:fld id="{394D79F7-9EAA-4F66-AA37-86A64E683CCD}" type="datetimeFigureOut">
              <a:rPr lang="en-US" smtClean="0"/>
              <a:t>3/21/2025</a:t>
            </a:fld>
            <a:endParaRPr lang="en-US"/>
          </a:p>
        </p:txBody>
      </p:sp>
      <p:sp>
        <p:nvSpPr>
          <p:cNvPr id="5" name="Footer Placeholder 4">
            <a:extLst>
              <a:ext uri="{FF2B5EF4-FFF2-40B4-BE49-F238E27FC236}">
                <a16:creationId xmlns:a16="http://schemas.microsoft.com/office/drawing/2014/main" xmlns="" id="{FA865080-A38E-B3F0-478C-63C8A37822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40BC4C6-4867-6A94-6D9A-4477C880C738}"/>
              </a:ext>
            </a:extLst>
          </p:cNvPr>
          <p:cNvSpPr>
            <a:spLocks noGrp="1"/>
          </p:cNvSpPr>
          <p:nvPr>
            <p:ph type="sldNum" sz="quarter" idx="12"/>
          </p:nvPr>
        </p:nvSpPr>
        <p:spPr/>
        <p:txBody>
          <a:bodyPr/>
          <a:lstStyle/>
          <a:p>
            <a:fld id="{60197C83-6B89-483A-AD6E-7C75AAD83A8B}" type="slidenum">
              <a:rPr lang="en-US" smtClean="0"/>
              <a:t>‹#›</a:t>
            </a:fld>
            <a:endParaRPr lang="en-US"/>
          </a:p>
        </p:txBody>
      </p:sp>
      <p:sp>
        <p:nvSpPr>
          <p:cNvPr id="7" name="Rectangle: Rounded Corners 6">
            <a:extLst>
              <a:ext uri="{FF2B5EF4-FFF2-40B4-BE49-F238E27FC236}">
                <a16:creationId xmlns:a16="http://schemas.microsoft.com/office/drawing/2014/main" xmlns="" id="{27DEFDB3-7696-0B2B-0475-A50838518497}"/>
              </a:ext>
            </a:extLst>
          </p:cNvPr>
          <p:cNvSpPr/>
          <p:nvPr userDrawn="1"/>
        </p:nvSpPr>
        <p:spPr>
          <a:xfrm>
            <a:off x="234462" y="268165"/>
            <a:ext cx="11769969" cy="6321669"/>
          </a:xfrm>
          <a:prstGeom prst="roundRect">
            <a:avLst>
              <a:gd name="adj" fmla="val 0"/>
            </a:avLst>
          </a:prstGeom>
          <a:solidFill>
            <a:schemeClr val="bg1"/>
          </a:solidFill>
          <a:ln w="38100">
            <a:solidFill>
              <a:srgbClr val="FF6D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992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530100-D6F1-D716-561F-02B6F60472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963F268-087A-8123-C4F3-DB193A90C8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7F9A18D-195A-243D-FAAB-47A96C180BF0}"/>
              </a:ext>
            </a:extLst>
          </p:cNvPr>
          <p:cNvSpPr>
            <a:spLocks noGrp="1"/>
          </p:cNvSpPr>
          <p:nvPr>
            <p:ph type="dt" sz="half" idx="10"/>
          </p:nvPr>
        </p:nvSpPr>
        <p:spPr/>
        <p:txBody>
          <a:bodyPr/>
          <a:lstStyle/>
          <a:p>
            <a:fld id="{394D79F7-9EAA-4F66-AA37-86A64E683CCD}" type="datetimeFigureOut">
              <a:rPr lang="en-US" smtClean="0"/>
              <a:t>3/21/2025</a:t>
            </a:fld>
            <a:endParaRPr lang="en-US"/>
          </a:p>
        </p:txBody>
      </p:sp>
      <p:sp>
        <p:nvSpPr>
          <p:cNvPr id="5" name="Footer Placeholder 4">
            <a:extLst>
              <a:ext uri="{FF2B5EF4-FFF2-40B4-BE49-F238E27FC236}">
                <a16:creationId xmlns:a16="http://schemas.microsoft.com/office/drawing/2014/main" xmlns="" id="{73D38777-8326-86D4-2A45-5F89544CC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D281AC1-E520-52D4-01DF-2F17B2A30D8B}"/>
              </a:ext>
            </a:extLst>
          </p:cNvPr>
          <p:cNvSpPr>
            <a:spLocks noGrp="1"/>
          </p:cNvSpPr>
          <p:nvPr>
            <p:ph type="sldNum" sz="quarter" idx="12"/>
          </p:nvPr>
        </p:nvSpPr>
        <p:spPr/>
        <p:txBody>
          <a:bodyPr/>
          <a:lstStyle/>
          <a:p>
            <a:fld id="{60197C83-6B89-483A-AD6E-7C75AAD83A8B}" type="slidenum">
              <a:rPr lang="en-US" smtClean="0"/>
              <a:t>‹#›</a:t>
            </a:fld>
            <a:endParaRPr lang="en-US"/>
          </a:p>
        </p:txBody>
      </p:sp>
    </p:spTree>
    <p:extLst>
      <p:ext uri="{BB962C8B-B14F-4D97-AF65-F5344CB8AC3E}">
        <p14:creationId xmlns:p14="http://schemas.microsoft.com/office/powerpoint/2010/main" val="313172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2B5DBF-B1EA-7C8D-9DDB-6A335E7D80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01454E8-732A-14B9-8229-A102096CAB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54DDDA6-8DEC-3F07-D412-9C2B339633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B3DBBD8-D91A-99D7-11CD-012ECBD7624E}"/>
              </a:ext>
            </a:extLst>
          </p:cNvPr>
          <p:cNvSpPr>
            <a:spLocks noGrp="1"/>
          </p:cNvSpPr>
          <p:nvPr>
            <p:ph type="dt" sz="half" idx="10"/>
          </p:nvPr>
        </p:nvSpPr>
        <p:spPr/>
        <p:txBody>
          <a:bodyPr/>
          <a:lstStyle/>
          <a:p>
            <a:fld id="{394D79F7-9EAA-4F66-AA37-86A64E683CCD}" type="datetimeFigureOut">
              <a:rPr lang="en-US" smtClean="0"/>
              <a:t>3/21/2025</a:t>
            </a:fld>
            <a:endParaRPr lang="en-US"/>
          </a:p>
        </p:txBody>
      </p:sp>
      <p:sp>
        <p:nvSpPr>
          <p:cNvPr id="6" name="Footer Placeholder 5">
            <a:extLst>
              <a:ext uri="{FF2B5EF4-FFF2-40B4-BE49-F238E27FC236}">
                <a16:creationId xmlns:a16="http://schemas.microsoft.com/office/drawing/2014/main" xmlns="" id="{A09B723E-6BD6-6A18-A2CB-F2CC724866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E19F767-DD44-D420-A24C-4D341E4C7454}"/>
              </a:ext>
            </a:extLst>
          </p:cNvPr>
          <p:cNvSpPr>
            <a:spLocks noGrp="1"/>
          </p:cNvSpPr>
          <p:nvPr>
            <p:ph type="sldNum" sz="quarter" idx="12"/>
          </p:nvPr>
        </p:nvSpPr>
        <p:spPr/>
        <p:txBody>
          <a:bodyPr/>
          <a:lstStyle/>
          <a:p>
            <a:fld id="{60197C83-6B89-483A-AD6E-7C75AAD83A8B}" type="slidenum">
              <a:rPr lang="en-US" smtClean="0"/>
              <a:t>‹#›</a:t>
            </a:fld>
            <a:endParaRPr lang="en-US"/>
          </a:p>
        </p:txBody>
      </p:sp>
    </p:spTree>
    <p:extLst>
      <p:ext uri="{BB962C8B-B14F-4D97-AF65-F5344CB8AC3E}">
        <p14:creationId xmlns:p14="http://schemas.microsoft.com/office/powerpoint/2010/main" val="138391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34EDF4-96D8-0031-B791-CC5EB25B70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CC99956-C97B-650D-3E12-11F1078C2D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11DE50E-AC71-AE9D-D117-7678377747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78E6ECD-F379-3B4B-AE47-0F9C0B6141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BDF4F69-4D0D-FE48-A00C-5ED759A5A1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20E88B3-7971-5AA5-9DC4-4B6C65E2F840}"/>
              </a:ext>
            </a:extLst>
          </p:cNvPr>
          <p:cNvSpPr>
            <a:spLocks noGrp="1"/>
          </p:cNvSpPr>
          <p:nvPr>
            <p:ph type="dt" sz="half" idx="10"/>
          </p:nvPr>
        </p:nvSpPr>
        <p:spPr/>
        <p:txBody>
          <a:bodyPr/>
          <a:lstStyle/>
          <a:p>
            <a:fld id="{394D79F7-9EAA-4F66-AA37-86A64E683CCD}" type="datetimeFigureOut">
              <a:rPr lang="en-US" smtClean="0"/>
              <a:t>3/21/2025</a:t>
            </a:fld>
            <a:endParaRPr lang="en-US"/>
          </a:p>
        </p:txBody>
      </p:sp>
      <p:sp>
        <p:nvSpPr>
          <p:cNvPr id="8" name="Footer Placeholder 7">
            <a:extLst>
              <a:ext uri="{FF2B5EF4-FFF2-40B4-BE49-F238E27FC236}">
                <a16:creationId xmlns:a16="http://schemas.microsoft.com/office/drawing/2014/main" xmlns="" id="{13303384-ECB3-58F5-4DA0-156C2DFA88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6A665C9-0152-C410-D448-7B81569E1317}"/>
              </a:ext>
            </a:extLst>
          </p:cNvPr>
          <p:cNvSpPr>
            <a:spLocks noGrp="1"/>
          </p:cNvSpPr>
          <p:nvPr>
            <p:ph type="sldNum" sz="quarter" idx="12"/>
          </p:nvPr>
        </p:nvSpPr>
        <p:spPr/>
        <p:txBody>
          <a:bodyPr/>
          <a:lstStyle/>
          <a:p>
            <a:fld id="{60197C83-6B89-483A-AD6E-7C75AAD83A8B}" type="slidenum">
              <a:rPr lang="en-US" smtClean="0"/>
              <a:t>‹#›</a:t>
            </a:fld>
            <a:endParaRPr lang="en-US"/>
          </a:p>
        </p:txBody>
      </p:sp>
    </p:spTree>
    <p:extLst>
      <p:ext uri="{BB962C8B-B14F-4D97-AF65-F5344CB8AC3E}">
        <p14:creationId xmlns:p14="http://schemas.microsoft.com/office/powerpoint/2010/main" val="1164701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C69DAA-25A6-868E-5439-297DD2FBDD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1F80A3A-3CA4-8076-0640-59C19E6C2138}"/>
              </a:ext>
            </a:extLst>
          </p:cNvPr>
          <p:cNvSpPr>
            <a:spLocks noGrp="1"/>
          </p:cNvSpPr>
          <p:nvPr>
            <p:ph type="dt" sz="half" idx="10"/>
          </p:nvPr>
        </p:nvSpPr>
        <p:spPr/>
        <p:txBody>
          <a:bodyPr/>
          <a:lstStyle/>
          <a:p>
            <a:fld id="{394D79F7-9EAA-4F66-AA37-86A64E683CCD}" type="datetimeFigureOut">
              <a:rPr lang="en-US" smtClean="0"/>
              <a:t>3/21/2025</a:t>
            </a:fld>
            <a:endParaRPr lang="en-US"/>
          </a:p>
        </p:txBody>
      </p:sp>
      <p:sp>
        <p:nvSpPr>
          <p:cNvPr id="4" name="Footer Placeholder 3">
            <a:extLst>
              <a:ext uri="{FF2B5EF4-FFF2-40B4-BE49-F238E27FC236}">
                <a16:creationId xmlns:a16="http://schemas.microsoft.com/office/drawing/2014/main" xmlns="" id="{219D107C-E39B-DE6C-FC3E-4075E29F79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4B3672F-C0B6-ED1E-EB96-7594EDB378AD}"/>
              </a:ext>
            </a:extLst>
          </p:cNvPr>
          <p:cNvSpPr>
            <a:spLocks noGrp="1"/>
          </p:cNvSpPr>
          <p:nvPr>
            <p:ph type="sldNum" sz="quarter" idx="12"/>
          </p:nvPr>
        </p:nvSpPr>
        <p:spPr/>
        <p:txBody>
          <a:bodyPr/>
          <a:lstStyle/>
          <a:p>
            <a:fld id="{60197C83-6B89-483A-AD6E-7C75AAD83A8B}" type="slidenum">
              <a:rPr lang="en-US" smtClean="0"/>
              <a:t>‹#›</a:t>
            </a:fld>
            <a:endParaRPr lang="en-US"/>
          </a:p>
        </p:txBody>
      </p:sp>
    </p:spTree>
    <p:extLst>
      <p:ext uri="{BB962C8B-B14F-4D97-AF65-F5344CB8AC3E}">
        <p14:creationId xmlns:p14="http://schemas.microsoft.com/office/powerpoint/2010/main" val="2731573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9F74430-C35C-E55D-4BE4-92C2B21AD76C}"/>
              </a:ext>
            </a:extLst>
          </p:cNvPr>
          <p:cNvSpPr>
            <a:spLocks noGrp="1"/>
          </p:cNvSpPr>
          <p:nvPr>
            <p:ph type="dt" sz="half" idx="10"/>
          </p:nvPr>
        </p:nvSpPr>
        <p:spPr/>
        <p:txBody>
          <a:bodyPr/>
          <a:lstStyle/>
          <a:p>
            <a:fld id="{394D79F7-9EAA-4F66-AA37-86A64E683CCD}" type="datetimeFigureOut">
              <a:rPr lang="en-US" smtClean="0"/>
              <a:t>3/21/2025</a:t>
            </a:fld>
            <a:endParaRPr lang="en-US"/>
          </a:p>
        </p:txBody>
      </p:sp>
      <p:sp>
        <p:nvSpPr>
          <p:cNvPr id="3" name="Footer Placeholder 2">
            <a:extLst>
              <a:ext uri="{FF2B5EF4-FFF2-40B4-BE49-F238E27FC236}">
                <a16:creationId xmlns:a16="http://schemas.microsoft.com/office/drawing/2014/main" xmlns="" id="{E14178AA-A852-4D25-E11D-848348BBAE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CDA46D1-532D-99E3-A1DC-9EBDFC9C0750}"/>
              </a:ext>
            </a:extLst>
          </p:cNvPr>
          <p:cNvSpPr>
            <a:spLocks noGrp="1"/>
          </p:cNvSpPr>
          <p:nvPr>
            <p:ph type="sldNum" sz="quarter" idx="12"/>
          </p:nvPr>
        </p:nvSpPr>
        <p:spPr/>
        <p:txBody>
          <a:bodyPr/>
          <a:lstStyle/>
          <a:p>
            <a:fld id="{60197C83-6B89-483A-AD6E-7C75AAD83A8B}" type="slidenum">
              <a:rPr lang="en-US" smtClean="0"/>
              <a:t>‹#›</a:t>
            </a:fld>
            <a:endParaRPr lang="en-US"/>
          </a:p>
        </p:txBody>
      </p:sp>
    </p:spTree>
    <p:extLst>
      <p:ext uri="{BB962C8B-B14F-4D97-AF65-F5344CB8AC3E}">
        <p14:creationId xmlns:p14="http://schemas.microsoft.com/office/powerpoint/2010/main" val="4032149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5DCFF1-DA4A-F526-E784-805566E53C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B570C82-1AC2-2433-57D8-2C080F6848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41BCED4-5910-7A26-28E8-E2B6AECD9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9750742-757B-DF51-ED6D-6516874D86AB}"/>
              </a:ext>
            </a:extLst>
          </p:cNvPr>
          <p:cNvSpPr>
            <a:spLocks noGrp="1"/>
          </p:cNvSpPr>
          <p:nvPr>
            <p:ph type="dt" sz="half" idx="10"/>
          </p:nvPr>
        </p:nvSpPr>
        <p:spPr/>
        <p:txBody>
          <a:bodyPr/>
          <a:lstStyle/>
          <a:p>
            <a:fld id="{394D79F7-9EAA-4F66-AA37-86A64E683CCD}" type="datetimeFigureOut">
              <a:rPr lang="en-US" smtClean="0"/>
              <a:t>3/21/2025</a:t>
            </a:fld>
            <a:endParaRPr lang="en-US"/>
          </a:p>
        </p:txBody>
      </p:sp>
      <p:sp>
        <p:nvSpPr>
          <p:cNvPr id="6" name="Footer Placeholder 5">
            <a:extLst>
              <a:ext uri="{FF2B5EF4-FFF2-40B4-BE49-F238E27FC236}">
                <a16:creationId xmlns:a16="http://schemas.microsoft.com/office/drawing/2014/main" xmlns="" id="{4FB1A9D4-254A-B7A5-D744-28CA067253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840275E-35D5-B5FB-6882-225AB86BEF07}"/>
              </a:ext>
            </a:extLst>
          </p:cNvPr>
          <p:cNvSpPr>
            <a:spLocks noGrp="1"/>
          </p:cNvSpPr>
          <p:nvPr>
            <p:ph type="sldNum" sz="quarter" idx="12"/>
          </p:nvPr>
        </p:nvSpPr>
        <p:spPr/>
        <p:txBody>
          <a:bodyPr/>
          <a:lstStyle/>
          <a:p>
            <a:fld id="{60197C83-6B89-483A-AD6E-7C75AAD83A8B}" type="slidenum">
              <a:rPr lang="en-US" smtClean="0"/>
              <a:t>‹#›</a:t>
            </a:fld>
            <a:endParaRPr lang="en-US"/>
          </a:p>
        </p:txBody>
      </p:sp>
    </p:spTree>
    <p:extLst>
      <p:ext uri="{BB962C8B-B14F-4D97-AF65-F5344CB8AC3E}">
        <p14:creationId xmlns:p14="http://schemas.microsoft.com/office/powerpoint/2010/main" val="2980296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FFB996-C254-2DBB-0D10-B129AAFB4D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7EE81C6-76D4-F2AF-C616-A0C25EB21A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D50D3E1-3310-00C9-2116-594083A844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5AEF020-BE0E-FA07-22F3-AEA44B170BD9}"/>
              </a:ext>
            </a:extLst>
          </p:cNvPr>
          <p:cNvSpPr>
            <a:spLocks noGrp="1"/>
          </p:cNvSpPr>
          <p:nvPr>
            <p:ph type="dt" sz="half" idx="10"/>
          </p:nvPr>
        </p:nvSpPr>
        <p:spPr/>
        <p:txBody>
          <a:bodyPr/>
          <a:lstStyle/>
          <a:p>
            <a:fld id="{394D79F7-9EAA-4F66-AA37-86A64E683CCD}" type="datetimeFigureOut">
              <a:rPr lang="en-US" smtClean="0"/>
              <a:t>3/21/2025</a:t>
            </a:fld>
            <a:endParaRPr lang="en-US"/>
          </a:p>
        </p:txBody>
      </p:sp>
      <p:sp>
        <p:nvSpPr>
          <p:cNvPr id="6" name="Footer Placeholder 5">
            <a:extLst>
              <a:ext uri="{FF2B5EF4-FFF2-40B4-BE49-F238E27FC236}">
                <a16:creationId xmlns:a16="http://schemas.microsoft.com/office/drawing/2014/main" xmlns="" id="{12AC9038-4848-05AC-B26B-D4E5CF94CC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0C865C5-4042-174F-A584-398AFC5D1789}"/>
              </a:ext>
            </a:extLst>
          </p:cNvPr>
          <p:cNvSpPr>
            <a:spLocks noGrp="1"/>
          </p:cNvSpPr>
          <p:nvPr>
            <p:ph type="sldNum" sz="quarter" idx="12"/>
          </p:nvPr>
        </p:nvSpPr>
        <p:spPr/>
        <p:txBody>
          <a:bodyPr/>
          <a:lstStyle/>
          <a:p>
            <a:fld id="{60197C83-6B89-483A-AD6E-7C75AAD83A8B}" type="slidenum">
              <a:rPr lang="en-US" smtClean="0"/>
              <a:t>‹#›</a:t>
            </a:fld>
            <a:endParaRPr lang="en-US"/>
          </a:p>
        </p:txBody>
      </p:sp>
    </p:spTree>
    <p:extLst>
      <p:ext uri="{BB962C8B-B14F-4D97-AF65-F5344CB8AC3E}">
        <p14:creationId xmlns:p14="http://schemas.microsoft.com/office/powerpoint/2010/main" val="4203523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411767B-36A6-E2F9-E005-8E2CB4B199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D8AC743-95F6-A5BC-FF3E-9B2E241330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4B9406E-0C8C-AFB2-3C69-3210CB16A8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4D79F7-9EAA-4F66-AA37-86A64E683CCD}" type="datetimeFigureOut">
              <a:rPr lang="en-US" smtClean="0"/>
              <a:t>3/21/2025</a:t>
            </a:fld>
            <a:endParaRPr lang="en-US"/>
          </a:p>
        </p:txBody>
      </p:sp>
      <p:sp>
        <p:nvSpPr>
          <p:cNvPr id="5" name="Footer Placeholder 4">
            <a:extLst>
              <a:ext uri="{FF2B5EF4-FFF2-40B4-BE49-F238E27FC236}">
                <a16:creationId xmlns:a16="http://schemas.microsoft.com/office/drawing/2014/main" xmlns="" id="{0C030D2C-0D4C-95B8-03F5-A19CCE2EAE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88D46187-0559-CE4C-0FF5-81F265C53F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0197C83-6B89-483A-AD6E-7C75AAD83A8B}" type="slidenum">
              <a:rPr lang="en-US" smtClean="0"/>
              <a:t>‹#›</a:t>
            </a:fld>
            <a:endParaRPr lang="en-US"/>
          </a:p>
        </p:txBody>
      </p:sp>
      <p:sp>
        <p:nvSpPr>
          <p:cNvPr id="8" name="TextBox 3">
            <a:extLst>
              <a:ext uri="{FF2B5EF4-FFF2-40B4-BE49-F238E27FC236}">
                <a16:creationId xmlns:a16="http://schemas.microsoft.com/office/drawing/2014/main" xmlns="" id="{54BD697E-CA43-2758-63CD-7C792B09961F}"/>
              </a:ext>
            </a:extLst>
          </p:cNvPr>
          <p:cNvSpPr txBox="1"/>
          <p:nvPr userDrawn="1"/>
        </p:nvSpPr>
        <p:spPr>
          <a:xfrm>
            <a:off x="1135380" y="1008075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xmlns="" id="{5B7A2629-893D-1EE2-667D-58431A73A73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657600" y="-266700"/>
            <a:ext cx="2487663" cy="2552700"/>
          </a:xfrm>
          <a:prstGeom prst="rect">
            <a:avLst/>
          </a:prstGeom>
        </p:spPr>
      </p:pic>
      <p:pic>
        <p:nvPicPr>
          <p:cNvPr id="10" name="Picture 9">
            <a:extLst>
              <a:ext uri="{FF2B5EF4-FFF2-40B4-BE49-F238E27FC236}">
                <a16:creationId xmlns:a16="http://schemas.microsoft.com/office/drawing/2014/main" xmlns="" id="{7E0209A9-5056-9345-703E-42F7A345222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52283" y="9211408"/>
            <a:ext cx="2487663" cy="2552700"/>
          </a:xfrm>
          <a:prstGeom prst="rect">
            <a:avLst/>
          </a:prstGeom>
        </p:spPr>
      </p:pic>
      <p:pic>
        <p:nvPicPr>
          <p:cNvPr id="14" name="Picture 13">
            <a:extLst>
              <a:ext uri="{FF2B5EF4-FFF2-40B4-BE49-F238E27FC236}">
                <a16:creationId xmlns:a16="http://schemas.microsoft.com/office/drawing/2014/main" xmlns="" id="{C9EE0E99-9D91-43CD-EE24-737E49F838A2}"/>
              </a:ext>
            </a:extLst>
          </p:cNvPr>
          <p:cNvPicPr>
            <a:picLocks noChangeAspect="1"/>
          </p:cNvPicPr>
          <p:nvPr userDrawn="1"/>
        </p:nvPicPr>
        <p:blipFill>
          <a:blip r:embed="rId15"/>
          <a:stretch>
            <a:fillRect/>
          </a:stretch>
        </p:blipFill>
        <p:spPr>
          <a:xfrm>
            <a:off x="-486136" y="-358815"/>
            <a:ext cx="13090966" cy="7500395"/>
          </a:xfrm>
          <a:prstGeom prst="rect">
            <a:avLst/>
          </a:prstGeom>
        </p:spPr>
      </p:pic>
    </p:spTree>
    <p:extLst>
      <p:ext uri="{BB962C8B-B14F-4D97-AF65-F5344CB8AC3E}">
        <p14:creationId xmlns:p14="http://schemas.microsoft.com/office/powerpoint/2010/main" val="789541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237AFD2-3C6A-0CB7-06DB-5AA45361DCDF}"/>
              </a:ext>
            </a:extLst>
          </p:cNvPr>
          <p:cNvPicPr>
            <a:picLocks noChangeAspect="1"/>
          </p:cNvPicPr>
          <p:nvPr/>
        </p:nvPicPr>
        <p:blipFill>
          <a:blip r:embed="rId2"/>
          <a:stretch>
            <a:fillRect/>
          </a:stretch>
        </p:blipFill>
        <p:spPr>
          <a:xfrm>
            <a:off x="1886673" y="-38771"/>
            <a:ext cx="2498102" cy="872353"/>
          </a:xfrm>
          <a:prstGeom prst="rect">
            <a:avLst/>
          </a:prstGeom>
        </p:spPr>
      </p:pic>
      <p:pic>
        <p:nvPicPr>
          <p:cNvPr id="4" name="Picture 3">
            <a:extLst>
              <a:ext uri="{FF2B5EF4-FFF2-40B4-BE49-F238E27FC236}">
                <a16:creationId xmlns:a16="http://schemas.microsoft.com/office/drawing/2014/main" xmlns="" id="{2C5B8FCB-85E5-2681-DC9C-91C25018C442}"/>
              </a:ext>
            </a:extLst>
          </p:cNvPr>
          <p:cNvPicPr>
            <a:picLocks noChangeAspect="1"/>
          </p:cNvPicPr>
          <p:nvPr/>
        </p:nvPicPr>
        <p:blipFill>
          <a:blip r:embed="rId3"/>
          <a:stretch>
            <a:fillRect/>
          </a:stretch>
        </p:blipFill>
        <p:spPr>
          <a:xfrm>
            <a:off x="1017839" y="5099851"/>
            <a:ext cx="10255172" cy="1230028"/>
          </a:xfrm>
          <a:prstGeom prst="rect">
            <a:avLst/>
          </a:prstGeom>
        </p:spPr>
      </p:pic>
      <p:pic>
        <p:nvPicPr>
          <p:cNvPr id="5" name="Picture 4">
            <a:extLst>
              <a:ext uri="{FF2B5EF4-FFF2-40B4-BE49-F238E27FC236}">
                <a16:creationId xmlns:a16="http://schemas.microsoft.com/office/drawing/2014/main" xmlns="" id="{7E6CDAB3-5796-8C2E-ECBD-A0B446368328}"/>
              </a:ext>
            </a:extLst>
          </p:cNvPr>
          <p:cNvPicPr>
            <a:picLocks noChangeAspect="1"/>
          </p:cNvPicPr>
          <p:nvPr/>
        </p:nvPicPr>
        <p:blipFill>
          <a:blip r:embed="rId4"/>
          <a:stretch>
            <a:fillRect/>
          </a:stretch>
        </p:blipFill>
        <p:spPr>
          <a:xfrm>
            <a:off x="9886051" y="2382958"/>
            <a:ext cx="2773920" cy="1072989"/>
          </a:xfrm>
          <a:prstGeom prst="rect">
            <a:avLst/>
          </a:prstGeom>
        </p:spPr>
      </p:pic>
      <p:grpSp>
        <p:nvGrpSpPr>
          <p:cNvPr id="9" name="Group 8"/>
          <p:cNvGrpSpPr/>
          <p:nvPr/>
        </p:nvGrpSpPr>
        <p:grpSpPr>
          <a:xfrm>
            <a:off x="3169229" y="6260123"/>
            <a:ext cx="5952392" cy="461665"/>
            <a:chOff x="1301262" y="1732085"/>
            <a:chExt cx="5952392" cy="461665"/>
          </a:xfrm>
        </p:grpSpPr>
        <p:sp>
          <p:nvSpPr>
            <p:cNvPr id="7" name="Rounded Rectangle 6"/>
            <p:cNvSpPr/>
            <p:nvPr/>
          </p:nvSpPr>
          <p:spPr>
            <a:xfrm>
              <a:off x="1301262" y="1732085"/>
              <a:ext cx="4730261" cy="4616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03485" y="1732085"/>
              <a:ext cx="5750169" cy="461665"/>
            </a:xfrm>
            <a:prstGeom prst="rect">
              <a:avLst/>
            </a:prstGeom>
            <a:noFill/>
          </p:spPr>
          <p:txBody>
            <a:bodyPr wrap="square" rtlCol="0">
              <a:spAutoFit/>
            </a:bodyPr>
            <a:lstStyle/>
            <a:p>
              <a:r>
                <a:rPr lang="en-US" sz="2400" b="1" dirty="0" err="1" smtClean="0">
                  <a:solidFill>
                    <a:srgbClr val="59D871"/>
                  </a:solidFill>
                  <a:latin typeface="#9Slide03 AllRoundGothic"/>
                </a:rPr>
                <a:t>Giáo</a:t>
              </a:r>
              <a:r>
                <a:rPr lang="en-US" sz="2400" b="1" dirty="0" smtClean="0">
                  <a:solidFill>
                    <a:srgbClr val="59D871"/>
                  </a:solidFill>
                  <a:latin typeface="#9Slide03 AllRoundGothic"/>
                </a:rPr>
                <a:t> </a:t>
              </a:r>
              <a:r>
                <a:rPr lang="en-US" sz="2400" b="1" dirty="0" err="1" smtClean="0">
                  <a:solidFill>
                    <a:srgbClr val="59D871"/>
                  </a:solidFill>
                  <a:latin typeface="#9Slide03 AllRoundGothic"/>
                </a:rPr>
                <a:t>viên</a:t>
              </a:r>
              <a:r>
                <a:rPr lang="en-US" sz="2400" b="1" dirty="0" smtClean="0">
                  <a:solidFill>
                    <a:srgbClr val="59D871"/>
                  </a:solidFill>
                  <a:latin typeface="#9Slide03 AllRoundGothic"/>
                </a:rPr>
                <a:t> : </a:t>
              </a:r>
              <a:r>
                <a:rPr lang="en-US" sz="2400" b="1" dirty="0" err="1" smtClean="0">
                  <a:solidFill>
                    <a:srgbClr val="59D871"/>
                  </a:solidFill>
                  <a:latin typeface="#9Slide03 AllRoundGothic"/>
                </a:rPr>
                <a:t>Phạm</a:t>
              </a:r>
              <a:r>
                <a:rPr lang="en-US" sz="2400" b="1" dirty="0" smtClean="0">
                  <a:solidFill>
                    <a:srgbClr val="59D871"/>
                  </a:solidFill>
                  <a:latin typeface="#9Slide03 AllRoundGothic"/>
                </a:rPr>
                <a:t> </a:t>
              </a:r>
              <a:r>
                <a:rPr lang="en-US" sz="2400" b="1" dirty="0" err="1" smtClean="0">
                  <a:solidFill>
                    <a:srgbClr val="59D871"/>
                  </a:solidFill>
                  <a:latin typeface="#9Slide03 AllRoundGothic"/>
                </a:rPr>
                <a:t>Thị</a:t>
              </a:r>
              <a:r>
                <a:rPr lang="en-US" sz="2400" b="1" dirty="0" smtClean="0">
                  <a:solidFill>
                    <a:srgbClr val="59D871"/>
                  </a:solidFill>
                  <a:latin typeface="#9Slide03 AllRoundGothic"/>
                </a:rPr>
                <a:t> </a:t>
              </a:r>
              <a:r>
                <a:rPr lang="en-US" sz="2400" b="1" dirty="0" err="1" smtClean="0">
                  <a:solidFill>
                    <a:srgbClr val="59D871"/>
                  </a:solidFill>
                  <a:latin typeface="#9Slide03 AllRoundGothic"/>
                </a:rPr>
                <a:t>Thanh</a:t>
              </a:r>
              <a:r>
                <a:rPr lang="en-US" sz="2400" b="1" dirty="0" smtClean="0">
                  <a:solidFill>
                    <a:srgbClr val="59D871"/>
                  </a:solidFill>
                  <a:latin typeface="#9Slide03 AllRoundGothic"/>
                </a:rPr>
                <a:t> </a:t>
              </a:r>
              <a:endParaRPr lang="en-US" sz="2400" b="1" dirty="0">
                <a:solidFill>
                  <a:srgbClr val="59D871"/>
                </a:solidFill>
                <a:latin typeface="#9Slide03 AllRoundGothic"/>
              </a:endParaRPr>
            </a:p>
          </p:txBody>
        </p:sp>
      </p:grpSp>
    </p:spTree>
    <p:extLst>
      <p:ext uri="{BB962C8B-B14F-4D97-AF65-F5344CB8AC3E}">
        <p14:creationId xmlns:p14="http://schemas.microsoft.com/office/powerpoint/2010/main" val="119625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6E1F001-17AA-0698-F5B5-73582BE601A3}"/>
              </a:ext>
            </a:extLst>
          </p:cNvPr>
          <p:cNvPicPr>
            <a:picLocks noChangeAspect="1"/>
          </p:cNvPicPr>
          <p:nvPr/>
        </p:nvPicPr>
        <p:blipFill>
          <a:blip r:embed="rId2"/>
          <a:stretch>
            <a:fillRect/>
          </a:stretch>
        </p:blipFill>
        <p:spPr>
          <a:xfrm>
            <a:off x="7189581" y="499653"/>
            <a:ext cx="4706007" cy="5858693"/>
          </a:xfrm>
          <a:prstGeom prst="rect">
            <a:avLst/>
          </a:prstGeom>
        </p:spPr>
      </p:pic>
      <p:sp>
        <p:nvSpPr>
          <p:cNvPr id="6" name="Rectangle: Rounded Corners 5">
            <a:extLst>
              <a:ext uri="{FF2B5EF4-FFF2-40B4-BE49-F238E27FC236}">
                <a16:creationId xmlns:a16="http://schemas.microsoft.com/office/drawing/2014/main" xmlns="" id="{1315BDD3-7873-A7D0-46E7-41EEDBC773BC}"/>
              </a:ext>
            </a:extLst>
          </p:cNvPr>
          <p:cNvSpPr/>
          <p:nvPr/>
        </p:nvSpPr>
        <p:spPr>
          <a:xfrm>
            <a:off x="3999624" y="467054"/>
            <a:ext cx="3189957" cy="749872"/>
          </a:xfrm>
          <a:prstGeom prst="roundRect">
            <a:avLst>
              <a:gd name="adj" fmla="val 50000"/>
            </a:avLst>
          </a:prstGeom>
          <a:solidFill>
            <a:srgbClr val="FF7D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MÙA MẬT MỚI</a:t>
            </a:r>
          </a:p>
        </p:txBody>
      </p:sp>
      <p:pic>
        <p:nvPicPr>
          <p:cNvPr id="8" name="Picture 7" descr="A close up of honeycombs&#10;&#10;AI-generated content may be incorrect.">
            <a:extLst>
              <a:ext uri="{FF2B5EF4-FFF2-40B4-BE49-F238E27FC236}">
                <a16:creationId xmlns:a16="http://schemas.microsoft.com/office/drawing/2014/main" xmlns="" id="{6FF7DE7E-950F-E9A2-F126-2F31E50F8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593" y="733096"/>
            <a:ext cx="8501481" cy="5666237"/>
          </a:xfrm>
          <a:prstGeom prst="rect">
            <a:avLst/>
          </a:prstGeom>
        </p:spPr>
      </p:pic>
    </p:spTree>
    <p:extLst>
      <p:ext uri="{BB962C8B-B14F-4D97-AF65-F5344CB8AC3E}">
        <p14:creationId xmlns:p14="http://schemas.microsoft.com/office/powerpoint/2010/main" val="380292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921A42A-0D9F-DABD-E2EC-AD7FCA3A74B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xmlns="" id="{CF2E9100-3F76-87BF-5726-FD4D6F443002}"/>
              </a:ext>
            </a:extLst>
          </p:cNvPr>
          <p:cNvPicPr>
            <a:picLocks noChangeAspect="1"/>
          </p:cNvPicPr>
          <p:nvPr/>
        </p:nvPicPr>
        <p:blipFill>
          <a:blip r:embed="rId2"/>
          <a:stretch>
            <a:fillRect/>
          </a:stretch>
        </p:blipFill>
        <p:spPr>
          <a:xfrm>
            <a:off x="446285" y="350759"/>
            <a:ext cx="7254869" cy="749873"/>
          </a:xfrm>
          <a:prstGeom prst="rect">
            <a:avLst/>
          </a:prstGeom>
        </p:spPr>
      </p:pic>
      <p:sp>
        <p:nvSpPr>
          <p:cNvPr id="2" name="Rectangle: Rounded Corners 1">
            <a:extLst>
              <a:ext uri="{FF2B5EF4-FFF2-40B4-BE49-F238E27FC236}">
                <a16:creationId xmlns:a16="http://schemas.microsoft.com/office/drawing/2014/main" xmlns="" id="{66087CA3-52C2-ABB4-2695-DDFDE57339DC}"/>
              </a:ext>
            </a:extLst>
          </p:cNvPr>
          <p:cNvSpPr/>
          <p:nvPr/>
        </p:nvSpPr>
        <p:spPr>
          <a:xfrm>
            <a:off x="4524468" y="999032"/>
            <a:ext cx="3189957" cy="749872"/>
          </a:xfrm>
          <a:prstGeom prst="roundRect">
            <a:avLst>
              <a:gd name="adj" fmla="val 50000"/>
            </a:avLst>
          </a:prstGeom>
          <a:solidFill>
            <a:srgbClr val="FF7D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MÙA MẬT MỚI</a:t>
            </a:r>
          </a:p>
        </p:txBody>
      </p:sp>
      <p:sp>
        <p:nvSpPr>
          <p:cNvPr id="4" name="TextBox 3">
            <a:extLst>
              <a:ext uri="{FF2B5EF4-FFF2-40B4-BE49-F238E27FC236}">
                <a16:creationId xmlns:a16="http://schemas.microsoft.com/office/drawing/2014/main" xmlns="" id="{CB79127D-D0AA-5A9E-7786-DA1F3413620D}"/>
              </a:ext>
            </a:extLst>
          </p:cNvPr>
          <p:cNvSpPr txBox="1"/>
          <p:nvPr/>
        </p:nvSpPr>
        <p:spPr>
          <a:xfrm>
            <a:off x="281354" y="1654494"/>
            <a:ext cx="11676184" cy="4893647"/>
          </a:xfrm>
          <a:prstGeom prst="rect">
            <a:avLst/>
          </a:prstGeom>
          <a:noFill/>
        </p:spPr>
        <p:txBody>
          <a:bodyPr wrap="square">
            <a:spAutoFit/>
          </a:bodyPr>
          <a:lstStyle/>
          <a:p>
            <a:pPr algn="just"/>
            <a:r>
              <a:rPr lang="en-US" sz="2400" dirty="0" smtClean="0">
                <a:solidFill>
                  <a:prstClr val="black"/>
                </a:solidFill>
                <a:latin typeface="Cambria" panose="02040503050406030204" pitchFamily="18" charset="0"/>
                <a:ea typeface="Cambria" panose="02040503050406030204" pitchFamily="18" charset="0"/>
              </a:rPr>
              <a:t>      </a:t>
            </a:r>
            <a:r>
              <a:rPr lang="en-US" sz="2400" dirty="0" err="1" smtClean="0">
                <a:solidFill>
                  <a:prstClr val="black"/>
                </a:solidFill>
                <a:latin typeface="Cambria" panose="02040503050406030204" pitchFamily="18" charset="0"/>
                <a:ea typeface="Cambria" panose="02040503050406030204" pitchFamily="18" charset="0"/>
              </a:rPr>
              <a:t>Những</a:t>
            </a:r>
            <a:r>
              <a:rPr lang="en-US" sz="2400" dirty="0" smtClean="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đêm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mùa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mật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cuộc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sống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lặng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yên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quen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thuộc</a:t>
            </a:r>
            <a:r>
              <a:rPr lang="en-US" sz="2400" dirty="0">
                <a:solidFill>
                  <a:prstClr val="black"/>
                </a:solidFill>
                <a:latin typeface="Cambria" panose="02040503050406030204" pitchFamily="18" charset="0"/>
                <a:ea typeface="Cambria" panose="02040503050406030204" pitchFamily="18" charset="0"/>
              </a:rPr>
              <a:t> ở </a:t>
            </a:r>
            <a:r>
              <a:rPr lang="en-US" sz="2400" dirty="0" err="1">
                <a:solidFill>
                  <a:prstClr val="black"/>
                </a:solidFill>
                <a:latin typeface="Cambria" panose="02040503050406030204" pitchFamily="18" charset="0"/>
                <a:ea typeface="Cambria" panose="02040503050406030204" pitchFamily="18" charset="0"/>
              </a:rPr>
              <a:t>làng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Mật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vụt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đổi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khác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nào</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cũng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tấp</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nập</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sáng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sủa</a:t>
            </a:r>
            <a:r>
              <a:rPr lang="en-US" sz="2400" dirty="0">
                <a:solidFill>
                  <a:prstClr val="black"/>
                </a:solidFill>
                <a:latin typeface="Cambria" panose="02040503050406030204" pitchFamily="18" charset="0"/>
                <a:ea typeface="Cambria" panose="02040503050406030204" pitchFamily="18" charset="0"/>
              </a:rPr>
              <a:t>.</a:t>
            </a:r>
          </a:p>
          <a:p>
            <a:pPr algn="just"/>
            <a:r>
              <a:rPr lang="en-US" sz="2400" dirty="0" smtClean="0">
                <a:solidFill>
                  <a:prstClr val="black"/>
                </a:solidFill>
                <a:latin typeface="Cambria" panose="02040503050406030204" pitchFamily="18" charset="0"/>
                <a:ea typeface="Cambria" panose="02040503050406030204" pitchFamily="18" charset="0"/>
              </a:rPr>
              <a:t>      </a:t>
            </a:r>
            <a:r>
              <a:rPr lang="en-US" sz="2400" dirty="0" err="1" smtClean="0">
                <a:solidFill>
                  <a:prstClr val="black"/>
                </a:solidFill>
                <a:latin typeface="Cambria" panose="02040503050406030204" pitchFamily="18" charset="0"/>
                <a:ea typeface="Cambria" panose="02040503050406030204" pitchFamily="18" charset="0"/>
              </a:rPr>
              <a:t>Bà</a:t>
            </a:r>
            <a:r>
              <a:rPr lang="en-US" sz="2400" dirty="0" smtClean="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lề</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mề</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bưng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nồi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chõ</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chiếc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chậu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sành</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gùi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lá</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mật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đến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bên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bếp</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Phựng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Nôốc</a:t>
            </a:r>
            <a:r>
              <a:rPr lang="en-US" sz="2400" dirty="0">
                <a:solidFill>
                  <a:prstClr val="black"/>
                </a:solidFill>
                <a:latin typeface="Cambria" panose="02040503050406030204" pitchFamily="18" charset="0"/>
                <a:ea typeface="Cambria" panose="02040503050406030204" pitchFamily="18" charset="0"/>
              </a:rPr>
              <a:t> Kham </a:t>
            </a:r>
            <a:r>
              <a:rPr lang="en-US" sz="2400" dirty="0" err="1">
                <a:solidFill>
                  <a:prstClr val="black"/>
                </a:solidFill>
                <a:latin typeface="Cambria" panose="02040503050406030204" pitchFamily="18" charset="0"/>
                <a:ea typeface="Cambria" panose="02040503050406030204" pitchFamily="18" charset="0"/>
              </a:rPr>
              <a:t>lấy</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mâm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bột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bát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vừng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cháu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ngồi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xúm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quanh</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gùi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lá</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mật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lúi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húi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khều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trứng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ong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ong</a:t>
            </a:r>
            <a:r>
              <a:rPr lang="en-US" sz="2400" dirty="0">
                <a:solidFill>
                  <a:prstClr val="black"/>
                </a:solidFill>
                <a:latin typeface="Cambria" panose="02040503050406030204" pitchFamily="18" charset="0"/>
                <a:ea typeface="Cambria" panose="02040503050406030204" pitchFamily="18" charset="0"/>
              </a:rPr>
              <a:t> non </a:t>
            </a:r>
            <a:r>
              <a:rPr lang="en-US" sz="2400" dirty="0" err="1">
                <a:solidFill>
                  <a:prstClr val="black"/>
                </a:solidFill>
                <a:latin typeface="Cambria" panose="02040503050406030204" pitchFamily="18" charset="0"/>
                <a:ea typeface="Cambria" panose="02040503050406030204" pitchFamily="18" charset="0"/>
              </a:rPr>
              <a:t>rồi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cùng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nặn</a:t>
            </a:r>
            <a:r>
              <a:rPr lang="en-US" sz="2400" dirty="0">
                <a:solidFill>
                  <a:prstClr val="black"/>
                </a:solidFill>
                <a:latin typeface="Cambria" panose="02040503050406030204" pitchFamily="18" charset="0"/>
                <a:ea typeface="Cambria" panose="02040503050406030204" pitchFamily="18" charset="0"/>
              </a:rPr>
              <a:t> bánh. Khi </a:t>
            </a:r>
            <a:r>
              <a:rPr lang="en-US" sz="2400" dirty="0" err="1">
                <a:solidFill>
                  <a:prstClr val="black"/>
                </a:solidFill>
                <a:latin typeface="Cambria" panose="02040503050406030204" pitchFamily="18" charset="0"/>
                <a:ea typeface="Cambria" panose="02040503050406030204" pitchFamily="18" charset="0"/>
              </a:rPr>
              <a:t>đã</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hết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ong</a:t>
            </a:r>
            <a:r>
              <a:rPr lang="en-US" sz="2400" dirty="0">
                <a:solidFill>
                  <a:prstClr val="black"/>
                </a:solidFill>
                <a:latin typeface="Cambria" panose="02040503050406030204" pitchFamily="18" charset="0"/>
                <a:ea typeface="Cambria" panose="02040503050406030204" pitchFamily="18" charset="0"/>
              </a:rPr>
              <a:t> non, </a:t>
            </a:r>
            <a:r>
              <a:rPr lang="en-US" sz="2400" dirty="0" err="1">
                <a:solidFill>
                  <a:prstClr val="black"/>
                </a:solidFill>
                <a:latin typeface="Cambria" panose="02040503050406030204" pitchFamily="18" charset="0"/>
                <a:ea typeface="Cambria" panose="02040503050406030204" pitchFamily="18" charset="0"/>
              </a:rPr>
              <a:t>bà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bắc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nồi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cho</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lên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bếp</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canh</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lá</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mật</a:t>
            </a:r>
            <a:r>
              <a:rPr lang="en-US" sz="2400" dirty="0">
                <a:solidFill>
                  <a:prstClr val="black"/>
                </a:solidFill>
                <a:latin typeface="Cambria" panose="02040503050406030204" pitchFamily="18" charset="0"/>
                <a:ea typeface="Cambria" panose="02040503050406030204" pitchFamily="18" charset="0"/>
              </a:rPr>
              <a:t>.</a:t>
            </a:r>
          </a:p>
          <a:p>
            <a:pPr algn="just"/>
            <a:r>
              <a:rPr lang="en-US" sz="2400" dirty="0" smtClean="0">
                <a:solidFill>
                  <a:prstClr val="black"/>
                </a:solidFill>
                <a:latin typeface="Cambria" panose="02040503050406030204" pitchFamily="18" charset="0"/>
                <a:ea typeface="Cambria" panose="02040503050406030204" pitchFamily="18" charset="0"/>
              </a:rPr>
              <a:t>      </a:t>
            </a:r>
            <a:r>
              <a:rPr lang="en-US" sz="2400" dirty="0" err="1" smtClean="0">
                <a:solidFill>
                  <a:prstClr val="black"/>
                </a:solidFill>
                <a:latin typeface="Cambria" panose="02040503050406030204" pitchFamily="18" charset="0"/>
                <a:ea typeface="Cambria" panose="02040503050406030204" pitchFamily="18" charset="0"/>
              </a:rPr>
              <a:t>Trên</a:t>
            </a:r>
            <a:r>
              <a:rPr lang="en-US" sz="2400" dirty="0" smtClean="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miệng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chõ</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đặt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cái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chậu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sành</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bên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trong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góc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chậu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gác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lá</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mật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Hơi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nóng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bốc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nghi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ngút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sáp</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bịt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các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lỗ</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mật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chảy</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ra.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Mật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lẫn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sáp</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rỏ</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đều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đều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xuống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chậu</a:t>
            </a:r>
            <a:r>
              <a:rPr lang="en-US" sz="2400" dirty="0">
                <a:solidFill>
                  <a:prstClr val="black"/>
                </a:solidFill>
                <a:latin typeface="Cambria" panose="02040503050406030204" pitchFamily="18" charset="0"/>
                <a:ea typeface="Cambria" panose="02040503050406030204" pitchFamily="18" charset="0"/>
              </a:rPr>
              <a:t>.</a:t>
            </a:r>
          </a:p>
          <a:p>
            <a:pPr algn="just"/>
            <a:r>
              <a:rPr lang="en-US" sz="2400" dirty="0" smtClean="0">
                <a:solidFill>
                  <a:prstClr val="black"/>
                </a:solidFill>
                <a:latin typeface="Cambria" panose="02040503050406030204" pitchFamily="18" charset="0"/>
                <a:ea typeface="Cambria" panose="02040503050406030204" pitchFamily="18" charset="0"/>
              </a:rPr>
              <a:t>      </a:t>
            </a:r>
            <a:r>
              <a:rPr lang="en-US" sz="2400" dirty="0" err="1" smtClean="0">
                <a:solidFill>
                  <a:prstClr val="black"/>
                </a:solidFill>
                <a:latin typeface="Cambria" panose="02040503050406030204" pitchFamily="18" charset="0"/>
                <a:ea typeface="Cambria" panose="02040503050406030204" pitchFamily="18" charset="0"/>
              </a:rPr>
              <a:t>Chậu</a:t>
            </a:r>
            <a:r>
              <a:rPr lang="en-US" sz="2400" dirty="0" smtClean="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mật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trên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bếp</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đầy</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dần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Mùi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mật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nóng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hổi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thơm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ngọt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ngào</a:t>
            </a:r>
            <a:r>
              <a:rPr lang="en-US" sz="2400" dirty="0">
                <a:solidFill>
                  <a:prstClr val="black"/>
                </a:solidFill>
                <a:latin typeface="Cambria" panose="02040503050406030204" pitchFamily="18" charset="0"/>
                <a:ea typeface="Cambria" panose="02040503050406030204" pitchFamily="18" charset="0"/>
              </a:rPr>
              <a:t> bay </a:t>
            </a:r>
            <a:r>
              <a:rPr lang="en-US" sz="2400" dirty="0" err="1">
                <a:solidFill>
                  <a:prstClr val="black"/>
                </a:solidFill>
                <a:latin typeface="Cambria" panose="02040503050406030204" pitchFamily="18" charset="0"/>
                <a:ea typeface="Cambria" panose="02040503050406030204" pitchFamily="18" charset="0"/>
              </a:rPr>
              <a:t>ra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ngoài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bắc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chậu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xuống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rồi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đặt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lên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miệng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chõ</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cái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chậu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khác</a:t>
            </a:r>
            <a:r>
              <a:rPr lang="en-US" sz="2400" dirty="0">
                <a:solidFill>
                  <a:prstClr val="black"/>
                </a:solidFill>
                <a:latin typeface="Cambria" panose="02040503050406030204" pitchFamily="18" charset="0"/>
                <a:ea typeface="Cambria" panose="02040503050406030204" pitchFamily="18" charset="0"/>
              </a:rPr>
              <a:t>. Khi </a:t>
            </a:r>
            <a:r>
              <a:rPr lang="en-US" sz="2400" dirty="0" err="1">
                <a:solidFill>
                  <a:prstClr val="black"/>
                </a:solidFill>
                <a:latin typeface="Cambria" panose="02040503050406030204" pitchFamily="18" charset="0"/>
                <a:ea typeface="Cambria" panose="02040503050406030204" pitchFamily="18" charset="0"/>
              </a:rPr>
              <a:t>mật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nguội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gạt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sáp</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chắt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mật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vào</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vò</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nếm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loại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mặt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nào</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ngăm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ngăm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có</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nhiều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nhuỵ</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xoan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thì</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cắt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riêng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làm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thuốc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Còn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loại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mật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thường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vị</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ngọt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đậm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giữ</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làm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mật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ăn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hằng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ngày</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đem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đổi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hàng</a:t>
            </a:r>
            <a:r>
              <a:rPr lang="en-US" sz="2400"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86910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7DA57D0-375D-4A19-0E19-E8021DBFF95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xmlns="" id="{5DF9DE7E-936B-A183-6F04-8D55BD2E46FF}"/>
              </a:ext>
            </a:extLst>
          </p:cNvPr>
          <p:cNvSpPr txBox="1"/>
          <p:nvPr/>
        </p:nvSpPr>
        <p:spPr>
          <a:xfrm>
            <a:off x="257908" y="733768"/>
            <a:ext cx="11676184" cy="5262979"/>
          </a:xfrm>
          <a:prstGeom prst="rect">
            <a:avLst/>
          </a:prstGeom>
          <a:noFill/>
        </p:spPr>
        <p:txBody>
          <a:bodyPr wrap="square">
            <a:spAutoFit/>
          </a:bodyPr>
          <a:lstStyle/>
          <a:p>
            <a:pPr algn="just"/>
            <a:r>
              <a:rPr lang="en-US" sz="2400" dirty="0" smtClean="0">
                <a:solidFill>
                  <a:prstClr val="black"/>
                </a:solidFill>
                <a:latin typeface="Cambria" panose="02040503050406030204" pitchFamily="18" charset="0"/>
                <a:ea typeface="Cambria" panose="02040503050406030204" pitchFamily="18" charset="0"/>
              </a:rPr>
              <a:t>       - </a:t>
            </a:r>
            <a:r>
              <a:rPr lang="en-US" sz="2400" dirty="0" err="1" smtClean="0">
                <a:solidFill>
                  <a:prstClr val="black"/>
                </a:solidFill>
                <a:latin typeface="Cambria" panose="02040503050406030204" pitchFamily="18" charset="0"/>
                <a:ea typeface="Cambria" panose="02040503050406030204" pitchFamily="18" charset="0"/>
              </a:rPr>
              <a:t>Chưa</a:t>
            </a:r>
            <a:r>
              <a:rPr lang="en-US" sz="2400" dirty="0" smtClean="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năm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nào</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được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mùa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mật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như</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năm</a:t>
            </a:r>
            <a:r>
              <a:rPr lang="en-US" sz="2400" dirty="0">
                <a:solidFill>
                  <a:prstClr val="black"/>
                </a:solidFill>
                <a:latin typeface="Cambria" panose="02040503050406030204" pitchFamily="18" charset="0"/>
                <a:ea typeface="Cambria" panose="02040503050406030204" pitchFamily="18" charset="0"/>
              </a:rPr>
              <a:t> nay. – </a:t>
            </a:r>
            <a:r>
              <a:rPr lang="en-US" sz="2400" dirty="0" err="1">
                <a:solidFill>
                  <a:prstClr val="black"/>
                </a:solidFill>
                <a:latin typeface="Cambria" panose="02040503050406030204" pitchFamily="18" charset="0"/>
                <a:ea typeface="Cambria" panose="02040503050406030204" pitchFamily="18" charset="0"/>
              </a:rPr>
              <a:t>Bà</a:t>
            </a:r>
            <a:r>
              <a:rPr lang="en-US" sz="2400" dirty="0">
                <a:solidFill>
                  <a:prstClr val="black"/>
                </a:solidFill>
                <a:latin typeface="Cambria" panose="02040503050406030204" pitchFamily="18" charset="0"/>
                <a:ea typeface="Cambria" panose="02040503050406030204" pitchFamily="18" charset="0"/>
              </a:rPr>
              <a:t> sung </a:t>
            </a:r>
            <a:r>
              <a:rPr lang="en-US" sz="2400" dirty="0" err="1">
                <a:solidFill>
                  <a:prstClr val="black"/>
                </a:solidFill>
                <a:latin typeface="Cambria" panose="02040503050406030204" pitchFamily="18" charset="0"/>
                <a:ea typeface="Cambria" panose="02040503050406030204" pitchFamily="18" charset="0"/>
              </a:rPr>
              <a:t>sướng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bảo</a:t>
            </a:r>
            <a:r>
              <a:rPr lang="en-US" sz="2400" dirty="0">
                <a:solidFill>
                  <a:prstClr val="black"/>
                </a:solidFill>
                <a:latin typeface="Cambria" panose="02040503050406030204" pitchFamily="18" charset="0"/>
                <a:ea typeface="Cambria" panose="02040503050406030204" pitchFamily="18" charset="0"/>
              </a:rPr>
              <a:t>. – </a:t>
            </a:r>
            <a:r>
              <a:rPr lang="en-US" sz="2400" dirty="0" err="1">
                <a:solidFill>
                  <a:prstClr val="black"/>
                </a:solidFill>
                <a:latin typeface="Cambria" panose="02040503050406030204" pitchFamily="18" charset="0"/>
                <a:ea typeface="Cambria" panose="02040503050406030204" pitchFamily="18" charset="0"/>
              </a:rPr>
              <a:t>Các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cháu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muốn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mua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gì</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nào</a:t>
            </a:r>
            <a:r>
              <a:rPr lang="en-US" sz="2400" dirty="0">
                <a:solidFill>
                  <a:prstClr val="black"/>
                </a:solidFill>
                <a:latin typeface="Cambria" panose="02040503050406030204" pitchFamily="18" charset="0"/>
                <a:ea typeface="Cambria" panose="02040503050406030204" pitchFamily="18" charset="0"/>
              </a:rPr>
              <a:t>?</a:t>
            </a:r>
          </a:p>
          <a:p>
            <a:pPr algn="just"/>
            <a:r>
              <a:rPr lang="en-US" sz="2400" dirty="0">
                <a:solidFill>
                  <a:prstClr val="black"/>
                </a:solidFill>
                <a:latin typeface="Cambria" panose="02040503050406030204" pitchFamily="18" charset="0"/>
                <a:ea typeface="Cambria" panose="02040503050406030204" pitchFamily="18" charset="0"/>
              </a:rPr>
              <a:t> </a:t>
            </a:r>
            <a:r>
              <a:rPr lang="en-US" sz="2400" dirty="0" smtClean="0">
                <a:solidFill>
                  <a:prstClr val="black"/>
                </a:solidFill>
                <a:latin typeface="Cambria" panose="02040503050406030204" pitchFamily="18" charset="0"/>
                <a:ea typeface="Cambria" panose="02040503050406030204" pitchFamily="18" charset="0"/>
              </a:rPr>
              <a:t>      </a:t>
            </a:r>
            <a:r>
              <a:rPr lang="en-US" sz="2400" dirty="0" err="1" smtClean="0">
                <a:solidFill>
                  <a:prstClr val="black"/>
                </a:solidFill>
                <a:latin typeface="Cambria" panose="02040503050406030204" pitchFamily="18" charset="0"/>
                <a:ea typeface="Cambria" panose="02040503050406030204" pitchFamily="18" charset="0"/>
              </a:rPr>
              <a:t>Phựng</a:t>
            </a:r>
            <a:r>
              <a:rPr lang="en-US" sz="2400" dirty="0" smtClean="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muốn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mua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cái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dây</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lưng</a:t>
            </a:r>
            <a:r>
              <a:rPr lang="en-US" sz="2400" dirty="0">
                <a:solidFill>
                  <a:prstClr val="black"/>
                </a:solidFill>
                <a:latin typeface="Cambria" panose="02040503050406030204" pitchFamily="18" charset="0"/>
                <a:ea typeface="Cambria" panose="02040503050406030204" pitchFamily="18" charset="0"/>
              </a:rPr>
              <a:t> da, </a:t>
            </a:r>
            <a:r>
              <a:rPr lang="en-US" sz="2400" dirty="0" err="1">
                <a:solidFill>
                  <a:prstClr val="black"/>
                </a:solidFill>
                <a:latin typeface="Cambria" panose="02040503050406030204" pitchFamily="18" charset="0"/>
                <a:ea typeface="Cambria" panose="02040503050406030204" pitchFamily="18" charset="0"/>
              </a:rPr>
              <a:t>cây</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bút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máy</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Nôốc</a:t>
            </a:r>
            <a:r>
              <a:rPr lang="en-US" sz="2400" dirty="0">
                <a:solidFill>
                  <a:prstClr val="black"/>
                </a:solidFill>
                <a:latin typeface="Cambria" panose="02040503050406030204" pitchFamily="18" charset="0"/>
                <a:ea typeface="Cambria" panose="02040503050406030204" pitchFamily="18" charset="0"/>
              </a:rPr>
              <a:t> Kham </a:t>
            </a:r>
            <a:r>
              <a:rPr lang="en-US" sz="2400" dirty="0" err="1">
                <a:solidFill>
                  <a:prstClr val="black"/>
                </a:solidFill>
                <a:latin typeface="Cambria" panose="02040503050406030204" pitchFamily="18" charset="0"/>
                <a:ea typeface="Cambria" panose="02040503050406030204" pitchFamily="18" charset="0"/>
              </a:rPr>
              <a:t>muốn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mua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cái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trâm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cài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tóc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có</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bông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hoa</a:t>
            </a:r>
            <a:r>
              <a:rPr lang="en-US" sz="2400" dirty="0">
                <a:solidFill>
                  <a:prstClr val="black"/>
                </a:solidFill>
                <a:latin typeface="Cambria" panose="02040503050406030204" pitchFamily="18" charset="0"/>
                <a:ea typeface="Cambria" panose="02040503050406030204" pitchFamily="18" charset="0"/>
              </a:rPr>
              <a:t> to </a:t>
            </a:r>
            <a:r>
              <a:rPr lang="en-US" sz="2400" dirty="0" err="1">
                <a:solidFill>
                  <a:prstClr val="black"/>
                </a:solidFill>
                <a:latin typeface="Cambria" panose="02040503050406030204" pitchFamily="18" charset="0"/>
                <a:ea typeface="Cambria" panose="02040503050406030204" pitchFamily="18" charset="0"/>
              </a:rPr>
              <a:t>kết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bằng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hạt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cườm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một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cái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gương</a:t>
            </a:r>
            <a:r>
              <a:rPr lang="en-US" sz="2400" dirty="0">
                <a:solidFill>
                  <a:prstClr val="black"/>
                </a:solidFill>
                <a:latin typeface="Cambria" panose="02040503050406030204" pitchFamily="18" charset="0"/>
                <a:ea typeface="Cambria" panose="02040503050406030204" pitchFamily="18" charset="0"/>
              </a:rPr>
              <a:t> </a:t>
            </a:r>
            <a:r>
              <a:rPr lang="en-US" sz="2400" dirty="0" smtClean="0">
                <a:solidFill>
                  <a:prstClr val="black"/>
                </a:solidFill>
                <a:latin typeface="Cambria" panose="02040503050406030204" pitchFamily="18" charset="0"/>
                <a:ea typeface="Cambria" panose="02040503050406030204" pitchFamily="18" charset="0"/>
              </a:rPr>
              <a:t>to.</a:t>
            </a:r>
          </a:p>
          <a:p>
            <a:pPr algn="just"/>
            <a:r>
              <a:rPr lang="en-US" sz="2400" dirty="0" smtClean="0">
                <a:solidFill>
                  <a:prstClr val="black"/>
                </a:solidFill>
                <a:latin typeface="Cambria" panose="02040503050406030204" pitchFamily="18" charset="0"/>
                <a:ea typeface="Cambria" panose="02040503050406030204" pitchFamily="18" charset="0"/>
              </a:rPr>
              <a:t>       - </a:t>
            </a:r>
            <a:r>
              <a:rPr lang="en-US" sz="2400" dirty="0" err="1" smtClean="0">
                <a:solidFill>
                  <a:prstClr val="black"/>
                </a:solidFill>
                <a:latin typeface="Cambria" panose="02040503050406030204" pitchFamily="18" charset="0"/>
                <a:ea typeface="Cambria" panose="02040503050406030204" pitchFamily="18" charset="0"/>
              </a:rPr>
              <a:t>Thế</a:t>
            </a:r>
            <a:r>
              <a:rPr lang="en-US" sz="2400" dirty="0" smtClean="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định</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mua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gì</a:t>
            </a:r>
            <a:r>
              <a:rPr lang="en-US" sz="2400" dirty="0">
                <a:solidFill>
                  <a:prstClr val="black"/>
                </a:solidFill>
                <a:latin typeface="Cambria" panose="02040503050406030204" pitchFamily="18" charset="0"/>
                <a:ea typeface="Cambria" panose="02040503050406030204" pitchFamily="18" charset="0"/>
              </a:rPr>
              <a:t> </a:t>
            </a:r>
            <a:r>
              <a:rPr lang="en-US" sz="2400" dirty="0" smtClean="0">
                <a:solidFill>
                  <a:prstClr val="black"/>
                </a:solidFill>
                <a:latin typeface="Cambria" panose="02040503050406030204" pitchFamily="18" charset="0"/>
                <a:ea typeface="Cambria" panose="02040503050406030204" pitchFamily="18" charset="0"/>
              </a:rPr>
              <a:t>ạ?</a:t>
            </a:r>
          </a:p>
          <a:p>
            <a:pPr algn="just"/>
            <a:r>
              <a:rPr lang="en-US" sz="2400" dirty="0" smtClean="0">
                <a:solidFill>
                  <a:prstClr val="black"/>
                </a:solidFill>
                <a:latin typeface="Cambria" panose="02040503050406030204" pitchFamily="18" charset="0"/>
                <a:ea typeface="Cambria" panose="02040503050406030204" pitchFamily="18" charset="0"/>
              </a:rPr>
              <a:t>       - </a:t>
            </a:r>
            <a:r>
              <a:rPr lang="en-US" sz="2400" dirty="0" err="1" smtClean="0">
                <a:solidFill>
                  <a:prstClr val="black"/>
                </a:solidFill>
                <a:latin typeface="Cambria" panose="02040503050406030204" pitchFamily="18" charset="0"/>
                <a:ea typeface="Cambria" panose="02040503050406030204" pitchFamily="18" charset="0"/>
              </a:rPr>
              <a:t>Bà</a:t>
            </a:r>
            <a:r>
              <a:rPr lang="en-US" sz="2400" dirty="0" smtClean="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mua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bộ</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ấm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tích</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cái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chảo</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và</a:t>
            </a:r>
            <a:r>
              <a:rPr lang="en-US" sz="2400" dirty="0">
                <a:solidFill>
                  <a:prstClr val="black"/>
                </a:solidFill>
                <a:latin typeface="Cambria" panose="02040503050406030204" pitchFamily="18" charset="0"/>
                <a:ea typeface="Cambria" panose="02040503050406030204" pitchFamily="18" charset="0"/>
              </a:rPr>
              <a:t> con </a:t>
            </a:r>
            <a:r>
              <a:rPr lang="en-US" sz="2400" dirty="0" err="1">
                <a:solidFill>
                  <a:prstClr val="black"/>
                </a:solidFill>
                <a:latin typeface="Cambria" panose="02040503050406030204" pitchFamily="18" charset="0"/>
                <a:ea typeface="Cambria" panose="02040503050406030204" pitchFamily="18" charset="0"/>
              </a:rPr>
              <a:t>dao</a:t>
            </a:r>
            <a:r>
              <a:rPr lang="en-US" sz="2400" dirty="0">
                <a:solidFill>
                  <a:prstClr val="black"/>
                </a:solidFill>
                <a:latin typeface="Cambria" panose="02040503050406030204" pitchFamily="18" charset="0"/>
                <a:ea typeface="Cambria" panose="02040503050406030204" pitchFamily="18" charset="0"/>
              </a:rPr>
              <a:t> </a:t>
            </a:r>
            <a:r>
              <a:rPr lang="en-US" sz="2400" dirty="0" smtClean="0">
                <a:solidFill>
                  <a:prstClr val="black"/>
                </a:solidFill>
                <a:latin typeface="Cambria" panose="02040503050406030204" pitchFamily="18" charset="0"/>
                <a:ea typeface="Cambria" panose="02040503050406030204" pitchFamily="18" charset="0"/>
              </a:rPr>
              <a:t>to.</a:t>
            </a:r>
          </a:p>
          <a:p>
            <a:pPr algn="just"/>
            <a:r>
              <a:rPr lang="en-US" sz="2400" dirty="0" smtClean="0">
                <a:solidFill>
                  <a:prstClr val="black"/>
                </a:solidFill>
                <a:latin typeface="Cambria" panose="02040503050406030204" pitchFamily="18" charset="0"/>
                <a:ea typeface="Cambria" panose="02040503050406030204" pitchFamily="18" charset="0"/>
              </a:rPr>
              <a:t>       - </a:t>
            </a:r>
            <a:r>
              <a:rPr lang="en-US" sz="2400" dirty="0" err="1" smtClean="0">
                <a:solidFill>
                  <a:prstClr val="black"/>
                </a:solidFill>
                <a:latin typeface="Cambria" panose="02040503050406030204" pitchFamily="18" charset="0"/>
                <a:ea typeface="Cambria" panose="02040503050406030204" pitchFamily="18" charset="0"/>
              </a:rPr>
              <a:t>Mua</a:t>
            </a:r>
            <a:r>
              <a:rPr lang="en-US" sz="2400" dirty="0" smtClean="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riêng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cho</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cơ</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thứ</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nói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mua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chung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cho</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cả</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nhà</a:t>
            </a:r>
            <a:r>
              <a:rPr lang="en-US" sz="2400" dirty="0">
                <a:solidFill>
                  <a:prstClr val="black"/>
                </a:solidFill>
                <a:latin typeface="Cambria" panose="02040503050406030204" pitchFamily="18" charset="0"/>
                <a:ea typeface="Cambria" panose="02040503050406030204" pitchFamily="18" charset="0"/>
              </a:rPr>
              <a:t> </a:t>
            </a:r>
            <a:r>
              <a:rPr lang="en-US" sz="2400" dirty="0" err="1" smtClean="0">
                <a:solidFill>
                  <a:prstClr val="black"/>
                </a:solidFill>
                <a:latin typeface="Cambria" panose="02040503050406030204" pitchFamily="18" charset="0"/>
                <a:ea typeface="Cambria" panose="02040503050406030204" pitchFamily="18" charset="0"/>
              </a:rPr>
              <a:t>mà</a:t>
            </a:r>
            <a:r>
              <a:rPr lang="en-US" sz="2400" dirty="0" smtClean="0">
                <a:solidFill>
                  <a:prstClr val="black"/>
                </a:solidFill>
                <a:latin typeface="Cambria" panose="02040503050406030204" pitchFamily="18" charset="0"/>
                <a:ea typeface="Cambria" panose="02040503050406030204" pitchFamily="18" charset="0"/>
              </a:rPr>
              <a:t>.</a:t>
            </a:r>
          </a:p>
          <a:p>
            <a:pPr algn="just"/>
            <a:r>
              <a:rPr lang="en-US" sz="2400" dirty="0" smtClean="0">
                <a:solidFill>
                  <a:prstClr val="black"/>
                </a:solidFill>
                <a:latin typeface="Cambria" panose="02040503050406030204" pitchFamily="18" charset="0"/>
                <a:ea typeface="Cambria" panose="02040503050406030204" pitchFamily="18" charset="0"/>
              </a:rPr>
              <a:t>       - </a:t>
            </a:r>
            <a:r>
              <a:rPr lang="en-US" sz="2400" dirty="0" err="1" smtClean="0">
                <a:solidFill>
                  <a:prstClr val="black"/>
                </a:solidFill>
                <a:latin typeface="Cambria" panose="02040503050406030204" pitchFamily="18" charset="0"/>
                <a:ea typeface="Cambria" panose="02040503050406030204" pitchFamily="18" charset="0"/>
              </a:rPr>
              <a:t>Bà</a:t>
            </a:r>
            <a:r>
              <a:rPr lang="en-US" sz="2400" dirty="0" smtClean="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chẳng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cần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gì</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đủ</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cả</a:t>
            </a:r>
            <a:r>
              <a:rPr lang="en-US" sz="2400" dirty="0">
                <a:solidFill>
                  <a:prstClr val="black"/>
                </a:solidFill>
                <a:latin typeface="Cambria" panose="02040503050406030204" pitchFamily="18" charset="0"/>
                <a:ea typeface="Cambria" panose="02040503050406030204" pitchFamily="18" charset="0"/>
              </a:rPr>
              <a:t> </a:t>
            </a:r>
            <a:r>
              <a:rPr lang="en-US" sz="2400" dirty="0" err="1" smtClean="0">
                <a:solidFill>
                  <a:prstClr val="black"/>
                </a:solidFill>
                <a:latin typeface="Cambria" panose="02040503050406030204" pitchFamily="18" charset="0"/>
                <a:ea typeface="Cambria" panose="02040503050406030204" pitchFamily="18" charset="0"/>
              </a:rPr>
              <a:t>rồi</a:t>
            </a:r>
            <a:r>
              <a:rPr lang="en-US" sz="2400" dirty="0" smtClean="0">
                <a:solidFill>
                  <a:prstClr val="black"/>
                </a:solidFill>
                <a:latin typeface="Cambria" panose="02040503050406030204" pitchFamily="18" charset="0"/>
                <a:ea typeface="Cambria" panose="02040503050406030204" pitchFamily="18" charset="0"/>
              </a:rPr>
              <a:t>.</a:t>
            </a:r>
          </a:p>
          <a:p>
            <a:pPr algn="just"/>
            <a:r>
              <a:rPr lang="en-US" sz="2400" dirty="0" smtClean="0">
                <a:solidFill>
                  <a:prstClr val="black"/>
                </a:solidFill>
                <a:latin typeface="Cambria" panose="02040503050406030204" pitchFamily="18" charset="0"/>
                <a:ea typeface="Cambria" panose="02040503050406030204" pitchFamily="18" charset="0"/>
              </a:rPr>
              <a:t>       - </a:t>
            </a:r>
            <a:r>
              <a:rPr lang="en-US" sz="2400" dirty="0" err="1" smtClean="0">
                <a:solidFill>
                  <a:prstClr val="black"/>
                </a:solidFill>
                <a:latin typeface="Cambria" panose="02040503050406030204" pitchFamily="18" charset="0"/>
                <a:ea typeface="Cambria" panose="02040503050406030204" pitchFamily="18" charset="0"/>
              </a:rPr>
              <a:t>Bà</a:t>
            </a:r>
            <a:r>
              <a:rPr lang="en-US" sz="2400" dirty="0" smtClean="0">
                <a:solidFill>
                  <a:prstClr val="black"/>
                </a:solidFill>
                <a:latin typeface="Cambria" panose="02040503050406030204" pitchFamily="18" charset="0"/>
                <a:ea typeface="Cambria" panose="02040503050406030204" pitchFamily="18" charset="0"/>
              </a:rPr>
              <a:t> </a:t>
            </a:r>
            <a:r>
              <a:rPr lang="en-US" sz="2400" dirty="0">
                <a:solidFill>
                  <a:prstClr val="black"/>
                </a:solidFill>
                <a:latin typeface="Cambria" panose="02040503050406030204" pitchFamily="18" charset="0"/>
                <a:ea typeface="Cambria" panose="02040503050406030204" pitchFamily="18" charset="0"/>
              </a:rPr>
              <a:t>hay </a:t>
            </a:r>
            <a:r>
              <a:rPr lang="en-US" sz="2400" dirty="0" err="1">
                <a:solidFill>
                  <a:prstClr val="black"/>
                </a:solidFill>
                <a:latin typeface="Cambria" panose="02040503050406030204" pitchFamily="18" charset="0"/>
                <a:ea typeface="Cambria" panose="02040503050406030204" pitchFamily="18" charset="0"/>
              </a:rPr>
              <a:t>kêu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đau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xương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Lần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này</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cháu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sẽ</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mua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cao</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cho</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bà</a:t>
            </a:r>
            <a:r>
              <a:rPr lang="en-US" sz="2400" dirty="0">
                <a:solidFill>
                  <a:prstClr val="black"/>
                </a:solidFill>
                <a:latin typeface="Cambria" panose="02040503050406030204" pitchFamily="18" charset="0"/>
                <a:ea typeface="Cambria" panose="02040503050406030204" pitchFamily="18" charset="0"/>
              </a:rPr>
              <a:t>. – </a:t>
            </a:r>
            <a:r>
              <a:rPr lang="en-US" sz="2400" dirty="0" err="1">
                <a:solidFill>
                  <a:prstClr val="black"/>
                </a:solidFill>
                <a:latin typeface="Cambria" panose="02040503050406030204" pitchFamily="18" charset="0"/>
                <a:ea typeface="Cambria" panose="02040503050406030204" pitchFamily="18" charset="0"/>
              </a:rPr>
              <a:t>Phựng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nói</a:t>
            </a:r>
            <a:r>
              <a:rPr lang="en-US" sz="2400" dirty="0">
                <a:solidFill>
                  <a:prstClr val="black"/>
                </a:solidFill>
                <a:latin typeface="Cambria" panose="02040503050406030204" pitchFamily="18" charset="0"/>
                <a:ea typeface="Cambria" panose="02040503050406030204" pitchFamily="18" charset="0"/>
              </a:rPr>
              <a:t>.</a:t>
            </a:r>
          </a:p>
          <a:p>
            <a:pPr algn="just"/>
            <a:r>
              <a:rPr lang="en-US" sz="2400" dirty="0">
                <a:solidFill>
                  <a:prstClr val="black"/>
                </a:solidFill>
                <a:latin typeface="Cambria" panose="02040503050406030204" pitchFamily="18" charset="0"/>
                <a:ea typeface="Cambria" panose="02040503050406030204" pitchFamily="18" charset="0"/>
              </a:rPr>
              <a:t> </a:t>
            </a:r>
            <a:r>
              <a:rPr lang="en-US" sz="2400" dirty="0" smtClean="0">
                <a:solidFill>
                  <a:prstClr val="black"/>
                </a:solidFill>
                <a:latin typeface="Cambria" panose="02040503050406030204" pitchFamily="18" charset="0"/>
                <a:ea typeface="Cambria" panose="02040503050406030204" pitchFamily="18" charset="0"/>
              </a:rPr>
              <a:t>      </a:t>
            </a:r>
            <a:r>
              <a:rPr lang="en-US" sz="2400" dirty="0" err="1" smtClean="0">
                <a:solidFill>
                  <a:prstClr val="black"/>
                </a:solidFill>
                <a:latin typeface="Cambria" panose="02040503050406030204" pitchFamily="18" charset="0"/>
                <a:ea typeface="Cambria" panose="02040503050406030204" pitchFamily="18" charset="0"/>
              </a:rPr>
              <a:t>Bà</a:t>
            </a:r>
            <a:r>
              <a:rPr lang="en-US" sz="2400" dirty="0" smtClean="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cháu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vui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vẻ</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bàn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chuyện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bên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chậu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mật</a:t>
            </a:r>
            <a:r>
              <a:rPr lang="en-US" sz="2400" dirty="0">
                <a:solidFill>
                  <a:prstClr val="black"/>
                </a:solidFill>
                <a:latin typeface="Cambria" panose="02040503050406030204" pitchFamily="18" charset="0"/>
                <a:ea typeface="Cambria" panose="02040503050406030204" pitchFamily="18" charset="0"/>
              </a:rPr>
              <a:t>. Canh </a:t>
            </a:r>
            <a:r>
              <a:rPr lang="en-US" sz="2400" dirty="0" err="1">
                <a:solidFill>
                  <a:prstClr val="black"/>
                </a:solidFill>
                <a:latin typeface="Cambria" panose="02040503050406030204" pitchFamily="18" charset="0"/>
                <a:ea typeface="Cambria" panose="02040503050406030204" pitchFamily="18" charset="0"/>
              </a:rPr>
              <a:t>xong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gùi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lá</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mật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Phựng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bưng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bình</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mật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mới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cất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bớt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vào</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buồng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Nôốc</a:t>
            </a:r>
            <a:r>
              <a:rPr lang="en-US" sz="2400" dirty="0">
                <a:solidFill>
                  <a:prstClr val="black"/>
                </a:solidFill>
                <a:latin typeface="Cambria" panose="02040503050406030204" pitchFamily="18" charset="0"/>
                <a:ea typeface="Cambria" panose="02040503050406030204" pitchFamily="18" charset="0"/>
              </a:rPr>
              <a:t> Kham </a:t>
            </a:r>
            <a:r>
              <a:rPr lang="en-US" sz="2400" dirty="0" err="1">
                <a:solidFill>
                  <a:prstClr val="black"/>
                </a:solidFill>
                <a:latin typeface="Cambria" panose="02040503050406030204" pitchFamily="18" charset="0"/>
                <a:ea typeface="Cambria" panose="02040503050406030204" pitchFamily="18" charset="0"/>
              </a:rPr>
              <a:t>bắc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chảo</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mỡ</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lên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bếp</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để</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rán</a:t>
            </a:r>
            <a:r>
              <a:rPr lang="en-US" sz="2400" dirty="0">
                <a:solidFill>
                  <a:prstClr val="black"/>
                </a:solidFill>
                <a:latin typeface="Cambria" panose="02040503050406030204" pitchFamily="18" charset="0"/>
                <a:ea typeface="Cambria" panose="02040503050406030204" pitchFamily="18" charset="0"/>
              </a:rPr>
              <a:t> bánh. Khi bánh </a:t>
            </a:r>
            <a:r>
              <a:rPr lang="en-US" sz="2400" dirty="0" err="1">
                <a:solidFill>
                  <a:prstClr val="black"/>
                </a:solidFill>
                <a:latin typeface="Cambria" panose="02040503050406030204" pitchFamily="18" charset="0"/>
                <a:ea typeface="Cambria" panose="02040503050406030204" pitchFamily="18" charset="0"/>
              </a:rPr>
              <a:t>đã</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vớt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ra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đầy</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mầm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ghé</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đầu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ra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cửa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gọi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gia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đình</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bác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thợ</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gỗ</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bên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hàng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xóm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mời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họ</a:t>
            </a:r>
            <a:r>
              <a:rPr lang="en-US" sz="2400" dirty="0">
                <a:solidFill>
                  <a:prstClr val="black"/>
                </a:solidFill>
                <a:latin typeface="Cambria" panose="02040503050406030204" pitchFamily="18" charset="0"/>
                <a:ea typeface="Cambria" panose="02040503050406030204" pitchFamily="18" charset="0"/>
              </a:rPr>
              <a:t> sang </a:t>
            </a:r>
            <a:r>
              <a:rPr lang="en-US" sz="2400" dirty="0" err="1">
                <a:solidFill>
                  <a:prstClr val="black"/>
                </a:solidFill>
                <a:latin typeface="Cambria" panose="02040503050406030204" pitchFamily="18" charset="0"/>
                <a:ea typeface="Cambria" panose="02040503050406030204" pitchFamily="18" charset="0"/>
              </a:rPr>
              <a:t>nếm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mặt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mới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ăn</a:t>
            </a:r>
            <a:r>
              <a:rPr lang="en-US" sz="2400" dirty="0">
                <a:solidFill>
                  <a:prstClr val="black"/>
                </a:solidFill>
                <a:latin typeface="Cambria" panose="02040503050406030204" pitchFamily="18" charset="0"/>
                <a:ea typeface="Cambria" panose="02040503050406030204" pitchFamily="18" charset="0"/>
              </a:rPr>
              <a:t> bánh, </a:t>
            </a:r>
            <a:r>
              <a:rPr lang="en-US" sz="2400" dirty="0" err="1">
                <a:solidFill>
                  <a:prstClr val="black"/>
                </a:solidFill>
                <a:latin typeface="Cambria" panose="02040503050406030204" pitchFamily="18" charset="0"/>
                <a:ea typeface="Cambria" panose="02040503050406030204" pitchFamily="18" charset="0"/>
              </a:rPr>
              <a:t>mừng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mùa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mặt</a:t>
            </a:r>
            <a:r>
              <a:rPr lang="en-US" sz="2400" dirty="0">
                <a:solidFill>
                  <a:prstClr val="black"/>
                </a:solidFill>
                <a:latin typeface="Cambria" panose="02040503050406030204" pitchFamily="18" charset="0"/>
                <a:ea typeface="Cambria" panose="02040503050406030204" pitchFamily="18" charset="0"/>
              </a:rPr>
              <a:t>.</a:t>
            </a:r>
          </a:p>
          <a:p>
            <a:pPr algn="r"/>
            <a:r>
              <a:rPr lang="en-US" sz="2400" b="1" i="1" dirty="0">
                <a:solidFill>
                  <a:prstClr val="black"/>
                </a:solidFill>
                <a:latin typeface="Cambria" panose="02040503050406030204" pitchFamily="18" charset="0"/>
                <a:ea typeface="Cambria" panose="02040503050406030204" pitchFamily="18" charset="0"/>
              </a:rPr>
              <a:t>(Theo Vũ </a:t>
            </a:r>
            <a:r>
              <a:rPr lang="en-US" sz="2400" b="1" i="1" dirty="0" err="1">
                <a:solidFill>
                  <a:prstClr val="black"/>
                </a:solidFill>
                <a:latin typeface="Cambria" panose="02040503050406030204" pitchFamily="18" charset="0"/>
                <a:ea typeface="Cambria" panose="02040503050406030204" pitchFamily="18" charset="0"/>
              </a:rPr>
              <a:t>Hùng</a:t>
            </a:r>
            <a:r>
              <a:rPr lang="en-US" sz="2400" b="1" i="1"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9799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AA7476A-8764-ED7D-B4CF-2FF24AF9B94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xmlns="" id="{F32098D3-FEC8-A07C-7DE6-98E4A1DAE872}"/>
              </a:ext>
            </a:extLst>
          </p:cNvPr>
          <p:cNvSpPr txBox="1"/>
          <p:nvPr/>
        </p:nvSpPr>
        <p:spPr>
          <a:xfrm>
            <a:off x="334335" y="1218642"/>
            <a:ext cx="7778643" cy="2677656"/>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vi-VN" sz="2800" b="1" dirty="0">
                <a:solidFill>
                  <a:srgbClr val="002060"/>
                </a:solidFill>
                <a:latin typeface="Cambria" panose="02040503050406030204" pitchFamily="18" charset="0"/>
                <a:ea typeface="Cambria" panose="02040503050406030204" pitchFamily="18" charset="0"/>
              </a:rPr>
              <a:t>Lá mật: </a:t>
            </a:r>
            <a:r>
              <a:rPr lang="vi-VN" sz="2800" dirty="0">
                <a:solidFill>
                  <a:srgbClr val="002060"/>
                </a:solidFill>
                <a:latin typeface="Cambria" panose="02040503050406030204" pitchFamily="18" charset="0"/>
                <a:ea typeface="Cambria" panose="02040503050406030204" pitchFamily="18" charset="0"/>
              </a:rPr>
              <a:t>bánh sáp ong chứa mật.</a:t>
            </a:r>
            <a:endParaRPr lang="en-US" sz="2800" dirty="0">
              <a:solidFill>
                <a:srgbClr val="002060"/>
              </a:solidFill>
              <a:latin typeface="Cambria" panose="02040503050406030204" pitchFamily="18" charset="0"/>
              <a:ea typeface="Cambria" panose="02040503050406030204" pitchFamily="18" charset="0"/>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vi-VN" sz="2800" b="1" dirty="0">
                <a:solidFill>
                  <a:srgbClr val="002060"/>
                </a:solidFill>
                <a:latin typeface="Cambria" panose="02040503050406030204" pitchFamily="18" charset="0"/>
                <a:ea typeface="Cambria" panose="02040503050406030204" pitchFamily="18" charset="0"/>
              </a:rPr>
              <a:t>Canh lá mật: </a:t>
            </a:r>
            <a:r>
              <a:rPr lang="vi-VN" sz="2800" dirty="0">
                <a:solidFill>
                  <a:srgbClr val="002060"/>
                </a:solidFill>
                <a:latin typeface="Cambria" panose="02040503050406030204" pitchFamily="18" charset="0"/>
                <a:ea typeface="Cambria" panose="02040503050406030204" pitchFamily="18" charset="0"/>
              </a:rPr>
              <a:t>đun nhỏ lửa làm nóng lá mật (cách lấy mật ngày xưa, hiện ít được sử dụng; cách lấy mặt phổ biến hiện nay là vắt tay hoặc quay lá mật).</a:t>
            </a:r>
            <a:endParaRPr lang="en-US" sz="2800" dirty="0">
              <a:solidFill>
                <a:srgbClr val="002060"/>
              </a:solidFill>
              <a:latin typeface="Cambria" panose="02040503050406030204" pitchFamily="18" charset="0"/>
              <a:ea typeface="Cambria" panose="02040503050406030204" pitchFamily="18" charset="0"/>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vi-VN" sz="2800" b="1" dirty="0">
                <a:solidFill>
                  <a:srgbClr val="002060"/>
                </a:solidFill>
                <a:latin typeface="Cambria" panose="02040503050406030204" pitchFamily="18" charset="0"/>
                <a:ea typeface="Cambria" panose="02040503050406030204" pitchFamily="18" charset="0"/>
              </a:rPr>
              <a:t>Vò: </a:t>
            </a:r>
            <a:r>
              <a:rPr lang="vi-VN" sz="2800" dirty="0">
                <a:solidFill>
                  <a:srgbClr val="002060"/>
                </a:solidFill>
                <a:latin typeface="Cambria" panose="02040503050406030204" pitchFamily="18" charset="0"/>
                <a:ea typeface="Cambria" panose="02040503050406030204" pitchFamily="18" charset="0"/>
              </a:rPr>
              <a:t>hủ (bình) lớn.</a:t>
            </a:r>
            <a:endParaRPr lang="en-US" sz="2800" dirty="0">
              <a:solidFill>
                <a:srgbClr val="002060"/>
              </a:solidFill>
              <a:latin typeface="Cambria" panose="02040503050406030204" pitchFamily="18" charset="0"/>
              <a:ea typeface="Cambria" panose="02040503050406030204" pitchFamily="18" charset="0"/>
            </a:endParaRPr>
          </a:p>
        </p:txBody>
      </p:sp>
      <p:pic>
        <p:nvPicPr>
          <p:cNvPr id="7" name="Picture 6" descr="Cartoon kids sitting at desks&#10;&#10;AI-generated content may be incorrect.">
            <a:extLst>
              <a:ext uri="{FF2B5EF4-FFF2-40B4-BE49-F238E27FC236}">
                <a16:creationId xmlns:a16="http://schemas.microsoft.com/office/drawing/2014/main" xmlns="" id="{455C1604-392D-73A6-7A14-62521604E7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3183054"/>
            <a:ext cx="7620094" cy="3333860"/>
          </a:xfrm>
          <a:prstGeom prst="rect">
            <a:avLst/>
          </a:prstGeom>
        </p:spPr>
      </p:pic>
      <p:pic>
        <p:nvPicPr>
          <p:cNvPr id="11" name="Picture 10">
            <a:extLst>
              <a:ext uri="{FF2B5EF4-FFF2-40B4-BE49-F238E27FC236}">
                <a16:creationId xmlns:a16="http://schemas.microsoft.com/office/drawing/2014/main" xmlns="" id="{E702658C-23F1-6C09-DD28-A214236FD510}"/>
              </a:ext>
            </a:extLst>
          </p:cNvPr>
          <p:cNvPicPr>
            <a:picLocks noChangeAspect="1"/>
          </p:cNvPicPr>
          <p:nvPr/>
        </p:nvPicPr>
        <p:blipFill>
          <a:blip r:embed="rId3"/>
          <a:stretch>
            <a:fillRect/>
          </a:stretch>
        </p:blipFill>
        <p:spPr>
          <a:xfrm>
            <a:off x="2163386" y="0"/>
            <a:ext cx="8078414" cy="1950937"/>
          </a:xfrm>
          <a:prstGeom prst="rect">
            <a:avLst/>
          </a:prstGeom>
        </p:spPr>
      </p:pic>
    </p:spTree>
    <p:extLst>
      <p:ext uri="{BB962C8B-B14F-4D97-AF65-F5344CB8AC3E}">
        <p14:creationId xmlns:p14="http://schemas.microsoft.com/office/powerpoint/2010/main" val="194600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E05BB22-1C72-82AD-0FA0-D7C7BE4B18DB}"/>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FFC0DC93-F210-2B4B-CFC0-4AE7D6D959B1}"/>
              </a:ext>
            </a:extLst>
          </p:cNvPr>
          <p:cNvSpPr/>
          <p:nvPr/>
        </p:nvSpPr>
        <p:spPr>
          <a:xfrm>
            <a:off x="268514" y="261257"/>
            <a:ext cx="11654972" cy="6277429"/>
          </a:xfrm>
          <a:custGeom>
            <a:avLst/>
            <a:gdLst>
              <a:gd name="connsiteX0" fmla="*/ 0 w 11654972"/>
              <a:gd name="connsiteY0" fmla="*/ 0 h 6277429"/>
              <a:gd name="connsiteX1" fmla="*/ 0 w 11654972"/>
              <a:gd name="connsiteY1" fmla="*/ 0 h 6277429"/>
              <a:gd name="connsiteX2" fmla="*/ 11654972 w 11654972"/>
              <a:gd name="connsiteY2" fmla="*/ 0 h 6277429"/>
              <a:gd name="connsiteX3" fmla="*/ 11654972 w 11654972"/>
              <a:gd name="connsiteY3" fmla="*/ 0 h 6277429"/>
              <a:gd name="connsiteX4" fmla="*/ 11654972 w 11654972"/>
              <a:gd name="connsiteY4" fmla="*/ 6277429 h 6277429"/>
              <a:gd name="connsiteX5" fmla="*/ 11654972 w 11654972"/>
              <a:gd name="connsiteY5" fmla="*/ 6277429 h 6277429"/>
              <a:gd name="connsiteX6" fmla="*/ 0 w 11654972"/>
              <a:gd name="connsiteY6" fmla="*/ 6277429 h 6277429"/>
              <a:gd name="connsiteX7" fmla="*/ 0 w 11654972"/>
              <a:gd name="connsiteY7" fmla="*/ 6277429 h 6277429"/>
              <a:gd name="connsiteX8" fmla="*/ 0 w 11654972"/>
              <a:gd name="connsiteY8" fmla="*/ 0 h 627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4972" h="6277429" fill="none" extrusionOk="0">
                <a:moveTo>
                  <a:pt x="0" y="0"/>
                </a:moveTo>
                <a:lnTo>
                  <a:pt x="0" y="0"/>
                </a:lnTo>
                <a:cubicBezTo>
                  <a:pt x="5258367" y="-46332"/>
                  <a:pt x="6450810" y="133940"/>
                  <a:pt x="11654972" y="0"/>
                </a:cubicBezTo>
                <a:lnTo>
                  <a:pt x="11654972" y="0"/>
                </a:lnTo>
                <a:cubicBezTo>
                  <a:pt x="11613471" y="1221290"/>
                  <a:pt x="11783607" y="4435860"/>
                  <a:pt x="11654972" y="6277429"/>
                </a:cubicBezTo>
                <a:lnTo>
                  <a:pt x="11654972" y="6277429"/>
                </a:lnTo>
                <a:cubicBezTo>
                  <a:pt x="6112057" y="6199418"/>
                  <a:pt x="1705440" y="6255492"/>
                  <a:pt x="0" y="6277429"/>
                </a:cubicBezTo>
                <a:lnTo>
                  <a:pt x="0" y="6277429"/>
                </a:lnTo>
                <a:cubicBezTo>
                  <a:pt x="-154472" y="3309115"/>
                  <a:pt x="-165626" y="1115748"/>
                  <a:pt x="0" y="0"/>
                </a:cubicBezTo>
                <a:close/>
              </a:path>
              <a:path w="11654972" h="6277429" stroke="0" extrusionOk="0">
                <a:moveTo>
                  <a:pt x="0" y="0"/>
                </a:moveTo>
                <a:lnTo>
                  <a:pt x="0" y="0"/>
                </a:lnTo>
                <a:cubicBezTo>
                  <a:pt x="3858009" y="-16420"/>
                  <a:pt x="8331430" y="-157111"/>
                  <a:pt x="11654972" y="0"/>
                </a:cubicBezTo>
                <a:lnTo>
                  <a:pt x="11654972" y="0"/>
                </a:lnTo>
                <a:cubicBezTo>
                  <a:pt x="11791062" y="2030701"/>
                  <a:pt x="11537685" y="3196940"/>
                  <a:pt x="11654972" y="6277429"/>
                </a:cubicBezTo>
                <a:lnTo>
                  <a:pt x="11654972" y="6277429"/>
                </a:lnTo>
                <a:cubicBezTo>
                  <a:pt x="7072468" y="6277829"/>
                  <a:pt x="2670664" y="6354927"/>
                  <a:pt x="0" y="6277429"/>
                </a:cubicBezTo>
                <a:lnTo>
                  <a:pt x="0" y="6277429"/>
                </a:lnTo>
                <a:cubicBezTo>
                  <a:pt x="117495" y="5536554"/>
                  <a:pt x="-81622" y="2099503"/>
                  <a:pt x="0" y="0"/>
                </a:cubicBezTo>
                <a:close/>
              </a:path>
            </a:pathLst>
          </a:custGeom>
          <a:solidFill>
            <a:srgbClr val="DAF6DF"/>
          </a:solidFill>
          <a:ln>
            <a:solidFill>
              <a:srgbClr val="259B3B"/>
            </a:solidFill>
            <a:extLst>
              <a:ext uri="{C807C97D-BFC1-408E-A445-0C87EB9F89A2}">
                <ask:lineSketchStyleProps xmlns="" xmlns:ask="http://schemas.microsoft.com/office/drawing/2018/sketchyshapes" sd="2214188587">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2400" b="1" dirty="0">
                <a:solidFill>
                  <a:srgbClr val="002060"/>
                </a:solidFill>
                <a:latin typeface="Cambria" panose="02040503050406030204" pitchFamily="18" charset="0"/>
                <a:ea typeface="Cambria" panose="02040503050406030204" pitchFamily="18" charset="0"/>
              </a:rPr>
              <a:t>1.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lấy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mật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đã</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chuẩn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bị</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gì</a:t>
            </a:r>
            <a:r>
              <a:rPr lang="en-US" sz="2400" b="1" dirty="0">
                <a:solidFill>
                  <a:srgbClr val="002060"/>
                </a:solidFill>
                <a:latin typeface="Cambria" panose="02040503050406030204" pitchFamily="18" charset="0"/>
                <a:ea typeface="Cambria" panose="02040503050406030204" pitchFamily="18" charset="0"/>
              </a:rPr>
              <a:t>?</a:t>
            </a:r>
          </a:p>
          <a:p>
            <a:pPr lvl="0"/>
            <a:r>
              <a:rPr lang="en-US" sz="2400" b="1" dirty="0">
                <a:solidFill>
                  <a:prstClr val="black"/>
                </a:solidFill>
                <a:latin typeface="Cambria" panose="02040503050406030204" pitchFamily="18" charset="0"/>
                <a:ea typeface="Cambria" panose="02040503050406030204" pitchFamily="18" charset="0"/>
              </a:rPr>
              <a:t>2. </a:t>
            </a:r>
            <a:r>
              <a:rPr lang="vi-VN" sz="2400" b="1" dirty="0">
                <a:solidFill>
                  <a:prstClr val="black"/>
                </a:solidFill>
                <a:latin typeface="Cambria" panose="02040503050406030204" pitchFamily="18" charset="0"/>
                <a:ea typeface="Cambria" panose="02040503050406030204" pitchFamily="18" charset="0"/>
              </a:rPr>
              <a:t>Sắp xếp các hoạt động dưới đây theo trình tự của việc lấy mật.</a:t>
            </a:r>
            <a:endParaRPr lang="en-US" sz="2400" b="1" dirty="0">
              <a:solidFill>
                <a:prstClr val="black"/>
              </a:solidFill>
              <a:latin typeface="Cambria" panose="02040503050406030204" pitchFamily="18" charset="0"/>
              <a:ea typeface="Cambria" panose="02040503050406030204" pitchFamily="18" charset="0"/>
            </a:endParaRPr>
          </a:p>
          <a:p>
            <a:pPr marL="514350" lvl="0" indent="-514350">
              <a:buAutoNum type="alphaLcPeriod"/>
            </a:pPr>
            <a:r>
              <a:rPr lang="vi-VN" sz="2400" b="1" dirty="0">
                <a:solidFill>
                  <a:prstClr val="black"/>
                </a:solidFill>
                <a:latin typeface="Cambria" panose="02040503050406030204" pitchFamily="18" charset="0"/>
                <a:ea typeface="Cambria" panose="02040503050406030204" pitchFamily="18" charset="0"/>
              </a:rPr>
              <a:t>Gác những lá mật trong góc chậu sành.</a:t>
            </a:r>
            <a:endParaRPr lang="en-US" sz="2400" b="1" dirty="0">
              <a:solidFill>
                <a:prstClr val="black"/>
              </a:solidFill>
              <a:latin typeface="Cambria" panose="02040503050406030204" pitchFamily="18" charset="0"/>
              <a:ea typeface="Cambria" panose="02040503050406030204" pitchFamily="18" charset="0"/>
            </a:endParaRPr>
          </a:p>
          <a:p>
            <a:pPr marL="514350" lvl="0" indent="-514350">
              <a:buAutoNum type="alphaLcPeriod"/>
            </a:pPr>
            <a:r>
              <a:rPr lang="vi-VN" sz="2400" b="1" dirty="0">
                <a:solidFill>
                  <a:prstClr val="black"/>
                </a:solidFill>
                <a:latin typeface="Cambria" panose="02040503050406030204" pitchFamily="18" charset="0"/>
                <a:ea typeface="Cambria" panose="02040503050406030204" pitchFamily="18" charset="0"/>
              </a:rPr>
              <a:t>Đặt chậu sành lên miệng chõ.</a:t>
            </a:r>
            <a:endParaRPr lang="en-US" sz="2400" b="1" dirty="0">
              <a:solidFill>
                <a:prstClr val="black"/>
              </a:solidFill>
              <a:latin typeface="Cambria" panose="02040503050406030204" pitchFamily="18" charset="0"/>
              <a:ea typeface="Cambria" panose="02040503050406030204" pitchFamily="18" charset="0"/>
            </a:endParaRPr>
          </a:p>
          <a:p>
            <a:pPr marL="514350" lvl="0" indent="-514350">
              <a:buAutoNum type="alphaLcPeriod"/>
            </a:pPr>
            <a:r>
              <a:rPr lang="vi-VN" sz="2400" b="1" dirty="0">
                <a:solidFill>
                  <a:prstClr val="black"/>
                </a:solidFill>
                <a:latin typeface="Cambria" panose="02040503050406030204" pitchFamily="18" charset="0"/>
                <a:ea typeface="Cambria" panose="02040503050406030204" pitchFamily="18" charset="0"/>
              </a:rPr>
              <a:t>Canh lá mật cho sáp bịt các lỗ mật chảy ra.</a:t>
            </a:r>
            <a:endParaRPr lang="en-US" sz="2400" b="1" dirty="0">
              <a:solidFill>
                <a:prstClr val="black"/>
              </a:solidFill>
              <a:latin typeface="Cambria" panose="02040503050406030204" pitchFamily="18" charset="0"/>
              <a:ea typeface="Cambria" panose="02040503050406030204" pitchFamily="18" charset="0"/>
            </a:endParaRPr>
          </a:p>
          <a:p>
            <a:pPr marL="514350" lvl="0" indent="-514350">
              <a:buAutoNum type="alphaLcPeriod"/>
            </a:pPr>
            <a:r>
              <a:rPr lang="vi-VN" sz="2400" b="1" dirty="0">
                <a:solidFill>
                  <a:prstClr val="black"/>
                </a:solidFill>
                <a:latin typeface="Cambria" panose="02040503050406030204" pitchFamily="18" charset="0"/>
                <a:ea typeface="Cambria" panose="02040503050406030204" pitchFamily="18" charset="0"/>
              </a:rPr>
              <a:t>Bắc nồi chõ lên bếp.</a:t>
            </a:r>
            <a:endParaRPr lang="en-US" sz="2400" b="1" dirty="0">
              <a:solidFill>
                <a:prstClr val="black"/>
              </a:solidFill>
              <a:latin typeface="Cambria" panose="02040503050406030204" pitchFamily="18" charset="0"/>
              <a:ea typeface="Cambria" panose="02040503050406030204" pitchFamily="18" charset="0"/>
            </a:endParaRPr>
          </a:p>
          <a:p>
            <a:pPr marL="514350" lvl="0" indent="-514350">
              <a:buAutoNum type="alphaLcPeriod"/>
            </a:pPr>
            <a:r>
              <a:rPr lang="vi-VN" sz="2400" b="1" dirty="0">
                <a:solidFill>
                  <a:prstClr val="black"/>
                </a:solidFill>
                <a:latin typeface="Cambria" panose="02040503050406030204" pitchFamily="18" charset="0"/>
                <a:ea typeface="Cambria" panose="02040503050406030204" pitchFamily="18" charset="0"/>
              </a:rPr>
              <a:t>Khều trứng ong và ong non ra khỏi lá mật.</a:t>
            </a:r>
            <a:endParaRPr lang="en-US" sz="2400" b="1" dirty="0">
              <a:solidFill>
                <a:prstClr val="black"/>
              </a:solidFill>
              <a:latin typeface="Cambria" panose="02040503050406030204" pitchFamily="18" charset="0"/>
              <a:ea typeface="Cambria" panose="02040503050406030204" pitchFamily="18" charset="0"/>
            </a:endParaRPr>
          </a:p>
          <a:p>
            <a:pPr lvl="0"/>
            <a:r>
              <a:rPr lang="vi-VN" sz="2400" b="1" dirty="0">
                <a:solidFill>
                  <a:prstClr val="black"/>
                </a:solidFill>
                <a:latin typeface="Cambria" panose="02040503050406030204" pitchFamily="18" charset="0"/>
                <a:ea typeface="Cambria" panose="02040503050406030204" pitchFamily="18" charset="0"/>
              </a:rPr>
              <a:t>g. Để mật nguội.</a:t>
            </a:r>
            <a:endParaRPr lang="en-US" sz="2400" b="1" dirty="0">
              <a:solidFill>
                <a:prstClr val="black"/>
              </a:solidFill>
              <a:latin typeface="Cambria" panose="02040503050406030204" pitchFamily="18" charset="0"/>
              <a:ea typeface="Cambria" panose="02040503050406030204" pitchFamily="18" charset="0"/>
            </a:endParaRPr>
          </a:p>
          <a:p>
            <a:pPr lvl="0"/>
            <a:r>
              <a:rPr lang="vi-VN" sz="2400" b="1" dirty="0">
                <a:solidFill>
                  <a:prstClr val="black"/>
                </a:solidFill>
                <a:latin typeface="Cambria" panose="02040503050406030204" pitchFamily="18" charset="0"/>
                <a:ea typeface="Cambria" panose="02040503050406030204" pitchFamily="18" charset="0"/>
              </a:rPr>
              <a:t>h. Gạt sáp ra và chắt mật vào vò.</a:t>
            </a:r>
            <a:endParaRPr lang="en-US" sz="2400" b="1" dirty="0">
              <a:solidFill>
                <a:prstClr val="black"/>
              </a:solidFill>
              <a:latin typeface="Cambria" panose="02040503050406030204" pitchFamily="18" charset="0"/>
              <a:ea typeface="Cambria" panose="02040503050406030204" pitchFamily="18" charset="0"/>
            </a:endParaRPr>
          </a:p>
          <a:p>
            <a:pPr lvl="0"/>
            <a:r>
              <a:rPr kumimoji="0" lang="en-US" sz="2400" b="1"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Cambria" panose="02040503050406030204" pitchFamily="18" charset="0"/>
              </a:rPr>
              <a:t>3. </a:t>
            </a:r>
            <a:r>
              <a:rPr lang="vi-VN" sz="2400" b="1" dirty="0">
                <a:solidFill>
                  <a:schemeClr val="accent6">
                    <a:lumMod val="75000"/>
                  </a:schemeClr>
                </a:solidFill>
                <a:latin typeface="Cambria" panose="02040503050406030204" pitchFamily="18" charset="0"/>
                <a:ea typeface="Cambria" panose="02040503050406030204" pitchFamily="18" charset="0"/>
              </a:rPr>
              <a:t>Mật sau khi thu được có hương vị ra sao?</a:t>
            </a:r>
            <a:endParaRPr lang="en-US" sz="2400" b="1" dirty="0">
              <a:solidFill>
                <a:schemeClr val="accent6">
                  <a:lumMod val="75000"/>
                </a:schemeClr>
              </a:solidFill>
              <a:latin typeface="Cambria" panose="02040503050406030204" pitchFamily="18" charset="0"/>
              <a:ea typeface="Cambria" panose="02040503050406030204" pitchFamily="18" charset="0"/>
            </a:endParaRPr>
          </a:p>
          <a:p>
            <a:pPr lvl="0"/>
            <a:r>
              <a:rPr kumimoji="0" lang="en-US" sz="24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4.</a:t>
            </a:r>
            <a:r>
              <a:rPr kumimoji="0" lang="en-US" sz="2400" b="1" i="0" u="none" strike="noStrike" kern="1200" cap="none" spc="0" normalizeH="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lang="vi-VN" sz="2400" b="1" dirty="0">
                <a:solidFill>
                  <a:schemeClr val="accent2">
                    <a:lumMod val="75000"/>
                  </a:schemeClr>
                </a:solidFill>
                <a:latin typeface="Cambria" panose="02040503050406030204" pitchFamily="18" charset="0"/>
                <a:ea typeface="Cambria" panose="02040503050406030204" pitchFamily="18" charset="0"/>
              </a:rPr>
              <a:t>Niềm vui “được mùa mật" của các nhân vật trong câu chuyện được thể hiện như thế nào?</a:t>
            </a:r>
            <a:endParaRPr lang="en-US" sz="2400" b="1" dirty="0">
              <a:solidFill>
                <a:schemeClr val="accent2">
                  <a:lumMod val="75000"/>
                </a:schemeClr>
              </a:solidFill>
              <a:latin typeface="Cambria" panose="02040503050406030204" pitchFamily="18" charset="0"/>
              <a:ea typeface="Cambria" panose="02040503050406030204" pitchFamily="18" charset="0"/>
            </a:endParaRPr>
          </a:p>
          <a:p>
            <a:pPr lvl="0"/>
            <a:r>
              <a:rPr kumimoji="0" lang="en-US" sz="2400" b="1" i="0" u="none" strike="noStrike" kern="1200" cap="none" spc="0" normalizeH="0" baseline="0" noProof="0" dirty="0">
                <a:ln>
                  <a:noFill/>
                </a:ln>
                <a:solidFill>
                  <a:srgbClr val="FF7D8B"/>
                </a:solidFill>
                <a:effectLst/>
                <a:uLnTx/>
                <a:uFillTx/>
                <a:latin typeface="Cambria" panose="02040503050406030204" pitchFamily="18" charset="0"/>
                <a:ea typeface="Cambria" panose="02040503050406030204" pitchFamily="18" charset="0"/>
              </a:rPr>
              <a:t>5. </a:t>
            </a:r>
            <a:r>
              <a:rPr lang="vi-VN" sz="2400" b="1" dirty="0">
                <a:solidFill>
                  <a:srgbClr val="FF7D8B"/>
                </a:solidFill>
                <a:latin typeface="Cambria" panose="02040503050406030204" pitchFamily="18" charset="0"/>
                <a:ea typeface="Cambria" panose="02040503050406030204" pitchFamily="18" charset="0"/>
              </a:rPr>
              <a:t>Theo em, những tình cảm nào được thể hiện trong câu chuyện? Những chi tiết nào cho em biết điều đó?</a:t>
            </a:r>
            <a:endParaRPr lang="en-US" sz="2400" b="1" dirty="0">
              <a:solidFill>
                <a:srgbClr val="FF7D8B"/>
              </a:solidFill>
              <a:latin typeface="Cambria" panose="02040503050406030204" pitchFamily="18" charset="0"/>
              <a:ea typeface="Cambria" panose="02040503050406030204" pitchFamily="18" charset="0"/>
            </a:endParaRPr>
          </a:p>
          <a:p>
            <a:pPr lvl="0"/>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6.</a:t>
            </a:r>
            <a:r>
              <a:rPr kumimoji="0" lang="en-US" sz="24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rPr>
              <a:t> </a:t>
            </a:r>
            <a:r>
              <a:rPr lang="vi-VN" sz="2400" b="1" dirty="0">
                <a:solidFill>
                  <a:srgbClr val="0070C0"/>
                </a:solidFill>
                <a:latin typeface="Cambria" panose="02040503050406030204" pitchFamily="18" charset="0"/>
                <a:ea typeface="Cambria" panose="02040503050406030204" pitchFamily="18" charset="0"/>
              </a:rPr>
              <a:t>Viết 2 – 3 câu nêu cảm nghĩ của em về người bà trong câu chuyện trên.</a:t>
            </a:r>
            <a:endPar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2027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3 Minute Timer with Music for Kids Countdown Videos HD_1080">
            <a:hlinkClick r:id="" action="ppaction://media"/>
            <a:extLst>
              <a:ext uri="{FF2B5EF4-FFF2-40B4-BE49-F238E27FC236}">
                <a16:creationId xmlns:a16="http://schemas.microsoft.com/office/drawing/2014/main" xmlns="" id="{68F657C7-E265-0FA8-1937-CF5837DF73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940616" y="2641563"/>
            <a:ext cx="3714385" cy="2089342"/>
          </a:xfrm>
          <a:prstGeom prst="rect">
            <a:avLst/>
          </a:prstGeom>
        </p:spPr>
      </p:pic>
      <p:pic>
        <p:nvPicPr>
          <p:cNvPr id="6" name="Picture 5">
            <a:extLst>
              <a:ext uri="{FF2B5EF4-FFF2-40B4-BE49-F238E27FC236}">
                <a16:creationId xmlns:a16="http://schemas.microsoft.com/office/drawing/2014/main" xmlns="" id="{40064336-1846-0037-7EDB-7634B8A1E1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172" y="1469632"/>
            <a:ext cx="5742551" cy="3918736"/>
          </a:xfrm>
          <a:prstGeom prst="rect">
            <a:avLst/>
          </a:prstGeom>
        </p:spPr>
      </p:pic>
    </p:spTree>
    <p:extLst>
      <p:ext uri="{BB962C8B-B14F-4D97-AF65-F5344CB8AC3E}">
        <p14:creationId xmlns:p14="http://schemas.microsoft.com/office/powerpoint/2010/main" val="216905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69C788A-C6FD-2026-6D6A-B829A8207974}"/>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DE09BDDC-ACCF-A830-0C60-177853701484}"/>
              </a:ext>
            </a:extLst>
          </p:cNvPr>
          <p:cNvSpPr/>
          <p:nvPr/>
        </p:nvSpPr>
        <p:spPr>
          <a:xfrm>
            <a:off x="1209855" y="1232792"/>
            <a:ext cx="9169056" cy="678729"/>
          </a:xfrm>
          <a:custGeom>
            <a:avLst/>
            <a:gdLst>
              <a:gd name="connsiteX0" fmla="*/ 0 w 9169056"/>
              <a:gd name="connsiteY0" fmla="*/ 0 h 678729"/>
              <a:gd name="connsiteX1" fmla="*/ 0 w 9169056"/>
              <a:gd name="connsiteY1" fmla="*/ 0 h 678729"/>
              <a:gd name="connsiteX2" fmla="*/ 9169056 w 9169056"/>
              <a:gd name="connsiteY2" fmla="*/ 0 h 678729"/>
              <a:gd name="connsiteX3" fmla="*/ 9169056 w 9169056"/>
              <a:gd name="connsiteY3" fmla="*/ 0 h 678729"/>
              <a:gd name="connsiteX4" fmla="*/ 9169056 w 9169056"/>
              <a:gd name="connsiteY4" fmla="*/ 678729 h 678729"/>
              <a:gd name="connsiteX5" fmla="*/ 9169056 w 9169056"/>
              <a:gd name="connsiteY5" fmla="*/ 678729 h 678729"/>
              <a:gd name="connsiteX6" fmla="*/ 0 w 9169056"/>
              <a:gd name="connsiteY6" fmla="*/ 678729 h 678729"/>
              <a:gd name="connsiteX7" fmla="*/ 0 w 9169056"/>
              <a:gd name="connsiteY7" fmla="*/ 678729 h 678729"/>
              <a:gd name="connsiteX8" fmla="*/ 0 w 9169056"/>
              <a:gd name="connsiteY8" fmla="*/ 0 h 678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9056" h="678729" fill="none" extrusionOk="0">
                <a:moveTo>
                  <a:pt x="0" y="0"/>
                </a:moveTo>
                <a:lnTo>
                  <a:pt x="0" y="0"/>
                </a:lnTo>
                <a:cubicBezTo>
                  <a:pt x="2488436" y="-46332"/>
                  <a:pt x="5172663" y="133940"/>
                  <a:pt x="9169056" y="0"/>
                </a:cubicBezTo>
                <a:lnTo>
                  <a:pt x="9169056" y="0"/>
                </a:lnTo>
                <a:cubicBezTo>
                  <a:pt x="9110331" y="252178"/>
                  <a:pt x="9152111" y="417285"/>
                  <a:pt x="9169056" y="678729"/>
                </a:cubicBezTo>
                <a:lnTo>
                  <a:pt x="9169056" y="678729"/>
                </a:lnTo>
                <a:cubicBezTo>
                  <a:pt x="7225101" y="600718"/>
                  <a:pt x="2566069" y="656792"/>
                  <a:pt x="0" y="678729"/>
                </a:cubicBezTo>
                <a:lnTo>
                  <a:pt x="0" y="678729"/>
                </a:lnTo>
                <a:cubicBezTo>
                  <a:pt x="17444" y="437568"/>
                  <a:pt x="-52657" y="242650"/>
                  <a:pt x="0" y="0"/>
                </a:cubicBezTo>
                <a:close/>
              </a:path>
              <a:path w="9169056" h="678729" stroke="0" extrusionOk="0">
                <a:moveTo>
                  <a:pt x="0" y="0"/>
                </a:moveTo>
                <a:lnTo>
                  <a:pt x="0" y="0"/>
                </a:lnTo>
                <a:cubicBezTo>
                  <a:pt x="3429723" y="-16420"/>
                  <a:pt x="4761184" y="-157111"/>
                  <a:pt x="9169056" y="0"/>
                </a:cubicBezTo>
                <a:lnTo>
                  <a:pt x="9169056" y="0"/>
                </a:lnTo>
                <a:cubicBezTo>
                  <a:pt x="9184017" y="132818"/>
                  <a:pt x="9160130" y="486241"/>
                  <a:pt x="9169056" y="678729"/>
                </a:cubicBezTo>
                <a:lnTo>
                  <a:pt x="9169056" y="678729"/>
                </a:lnTo>
                <a:cubicBezTo>
                  <a:pt x="6059687" y="679129"/>
                  <a:pt x="2616591" y="756227"/>
                  <a:pt x="0" y="678729"/>
                </a:cubicBezTo>
                <a:lnTo>
                  <a:pt x="0" y="678729"/>
                </a:lnTo>
                <a:cubicBezTo>
                  <a:pt x="-22346" y="568359"/>
                  <a:pt x="22105" y="119486"/>
                  <a:pt x="0" y="0"/>
                </a:cubicBezTo>
                <a:close/>
              </a:path>
            </a:pathLst>
          </a:custGeom>
          <a:solidFill>
            <a:srgbClr val="DAF6DF"/>
          </a:solidFill>
          <a:ln>
            <a:solidFill>
              <a:srgbClr val="259B3B"/>
            </a:solidFill>
            <a:extLst>
              <a:ext uri="{C807C97D-BFC1-408E-A445-0C87EB9F89A2}">
                <ask:lineSketchStyleProps xmlns="" xmlns:ask="http://schemas.microsoft.com/office/drawing/2018/sketchyshapes" sd="2214188587">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1" dirty="0">
              <a:solidFill>
                <a:prstClr val="black"/>
              </a:solidFill>
              <a:latin typeface="Cambria" panose="02040503050406030204" pitchFamily="18" charset="0"/>
              <a:ea typeface="Cambria" panose="02040503050406030204" pitchFamily="18" charset="0"/>
            </a:endParaRPr>
          </a:p>
          <a:p>
            <a:pPr algn="ctr"/>
            <a:r>
              <a:rPr lang="en-US" sz="2800" b="1" dirty="0">
                <a:solidFill>
                  <a:srgbClr val="002060"/>
                </a:solidFill>
                <a:latin typeface="Cambria" panose="02040503050406030204" pitchFamily="18" charset="0"/>
                <a:ea typeface="Cambria" panose="02040503050406030204" pitchFamily="18" charset="0"/>
              </a:rPr>
              <a:t>1.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lấy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mật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chuẩn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bị</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những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gì</a:t>
            </a:r>
            <a:r>
              <a:rPr lang="en-US" sz="2800" b="1" dirty="0">
                <a:solidFill>
                  <a:srgbClr val="002060"/>
                </a:solidFill>
                <a:latin typeface="Cambria" panose="02040503050406030204" pitchFamily="18" charset="0"/>
                <a:ea typeface="Cambria" panose="020405030504060302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Rectangle: Rounded Corners 3">
            <a:extLst>
              <a:ext uri="{FF2B5EF4-FFF2-40B4-BE49-F238E27FC236}">
                <a16:creationId xmlns:a16="http://schemas.microsoft.com/office/drawing/2014/main" xmlns="" id="{E1790F8E-0525-E883-F916-1BFF48298D3C}"/>
              </a:ext>
            </a:extLst>
          </p:cNvPr>
          <p:cNvSpPr/>
          <p:nvPr/>
        </p:nvSpPr>
        <p:spPr>
          <a:xfrm>
            <a:off x="746813" y="2452914"/>
            <a:ext cx="6505982" cy="1465943"/>
          </a:xfrm>
          <a:custGeom>
            <a:avLst/>
            <a:gdLst>
              <a:gd name="connsiteX0" fmla="*/ 0 w 6505982"/>
              <a:gd name="connsiteY0" fmla="*/ 366486 h 1465943"/>
              <a:gd name="connsiteX1" fmla="*/ 366486 w 6505982"/>
              <a:gd name="connsiteY1" fmla="*/ 0 h 1465943"/>
              <a:gd name="connsiteX2" fmla="*/ 1065662 w 6505982"/>
              <a:gd name="connsiteY2" fmla="*/ 0 h 1465943"/>
              <a:gd name="connsiteX3" fmla="*/ 1707107 w 6505982"/>
              <a:gd name="connsiteY3" fmla="*/ 0 h 1465943"/>
              <a:gd name="connsiteX4" fmla="*/ 2175362 w 6505982"/>
              <a:gd name="connsiteY4" fmla="*/ 0 h 1465943"/>
              <a:gd name="connsiteX5" fmla="*/ 2643618 w 6505982"/>
              <a:gd name="connsiteY5" fmla="*/ 0 h 1465943"/>
              <a:gd name="connsiteX6" fmla="*/ 3342793 w 6505982"/>
              <a:gd name="connsiteY6" fmla="*/ 0 h 1465943"/>
              <a:gd name="connsiteX7" fmla="*/ 4041969 w 6505982"/>
              <a:gd name="connsiteY7" fmla="*/ 0 h 1465943"/>
              <a:gd name="connsiteX8" fmla="*/ 4625684 w 6505982"/>
              <a:gd name="connsiteY8" fmla="*/ 0 h 1465943"/>
              <a:gd name="connsiteX9" fmla="*/ 5209400 w 6505982"/>
              <a:gd name="connsiteY9" fmla="*/ 0 h 1465943"/>
              <a:gd name="connsiteX10" fmla="*/ 6139496 w 6505982"/>
              <a:gd name="connsiteY10" fmla="*/ 0 h 1465943"/>
              <a:gd name="connsiteX11" fmla="*/ 6505982 w 6505982"/>
              <a:gd name="connsiteY11" fmla="*/ 366486 h 1465943"/>
              <a:gd name="connsiteX12" fmla="*/ 6505982 w 6505982"/>
              <a:gd name="connsiteY12" fmla="*/ 725642 h 1465943"/>
              <a:gd name="connsiteX13" fmla="*/ 6505982 w 6505982"/>
              <a:gd name="connsiteY13" fmla="*/ 1099457 h 1465943"/>
              <a:gd name="connsiteX14" fmla="*/ 6139496 w 6505982"/>
              <a:gd name="connsiteY14" fmla="*/ 1465943 h 1465943"/>
              <a:gd name="connsiteX15" fmla="*/ 5382590 w 6505982"/>
              <a:gd name="connsiteY15" fmla="*/ 1465943 h 1465943"/>
              <a:gd name="connsiteX16" fmla="*/ 4683415 w 6505982"/>
              <a:gd name="connsiteY16" fmla="*/ 1465943 h 1465943"/>
              <a:gd name="connsiteX17" fmla="*/ 4099699 w 6505982"/>
              <a:gd name="connsiteY17" fmla="*/ 1465943 h 1465943"/>
              <a:gd name="connsiteX18" fmla="*/ 3400523 w 6505982"/>
              <a:gd name="connsiteY18" fmla="*/ 1465943 h 1465943"/>
              <a:gd name="connsiteX19" fmla="*/ 2701348 w 6505982"/>
              <a:gd name="connsiteY19" fmla="*/ 1465943 h 1465943"/>
              <a:gd name="connsiteX20" fmla="*/ 2117632 w 6505982"/>
              <a:gd name="connsiteY20" fmla="*/ 1465943 h 1465943"/>
              <a:gd name="connsiteX21" fmla="*/ 1649377 w 6505982"/>
              <a:gd name="connsiteY21" fmla="*/ 1465943 h 1465943"/>
              <a:gd name="connsiteX22" fmla="*/ 1007932 w 6505982"/>
              <a:gd name="connsiteY22" fmla="*/ 1465943 h 1465943"/>
              <a:gd name="connsiteX23" fmla="*/ 366486 w 6505982"/>
              <a:gd name="connsiteY23" fmla="*/ 1465943 h 1465943"/>
              <a:gd name="connsiteX24" fmla="*/ 0 w 6505982"/>
              <a:gd name="connsiteY24" fmla="*/ 1099457 h 1465943"/>
              <a:gd name="connsiteX25" fmla="*/ 0 w 6505982"/>
              <a:gd name="connsiteY25" fmla="*/ 740301 h 1465943"/>
              <a:gd name="connsiteX26" fmla="*/ 0 w 6505982"/>
              <a:gd name="connsiteY26" fmla="*/ 366486 h 146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05982" h="1465943" fill="none" extrusionOk="0">
                <a:moveTo>
                  <a:pt x="0" y="366486"/>
                </a:moveTo>
                <a:cubicBezTo>
                  <a:pt x="-16893" y="118083"/>
                  <a:pt x="154278" y="-9683"/>
                  <a:pt x="366486" y="0"/>
                </a:cubicBezTo>
                <a:cubicBezTo>
                  <a:pt x="612671" y="14174"/>
                  <a:pt x="765503" y="2335"/>
                  <a:pt x="1065662" y="0"/>
                </a:cubicBezTo>
                <a:cubicBezTo>
                  <a:pt x="1365821" y="-2335"/>
                  <a:pt x="1409509" y="16363"/>
                  <a:pt x="1707107" y="0"/>
                </a:cubicBezTo>
                <a:cubicBezTo>
                  <a:pt x="2004705" y="-16363"/>
                  <a:pt x="2005888" y="1471"/>
                  <a:pt x="2175362" y="0"/>
                </a:cubicBezTo>
                <a:cubicBezTo>
                  <a:pt x="2344836" y="-1471"/>
                  <a:pt x="2410891" y="-20343"/>
                  <a:pt x="2643618" y="0"/>
                </a:cubicBezTo>
                <a:cubicBezTo>
                  <a:pt x="2876345" y="20343"/>
                  <a:pt x="3061116" y="-12225"/>
                  <a:pt x="3342793" y="0"/>
                </a:cubicBezTo>
                <a:cubicBezTo>
                  <a:pt x="3624471" y="12225"/>
                  <a:pt x="3798668" y="10404"/>
                  <a:pt x="4041969" y="0"/>
                </a:cubicBezTo>
                <a:cubicBezTo>
                  <a:pt x="4285270" y="-10404"/>
                  <a:pt x="4352657" y="1012"/>
                  <a:pt x="4625684" y="0"/>
                </a:cubicBezTo>
                <a:cubicBezTo>
                  <a:pt x="4898712" y="-1012"/>
                  <a:pt x="4948917" y="-8529"/>
                  <a:pt x="5209400" y="0"/>
                </a:cubicBezTo>
                <a:cubicBezTo>
                  <a:pt x="5469883" y="8529"/>
                  <a:pt x="5859986" y="34520"/>
                  <a:pt x="6139496" y="0"/>
                </a:cubicBezTo>
                <a:cubicBezTo>
                  <a:pt x="6318973" y="28468"/>
                  <a:pt x="6479030" y="175718"/>
                  <a:pt x="6505982" y="366486"/>
                </a:cubicBezTo>
                <a:cubicBezTo>
                  <a:pt x="6511278" y="488933"/>
                  <a:pt x="6492198" y="583404"/>
                  <a:pt x="6505982" y="725642"/>
                </a:cubicBezTo>
                <a:cubicBezTo>
                  <a:pt x="6519766" y="867880"/>
                  <a:pt x="6487629" y="933684"/>
                  <a:pt x="6505982" y="1099457"/>
                </a:cubicBezTo>
                <a:cubicBezTo>
                  <a:pt x="6496208" y="1309477"/>
                  <a:pt x="6323136" y="1476823"/>
                  <a:pt x="6139496" y="1465943"/>
                </a:cubicBezTo>
                <a:cubicBezTo>
                  <a:pt x="5812613" y="1444920"/>
                  <a:pt x="5542785" y="1434599"/>
                  <a:pt x="5382590" y="1465943"/>
                </a:cubicBezTo>
                <a:cubicBezTo>
                  <a:pt x="5222395" y="1497287"/>
                  <a:pt x="4899933" y="1459492"/>
                  <a:pt x="4683415" y="1465943"/>
                </a:cubicBezTo>
                <a:cubicBezTo>
                  <a:pt x="4466897" y="1472394"/>
                  <a:pt x="4217287" y="1461743"/>
                  <a:pt x="4099699" y="1465943"/>
                </a:cubicBezTo>
                <a:cubicBezTo>
                  <a:pt x="3982111" y="1470143"/>
                  <a:pt x="3596378" y="1491625"/>
                  <a:pt x="3400523" y="1465943"/>
                </a:cubicBezTo>
                <a:cubicBezTo>
                  <a:pt x="3204668" y="1440261"/>
                  <a:pt x="2881507" y="1466198"/>
                  <a:pt x="2701348" y="1465943"/>
                </a:cubicBezTo>
                <a:cubicBezTo>
                  <a:pt x="2521190" y="1465688"/>
                  <a:pt x="2387491" y="1481740"/>
                  <a:pt x="2117632" y="1465943"/>
                </a:cubicBezTo>
                <a:cubicBezTo>
                  <a:pt x="1847773" y="1450146"/>
                  <a:pt x="1784516" y="1478247"/>
                  <a:pt x="1649377" y="1465943"/>
                </a:cubicBezTo>
                <a:cubicBezTo>
                  <a:pt x="1514239" y="1453639"/>
                  <a:pt x="1171468" y="1489911"/>
                  <a:pt x="1007932" y="1465943"/>
                </a:cubicBezTo>
                <a:cubicBezTo>
                  <a:pt x="844396" y="1441975"/>
                  <a:pt x="590550" y="1497772"/>
                  <a:pt x="366486" y="1465943"/>
                </a:cubicBezTo>
                <a:cubicBezTo>
                  <a:pt x="158525" y="1469489"/>
                  <a:pt x="-3526" y="1280665"/>
                  <a:pt x="0" y="1099457"/>
                </a:cubicBezTo>
                <a:cubicBezTo>
                  <a:pt x="-12148" y="1026834"/>
                  <a:pt x="9709" y="828077"/>
                  <a:pt x="0" y="740301"/>
                </a:cubicBezTo>
                <a:cubicBezTo>
                  <a:pt x="-9709" y="652525"/>
                  <a:pt x="-11144" y="532159"/>
                  <a:pt x="0" y="366486"/>
                </a:cubicBezTo>
                <a:close/>
              </a:path>
              <a:path w="6505982" h="1465943" stroke="0" extrusionOk="0">
                <a:moveTo>
                  <a:pt x="0" y="366486"/>
                </a:moveTo>
                <a:cubicBezTo>
                  <a:pt x="17705" y="166183"/>
                  <a:pt x="148600" y="-20828"/>
                  <a:pt x="366486" y="0"/>
                </a:cubicBezTo>
                <a:cubicBezTo>
                  <a:pt x="595394" y="6301"/>
                  <a:pt x="688669" y="21477"/>
                  <a:pt x="892471" y="0"/>
                </a:cubicBezTo>
                <a:cubicBezTo>
                  <a:pt x="1096274" y="-21477"/>
                  <a:pt x="1349195" y="20541"/>
                  <a:pt x="1476187" y="0"/>
                </a:cubicBezTo>
                <a:cubicBezTo>
                  <a:pt x="1603179" y="-20541"/>
                  <a:pt x="1830012" y="-23906"/>
                  <a:pt x="2002172" y="0"/>
                </a:cubicBezTo>
                <a:cubicBezTo>
                  <a:pt x="2174333" y="23906"/>
                  <a:pt x="2419400" y="23620"/>
                  <a:pt x="2701348" y="0"/>
                </a:cubicBezTo>
                <a:cubicBezTo>
                  <a:pt x="2983296" y="-23620"/>
                  <a:pt x="3125158" y="32822"/>
                  <a:pt x="3400523" y="0"/>
                </a:cubicBezTo>
                <a:cubicBezTo>
                  <a:pt x="3675889" y="-32822"/>
                  <a:pt x="3782811" y="-10884"/>
                  <a:pt x="4157429" y="0"/>
                </a:cubicBezTo>
                <a:cubicBezTo>
                  <a:pt x="4532047" y="10884"/>
                  <a:pt x="4573939" y="-11067"/>
                  <a:pt x="4741145" y="0"/>
                </a:cubicBezTo>
                <a:cubicBezTo>
                  <a:pt x="4908351" y="11067"/>
                  <a:pt x="5027571" y="21337"/>
                  <a:pt x="5267130" y="0"/>
                </a:cubicBezTo>
                <a:cubicBezTo>
                  <a:pt x="5506690" y="-21337"/>
                  <a:pt x="5757837" y="475"/>
                  <a:pt x="6139496" y="0"/>
                </a:cubicBezTo>
                <a:cubicBezTo>
                  <a:pt x="6338685" y="-38626"/>
                  <a:pt x="6505985" y="128044"/>
                  <a:pt x="6505982" y="366486"/>
                </a:cubicBezTo>
                <a:cubicBezTo>
                  <a:pt x="6519254" y="449738"/>
                  <a:pt x="6501591" y="573190"/>
                  <a:pt x="6505982" y="740301"/>
                </a:cubicBezTo>
                <a:cubicBezTo>
                  <a:pt x="6510373" y="907413"/>
                  <a:pt x="6489783" y="1022933"/>
                  <a:pt x="6505982" y="1099457"/>
                </a:cubicBezTo>
                <a:cubicBezTo>
                  <a:pt x="6527501" y="1332781"/>
                  <a:pt x="6303740" y="1485109"/>
                  <a:pt x="6139496" y="1465943"/>
                </a:cubicBezTo>
                <a:cubicBezTo>
                  <a:pt x="5787289" y="1447305"/>
                  <a:pt x="5604346" y="1431865"/>
                  <a:pt x="5382590" y="1465943"/>
                </a:cubicBezTo>
                <a:cubicBezTo>
                  <a:pt x="5160834" y="1500021"/>
                  <a:pt x="4830059" y="1496127"/>
                  <a:pt x="4625684" y="1465943"/>
                </a:cubicBezTo>
                <a:cubicBezTo>
                  <a:pt x="4421309" y="1435759"/>
                  <a:pt x="4030596" y="1494045"/>
                  <a:pt x="3868779" y="1465943"/>
                </a:cubicBezTo>
                <a:cubicBezTo>
                  <a:pt x="3706962" y="1437841"/>
                  <a:pt x="3533510" y="1445849"/>
                  <a:pt x="3227333" y="1465943"/>
                </a:cubicBezTo>
                <a:cubicBezTo>
                  <a:pt x="2921156" y="1486037"/>
                  <a:pt x="2765731" y="1447954"/>
                  <a:pt x="2470427" y="1465943"/>
                </a:cubicBezTo>
                <a:cubicBezTo>
                  <a:pt x="2175123" y="1483932"/>
                  <a:pt x="2184311" y="1473737"/>
                  <a:pt x="2002172" y="1465943"/>
                </a:cubicBezTo>
                <a:cubicBezTo>
                  <a:pt x="1820033" y="1458149"/>
                  <a:pt x="1494722" y="1453702"/>
                  <a:pt x="1360727" y="1465943"/>
                </a:cubicBezTo>
                <a:cubicBezTo>
                  <a:pt x="1226733" y="1478184"/>
                  <a:pt x="594898" y="1433697"/>
                  <a:pt x="366486" y="1465943"/>
                </a:cubicBezTo>
                <a:cubicBezTo>
                  <a:pt x="160998" y="1455075"/>
                  <a:pt x="-486" y="1273375"/>
                  <a:pt x="0" y="1099457"/>
                </a:cubicBezTo>
                <a:cubicBezTo>
                  <a:pt x="16500" y="960856"/>
                  <a:pt x="8642" y="900129"/>
                  <a:pt x="0" y="747631"/>
                </a:cubicBezTo>
                <a:cubicBezTo>
                  <a:pt x="-8642" y="595133"/>
                  <a:pt x="-17902" y="476263"/>
                  <a:pt x="0" y="366486"/>
                </a:cubicBezTo>
                <a:close/>
              </a:path>
            </a:pathLst>
          </a:custGeom>
          <a:solidFill>
            <a:schemeClr val="bg1"/>
          </a:solidFill>
          <a:ln w="38100">
            <a:solidFill>
              <a:srgbClr val="EC068F"/>
            </a:solidFill>
            <a:extLst>
              <a:ext uri="{C807C97D-BFC1-408E-A445-0C87EB9F89A2}">
                <ask:lineSketchStyleProps xmlns="" xmlns:ask="http://schemas.microsoft.com/office/drawing/2018/sketchyshapes" sd="2214188587">
                  <a:prstGeom prst="roundRect">
                    <a:avLst>
                      <a:gd name="adj" fmla="val 25000"/>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prstClr val="black"/>
                </a:solidFill>
                <a:latin typeface="Cambria" panose="02040503050406030204" pitchFamily="18" charset="0"/>
                <a:ea typeface="Cambria" panose="02040503050406030204" pitchFamily="18" charset="0"/>
              </a:rPr>
              <a:t>Để</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lấy</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mật</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bà</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đã</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chuẩn</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bị</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nồi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chõ</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chiếc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chậu</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sành</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và</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gùi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lá</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mật</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mâm</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bột</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bát</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vừng</a:t>
            </a:r>
            <a:r>
              <a:rPr lang="en-US" sz="2800" b="1" dirty="0">
                <a:solidFill>
                  <a:prstClr val="black"/>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descr="A cartoon of a person holding a pot of food&#10;&#10;AI-generated content may be incorrect.">
            <a:extLst>
              <a:ext uri="{FF2B5EF4-FFF2-40B4-BE49-F238E27FC236}">
                <a16:creationId xmlns:a16="http://schemas.microsoft.com/office/drawing/2014/main" xmlns="" id="{0AE2C617-1960-9FF3-4318-256DD40C42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4542" y="1516742"/>
            <a:ext cx="5417458" cy="5417458"/>
          </a:xfrm>
          <a:prstGeom prst="rect">
            <a:avLst/>
          </a:prstGeom>
        </p:spPr>
      </p:pic>
    </p:spTree>
    <p:extLst>
      <p:ext uri="{BB962C8B-B14F-4D97-AF65-F5344CB8AC3E}">
        <p14:creationId xmlns:p14="http://schemas.microsoft.com/office/powerpoint/2010/main" val="387911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8917713-D07B-B5CF-4FB1-27A52C72E7DE}"/>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3EB03A44-BC35-3B51-5E9B-53778827ACD4}"/>
              </a:ext>
            </a:extLst>
          </p:cNvPr>
          <p:cNvSpPr/>
          <p:nvPr/>
        </p:nvSpPr>
        <p:spPr>
          <a:xfrm>
            <a:off x="393624" y="244784"/>
            <a:ext cx="11404751" cy="3708280"/>
          </a:xfrm>
          <a:custGeom>
            <a:avLst/>
            <a:gdLst>
              <a:gd name="connsiteX0" fmla="*/ 0 w 11404751"/>
              <a:gd name="connsiteY0" fmla="*/ 0 h 3708280"/>
              <a:gd name="connsiteX1" fmla="*/ 0 w 11404751"/>
              <a:gd name="connsiteY1" fmla="*/ 0 h 3708280"/>
              <a:gd name="connsiteX2" fmla="*/ 11404751 w 11404751"/>
              <a:gd name="connsiteY2" fmla="*/ 0 h 3708280"/>
              <a:gd name="connsiteX3" fmla="*/ 11404751 w 11404751"/>
              <a:gd name="connsiteY3" fmla="*/ 0 h 3708280"/>
              <a:gd name="connsiteX4" fmla="*/ 11404751 w 11404751"/>
              <a:gd name="connsiteY4" fmla="*/ 3708280 h 3708280"/>
              <a:gd name="connsiteX5" fmla="*/ 11404751 w 11404751"/>
              <a:gd name="connsiteY5" fmla="*/ 3708280 h 3708280"/>
              <a:gd name="connsiteX6" fmla="*/ 0 w 11404751"/>
              <a:gd name="connsiteY6" fmla="*/ 3708280 h 3708280"/>
              <a:gd name="connsiteX7" fmla="*/ 0 w 11404751"/>
              <a:gd name="connsiteY7" fmla="*/ 3708280 h 3708280"/>
              <a:gd name="connsiteX8" fmla="*/ 0 w 11404751"/>
              <a:gd name="connsiteY8" fmla="*/ 0 h 370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4751" h="3708280" fill="none" extrusionOk="0">
                <a:moveTo>
                  <a:pt x="0" y="0"/>
                </a:moveTo>
                <a:lnTo>
                  <a:pt x="0" y="0"/>
                </a:lnTo>
                <a:cubicBezTo>
                  <a:pt x="2262637" y="-46332"/>
                  <a:pt x="6268204" y="133940"/>
                  <a:pt x="11404751" y="0"/>
                </a:cubicBezTo>
                <a:lnTo>
                  <a:pt x="11404751" y="0"/>
                </a:lnTo>
                <a:cubicBezTo>
                  <a:pt x="11363250" y="1197081"/>
                  <a:pt x="11533386" y="2691801"/>
                  <a:pt x="11404751" y="3708280"/>
                </a:cubicBezTo>
                <a:lnTo>
                  <a:pt x="11404751" y="3708280"/>
                </a:lnTo>
                <a:cubicBezTo>
                  <a:pt x="5776122" y="3630269"/>
                  <a:pt x="4719697" y="3686343"/>
                  <a:pt x="0" y="3708280"/>
                </a:cubicBezTo>
                <a:lnTo>
                  <a:pt x="0" y="3708280"/>
                </a:lnTo>
                <a:cubicBezTo>
                  <a:pt x="-154472" y="2753540"/>
                  <a:pt x="-165626" y="1369329"/>
                  <a:pt x="0" y="0"/>
                </a:cubicBezTo>
                <a:close/>
              </a:path>
              <a:path w="11404751" h="3708280" stroke="0" extrusionOk="0">
                <a:moveTo>
                  <a:pt x="0" y="0"/>
                </a:moveTo>
                <a:lnTo>
                  <a:pt x="0" y="0"/>
                </a:lnTo>
                <a:cubicBezTo>
                  <a:pt x="1994768" y="-16420"/>
                  <a:pt x="5730516" y="-157111"/>
                  <a:pt x="11404751" y="0"/>
                </a:cubicBezTo>
                <a:lnTo>
                  <a:pt x="11404751" y="0"/>
                </a:lnTo>
                <a:cubicBezTo>
                  <a:pt x="11540841" y="969815"/>
                  <a:pt x="11287464" y="3313044"/>
                  <a:pt x="11404751" y="3708280"/>
                </a:cubicBezTo>
                <a:lnTo>
                  <a:pt x="11404751" y="3708280"/>
                </a:lnTo>
                <a:cubicBezTo>
                  <a:pt x="9027918" y="3708680"/>
                  <a:pt x="3904626" y="3785778"/>
                  <a:pt x="0" y="3708280"/>
                </a:cubicBezTo>
                <a:lnTo>
                  <a:pt x="0" y="3708280"/>
                </a:lnTo>
                <a:cubicBezTo>
                  <a:pt x="117495" y="2988651"/>
                  <a:pt x="-81622" y="915597"/>
                  <a:pt x="0" y="0"/>
                </a:cubicBezTo>
                <a:close/>
              </a:path>
            </a:pathLst>
          </a:custGeom>
          <a:solidFill>
            <a:srgbClr val="DAF6DF"/>
          </a:solidFill>
          <a:ln>
            <a:solidFill>
              <a:srgbClr val="259B3B"/>
            </a:solidFill>
            <a:extLst>
              <a:ext uri="{C807C97D-BFC1-408E-A445-0C87EB9F89A2}">
                <ask:lineSketchStyleProps xmlns="" xmlns:ask="http://schemas.microsoft.com/office/drawing/2018/sketchyshapes" sd="2214188587">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2800" b="1" dirty="0">
                <a:solidFill>
                  <a:prstClr val="black"/>
                </a:solidFill>
                <a:latin typeface="Cambria" panose="02040503050406030204" pitchFamily="18" charset="0"/>
                <a:ea typeface="Cambria" panose="02040503050406030204" pitchFamily="18" charset="0"/>
              </a:rPr>
              <a:t>2. </a:t>
            </a:r>
            <a:r>
              <a:rPr lang="vi-VN" sz="2800" b="1" dirty="0">
                <a:solidFill>
                  <a:prstClr val="black"/>
                </a:solidFill>
                <a:latin typeface="Cambria" panose="02040503050406030204" pitchFamily="18" charset="0"/>
                <a:ea typeface="Cambria" panose="02040503050406030204" pitchFamily="18" charset="0"/>
              </a:rPr>
              <a:t>Sắp xếp các hoạt động dưới đây theo trình tự của việc lấy mật.</a:t>
            </a:r>
            <a:endParaRPr lang="en-US" sz="2800" b="1" dirty="0">
              <a:solidFill>
                <a:prstClr val="black"/>
              </a:solidFill>
              <a:latin typeface="Cambria" panose="02040503050406030204" pitchFamily="18" charset="0"/>
              <a:ea typeface="Cambria" panose="02040503050406030204" pitchFamily="18" charset="0"/>
            </a:endParaRPr>
          </a:p>
          <a:p>
            <a:pPr marL="514350" lvl="0" indent="-514350">
              <a:buAutoNum type="alphaLcPeriod"/>
            </a:pPr>
            <a:r>
              <a:rPr lang="vi-VN" sz="2800" b="1" dirty="0">
                <a:solidFill>
                  <a:prstClr val="black"/>
                </a:solidFill>
                <a:latin typeface="Cambria" panose="02040503050406030204" pitchFamily="18" charset="0"/>
                <a:ea typeface="Cambria" panose="02040503050406030204" pitchFamily="18" charset="0"/>
              </a:rPr>
              <a:t>Gác những lá mật trong góc chậu sành.</a:t>
            </a:r>
            <a:endParaRPr lang="en-US" sz="2800" b="1" dirty="0">
              <a:solidFill>
                <a:prstClr val="black"/>
              </a:solidFill>
              <a:latin typeface="Cambria" panose="02040503050406030204" pitchFamily="18" charset="0"/>
              <a:ea typeface="Cambria" panose="02040503050406030204" pitchFamily="18" charset="0"/>
            </a:endParaRPr>
          </a:p>
          <a:p>
            <a:pPr marL="514350" lvl="0" indent="-514350">
              <a:buAutoNum type="alphaLcPeriod"/>
            </a:pPr>
            <a:r>
              <a:rPr lang="vi-VN" sz="2800" b="1" dirty="0">
                <a:solidFill>
                  <a:prstClr val="black"/>
                </a:solidFill>
                <a:latin typeface="Cambria" panose="02040503050406030204" pitchFamily="18" charset="0"/>
                <a:ea typeface="Cambria" panose="02040503050406030204" pitchFamily="18" charset="0"/>
              </a:rPr>
              <a:t>Đặt chậu sành lên miệng chõ.</a:t>
            </a:r>
            <a:endParaRPr lang="en-US" sz="2800" b="1" dirty="0">
              <a:solidFill>
                <a:prstClr val="black"/>
              </a:solidFill>
              <a:latin typeface="Cambria" panose="02040503050406030204" pitchFamily="18" charset="0"/>
              <a:ea typeface="Cambria" panose="02040503050406030204" pitchFamily="18" charset="0"/>
            </a:endParaRPr>
          </a:p>
          <a:p>
            <a:pPr marL="514350" lvl="0" indent="-514350">
              <a:buAutoNum type="alphaLcPeriod"/>
            </a:pPr>
            <a:r>
              <a:rPr lang="vi-VN" sz="2800" b="1" dirty="0">
                <a:solidFill>
                  <a:prstClr val="black"/>
                </a:solidFill>
                <a:latin typeface="Cambria" panose="02040503050406030204" pitchFamily="18" charset="0"/>
                <a:ea typeface="Cambria" panose="02040503050406030204" pitchFamily="18" charset="0"/>
              </a:rPr>
              <a:t>Canh lá mật cho sáp bịt các lỗ mật chảy ra.</a:t>
            </a:r>
            <a:endParaRPr lang="en-US" sz="2800" b="1" dirty="0">
              <a:solidFill>
                <a:prstClr val="black"/>
              </a:solidFill>
              <a:latin typeface="Cambria" panose="02040503050406030204" pitchFamily="18" charset="0"/>
              <a:ea typeface="Cambria" panose="02040503050406030204" pitchFamily="18" charset="0"/>
            </a:endParaRPr>
          </a:p>
          <a:p>
            <a:pPr marL="514350" lvl="0" indent="-514350">
              <a:buAutoNum type="alphaLcPeriod"/>
            </a:pPr>
            <a:r>
              <a:rPr lang="vi-VN" sz="2800" b="1" dirty="0">
                <a:solidFill>
                  <a:prstClr val="black"/>
                </a:solidFill>
                <a:latin typeface="Cambria" panose="02040503050406030204" pitchFamily="18" charset="0"/>
                <a:ea typeface="Cambria" panose="02040503050406030204" pitchFamily="18" charset="0"/>
              </a:rPr>
              <a:t>Bắc nồi chõ lên bếp.</a:t>
            </a:r>
            <a:endParaRPr lang="en-US" sz="2800" b="1" dirty="0">
              <a:solidFill>
                <a:prstClr val="black"/>
              </a:solidFill>
              <a:latin typeface="Cambria" panose="02040503050406030204" pitchFamily="18" charset="0"/>
              <a:ea typeface="Cambria" panose="02040503050406030204" pitchFamily="18" charset="0"/>
            </a:endParaRPr>
          </a:p>
          <a:p>
            <a:pPr marL="514350" lvl="0" indent="-514350">
              <a:buAutoNum type="alphaLcPeriod"/>
            </a:pPr>
            <a:r>
              <a:rPr lang="vi-VN" sz="2800" b="1" dirty="0">
                <a:solidFill>
                  <a:prstClr val="black"/>
                </a:solidFill>
                <a:latin typeface="Cambria" panose="02040503050406030204" pitchFamily="18" charset="0"/>
                <a:ea typeface="Cambria" panose="02040503050406030204" pitchFamily="18" charset="0"/>
              </a:rPr>
              <a:t>Khều trứng ong và ong non ra khỏi lá mật.</a:t>
            </a:r>
            <a:endParaRPr lang="en-US" sz="2800" b="1" dirty="0">
              <a:solidFill>
                <a:prstClr val="black"/>
              </a:solidFill>
              <a:latin typeface="Cambria" panose="02040503050406030204" pitchFamily="18" charset="0"/>
              <a:ea typeface="Cambria" panose="02040503050406030204" pitchFamily="18" charset="0"/>
            </a:endParaRPr>
          </a:p>
          <a:p>
            <a:pPr lvl="0"/>
            <a:r>
              <a:rPr lang="vi-VN" sz="2800" b="1" dirty="0">
                <a:solidFill>
                  <a:prstClr val="black"/>
                </a:solidFill>
                <a:latin typeface="Cambria" panose="02040503050406030204" pitchFamily="18" charset="0"/>
                <a:ea typeface="Cambria" panose="02040503050406030204" pitchFamily="18" charset="0"/>
              </a:rPr>
              <a:t>g. </a:t>
            </a:r>
            <a:r>
              <a:rPr lang="en-US" sz="2800" b="1" dirty="0" smtClean="0">
                <a:solidFill>
                  <a:prstClr val="black"/>
                </a:solidFill>
                <a:latin typeface="Cambria" panose="02040503050406030204" pitchFamily="18" charset="0"/>
                <a:ea typeface="Cambria" panose="02040503050406030204" pitchFamily="18" charset="0"/>
              </a:rPr>
              <a:t>  </a:t>
            </a:r>
            <a:r>
              <a:rPr lang="vi-VN" sz="2800" b="1" dirty="0" smtClean="0">
                <a:solidFill>
                  <a:prstClr val="black"/>
                </a:solidFill>
                <a:latin typeface="Cambria" panose="02040503050406030204" pitchFamily="18" charset="0"/>
                <a:ea typeface="Cambria" panose="02040503050406030204" pitchFamily="18" charset="0"/>
              </a:rPr>
              <a:t>Để </a:t>
            </a:r>
            <a:r>
              <a:rPr lang="vi-VN" sz="2800" b="1" dirty="0">
                <a:solidFill>
                  <a:prstClr val="black"/>
                </a:solidFill>
                <a:latin typeface="Cambria" panose="02040503050406030204" pitchFamily="18" charset="0"/>
                <a:ea typeface="Cambria" panose="02040503050406030204" pitchFamily="18" charset="0"/>
              </a:rPr>
              <a:t>mật nguội.</a:t>
            </a:r>
            <a:endParaRPr lang="en-US" sz="2800" b="1" dirty="0">
              <a:solidFill>
                <a:prstClr val="black"/>
              </a:solidFill>
              <a:latin typeface="Cambria" panose="02040503050406030204" pitchFamily="18" charset="0"/>
              <a:ea typeface="Cambria" panose="02040503050406030204" pitchFamily="18" charset="0"/>
            </a:endParaRPr>
          </a:p>
          <a:p>
            <a:pPr lvl="0"/>
            <a:r>
              <a:rPr lang="vi-VN" sz="2800" b="1" dirty="0">
                <a:solidFill>
                  <a:prstClr val="black"/>
                </a:solidFill>
                <a:latin typeface="Cambria" panose="02040503050406030204" pitchFamily="18" charset="0"/>
                <a:ea typeface="Cambria" panose="02040503050406030204" pitchFamily="18" charset="0"/>
              </a:rPr>
              <a:t>h. </a:t>
            </a:r>
            <a:r>
              <a:rPr lang="en-US" sz="2800" b="1" dirty="0" smtClean="0">
                <a:solidFill>
                  <a:prstClr val="black"/>
                </a:solidFill>
                <a:latin typeface="Cambria" panose="02040503050406030204" pitchFamily="18" charset="0"/>
                <a:ea typeface="Cambria" panose="02040503050406030204" pitchFamily="18" charset="0"/>
              </a:rPr>
              <a:t>  </a:t>
            </a:r>
            <a:r>
              <a:rPr lang="vi-VN" sz="2800" b="1" dirty="0" smtClean="0">
                <a:solidFill>
                  <a:prstClr val="black"/>
                </a:solidFill>
                <a:latin typeface="Cambria" panose="02040503050406030204" pitchFamily="18" charset="0"/>
                <a:ea typeface="Cambria" panose="02040503050406030204" pitchFamily="18" charset="0"/>
              </a:rPr>
              <a:t>Gạt </a:t>
            </a:r>
            <a:r>
              <a:rPr lang="vi-VN" sz="2800" b="1" dirty="0">
                <a:solidFill>
                  <a:prstClr val="black"/>
                </a:solidFill>
                <a:latin typeface="Cambria" panose="02040503050406030204" pitchFamily="18" charset="0"/>
                <a:ea typeface="Cambria" panose="02040503050406030204" pitchFamily="18" charset="0"/>
              </a:rPr>
              <a:t>sáp ra và chắt mật vào vò.</a:t>
            </a:r>
            <a:endParaRPr lang="en-US" sz="2800" b="1" dirty="0">
              <a:solidFill>
                <a:prstClr val="black"/>
              </a:solidFill>
              <a:latin typeface="Cambria" panose="02040503050406030204" pitchFamily="18" charset="0"/>
              <a:ea typeface="Cambria" panose="02040503050406030204" pitchFamily="18" charset="0"/>
            </a:endParaRPr>
          </a:p>
        </p:txBody>
      </p:sp>
      <p:pic>
        <p:nvPicPr>
          <p:cNvPr id="34" name="Picture 33">
            <a:extLst>
              <a:ext uri="{FF2B5EF4-FFF2-40B4-BE49-F238E27FC236}">
                <a16:creationId xmlns:a16="http://schemas.microsoft.com/office/drawing/2014/main" xmlns="" id="{2AD7C57F-E484-4D10-F537-2A3CC0A53CC4}"/>
              </a:ext>
            </a:extLst>
          </p:cNvPr>
          <p:cNvPicPr>
            <a:picLocks noChangeAspect="1"/>
          </p:cNvPicPr>
          <p:nvPr/>
        </p:nvPicPr>
        <p:blipFill>
          <a:blip r:embed="rId2"/>
          <a:stretch>
            <a:fillRect/>
          </a:stretch>
        </p:blipFill>
        <p:spPr>
          <a:xfrm>
            <a:off x="254956" y="4658073"/>
            <a:ext cx="1329043" cy="1603387"/>
          </a:xfrm>
          <a:prstGeom prst="rect">
            <a:avLst/>
          </a:prstGeom>
        </p:spPr>
      </p:pic>
      <p:pic>
        <p:nvPicPr>
          <p:cNvPr id="35" name="Picture 34">
            <a:extLst>
              <a:ext uri="{FF2B5EF4-FFF2-40B4-BE49-F238E27FC236}">
                <a16:creationId xmlns:a16="http://schemas.microsoft.com/office/drawing/2014/main" xmlns="" id="{B5A483BD-DB76-A8F4-BADA-259F04B32C80}"/>
              </a:ext>
            </a:extLst>
          </p:cNvPr>
          <p:cNvPicPr>
            <a:picLocks noChangeAspect="1"/>
          </p:cNvPicPr>
          <p:nvPr/>
        </p:nvPicPr>
        <p:blipFill>
          <a:blip r:embed="rId3"/>
          <a:stretch>
            <a:fillRect/>
          </a:stretch>
        </p:blipFill>
        <p:spPr>
          <a:xfrm>
            <a:off x="2026438" y="4701105"/>
            <a:ext cx="1335140" cy="1609483"/>
          </a:xfrm>
          <a:prstGeom prst="rect">
            <a:avLst/>
          </a:prstGeom>
        </p:spPr>
      </p:pic>
      <p:pic>
        <p:nvPicPr>
          <p:cNvPr id="36" name="Picture 35">
            <a:extLst>
              <a:ext uri="{FF2B5EF4-FFF2-40B4-BE49-F238E27FC236}">
                <a16:creationId xmlns:a16="http://schemas.microsoft.com/office/drawing/2014/main" xmlns="" id="{2FF87C7C-6F32-AB26-D7E9-203A605DECA2}"/>
              </a:ext>
            </a:extLst>
          </p:cNvPr>
          <p:cNvPicPr>
            <a:picLocks noChangeAspect="1"/>
          </p:cNvPicPr>
          <p:nvPr/>
        </p:nvPicPr>
        <p:blipFill>
          <a:blip r:embed="rId4"/>
          <a:stretch>
            <a:fillRect/>
          </a:stretch>
        </p:blipFill>
        <p:spPr>
          <a:xfrm>
            <a:off x="3728314" y="4699341"/>
            <a:ext cx="1316850" cy="1609483"/>
          </a:xfrm>
          <a:prstGeom prst="rect">
            <a:avLst/>
          </a:prstGeom>
        </p:spPr>
      </p:pic>
      <p:pic>
        <p:nvPicPr>
          <p:cNvPr id="37" name="Picture 36">
            <a:extLst>
              <a:ext uri="{FF2B5EF4-FFF2-40B4-BE49-F238E27FC236}">
                <a16:creationId xmlns:a16="http://schemas.microsoft.com/office/drawing/2014/main" xmlns="" id="{1FE96CD1-BC7E-818C-92C0-C64AB0850B34}"/>
              </a:ext>
            </a:extLst>
          </p:cNvPr>
          <p:cNvPicPr>
            <a:picLocks noChangeAspect="1"/>
          </p:cNvPicPr>
          <p:nvPr/>
        </p:nvPicPr>
        <p:blipFill>
          <a:blip r:embed="rId5"/>
          <a:stretch>
            <a:fillRect/>
          </a:stretch>
        </p:blipFill>
        <p:spPr>
          <a:xfrm>
            <a:off x="5692457" y="4726615"/>
            <a:ext cx="1335140" cy="1609483"/>
          </a:xfrm>
          <a:prstGeom prst="rect">
            <a:avLst/>
          </a:prstGeom>
        </p:spPr>
      </p:pic>
      <p:pic>
        <p:nvPicPr>
          <p:cNvPr id="38" name="Picture 37">
            <a:extLst>
              <a:ext uri="{FF2B5EF4-FFF2-40B4-BE49-F238E27FC236}">
                <a16:creationId xmlns:a16="http://schemas.microsoft.com/office/drawing/2014/main" xmlns="" id="{53A6CCBA-1158-721C-A756-BA693F35371A}"/>
              </a:ext>
            </a:extLst>
          </p:cNvPr>
          <p:cNvPicPr>
            <a:picLocks noChangeAspect="1"/>
          </p:cNvPicPr>
          <p:nvPr/>
        </p:nvPicPr>
        <p:blipFill>
          <a:blip r:embed="rId6"/>
          <a:stretch>
            <a:fillRect/>
          </a:stretch>
        </p:blipFill>
        <p:spPr>
          <a:xfrm>
            <a:off x="7529159" y="4696153"/>
            <a:ext cx="1322947" cy="1609483"/>
          </a:xfrm>
          <a:prstGeom prst="rect">
            <a:avLst/>
          </a:prstGeom>
        </p:spPr>
      </p:pic>
      <p:pic>
        <p:nvPicPr>
          <p:cNvPr id="39" name="Picture 38">
            <a:extLst>
              <a:ext uri="{FF2B5EF4-FFF2-40B4-BE49-F238E27FC236}">
                <a16:creationId xmlns:a16="http://schemas.microsoft.com/office/drawing/2014/main" xmlns="" id="{08593A47-160A-6694-FE1F-9DF30CB82DF0}"/>
              </a:ext>
            </a:extLst>
          </p:cNvPr>
          <p:cNvPicPr>
            <a:picLocks noChangeAspect="1"/>
          </p:cNvPicPr>
          <p:nvPr/>
        </p:nvPicPr>
        <p:blipFill>
          <a:blip r:embed="rId7"/>
          <a:stretch>
            <a:fillRect/>
          </a:stretch>
        </p:blipFill>
        <p:spPr>
          <a:xfrm>
            <a:off x="9277510" y="4668622"/>
            <a:ext cx="1341236" cy="1609483"/>
          </a:xfrm>
          <a:prstGeom prst="rect">
            <a:avLst/>
          </a:prstGeom>
        </p:spPr>
      </p:pic>
      <p:pic>
        <p:nvPicPr>
          <p:cNvPr id="40" name="Picture 39">
            <a:extLst>
              <a:ext uri="{FF2B5EF4-FFF2-40B4-BE49-F238E27FC236}">
                <a16:creationId xmlns:a16="http://schemas.microsoft.com/office/drawing/2014/main" xmlns="" id="{B381ACD1-F6F0-0A41-1DA6-FF92898D2BAB}"/>
              </a:ext>
            </a:extLst>
          </p:cNvPr>
          <p:cNvPicPr>
            <a:picLocks noChangeAspect="1"/>
          </p:cNvPicPr>
          <p:nvPr/>
        </p:nvPicPr>
        <p:blipFill>
          <a:blip r:embed="rId8"/>
          <a:stretch>
            <a:fillRect/>
          </a:stretch>
        </p:blipFill>
        <p:spPr>
          <a:xfrm>
            <a:off x="10875150" y="4579031"/>
            <a:ext cx="1316850" cy="1603387"/>
          </a:xfrm>
          <a:prstGeom prst="rect">
            <a:avLst/>
          </a:prstGeom>
        </p:spPr>
      </p:pic>
      <p:cxnSp>
        <p:nvCxnSpPr>
          <p:cNvPr id="42" name="Straight Arrow Connector 41">
            <a:extLst>
              <a:ext uri="{FF2B5EF4-FFF2-40B4-BE49-F238E27FC236}">
                <a16:creationId xmlns:a16="http://schemas.microsoft.com/office/drawing/2014/main" xmlns="" id="{F7AC3593-08DA-AA20-9582-15EA74B75513}"/>
              </a:ext>
            </a:extLst>
          </p:cNvPr>
          <p:cNvCxnSpPr>
            <a:cxnSpLocks/>
          </p:cNvCxnSpPr>
          <p:nvPr/>
        </p:nvCxnSpPr>
        <p:spPr>
          <a:xfrm flipV="1">
            <a:off x="1561726" y="5459766"/>
            <a:ext cx="614247" cy="1"/>
          </a:xfrm>
          <a:prstGeom prst="straightConnector1">
            <a:avLst/>
          </a:prstGeom>
          <a:ln w="571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3" name="Straight Arrow Connector 42">
            <a:extLst>
              <a:ext uri="{FF2B5EF4-FFF2-40B4-BE49-F238E27FC236}">
                <a16:creationId xmlns:a16="http://schemas.microsoft.com/office/drawing/2014/main" xmlns="" id="{C43FD380-9FD1-54C3-903D-9A29A18CBF91}"/>
              </a:ext>
            </a:extLst>
          </p:cNvPr>
          <p:cNvCxnSpPr>
            <a:cxnSpLocks/>
          </p:cNvCxnSpPr>
          <p:nvPr/>
        </p:nvCxnSpPr>
        <p:spPr>
          <a:xfrm flipV="1">
            <a:off x="5138245" y="5500893"/>
            <a:ext cx="614247" cy="1"/>
          </a:xfrm>
          <a:prstGeom prst="straightConnector1">
            <a:avLst/>
          </a:prstGeom>
          <a:ln w="571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45" name="Picture 44">
            <a:extLst>
              <a:ext uri="{FF2B5EF4-FFF2-40B4-BE49-F238E27FC236}">
                <a16:creationId xmlns:a16="http://schemas.microsoft.com/office/drawing/2014/main" xmlns="" id="{F6BE29A9-6BB6-C3F5-8C96-699F3373B868}"/>
              </a:ext>
            </a:extLst>
          </p:cNvPr>
          <p:cNvPicPr>
            <a:picLocks noChangeAspect="1"/>
          </p:cNvPicPr>
          <p:nvPr/>
        </p:nvPicPr>
        <p:blipFill>
          <a:blip r:embed="rId9"/>
          <a:stretch>
            <a:fillRect/>
          </a:stretch>
        </p:blipFill>
        <p:spPr>
          <a:xfrm>
            <a:off x="3241036" y="5219416"/>
            <a:ext cx="865707" cy="493819"/>
          </a:xfrm>
          <a:prstGeom prst="rect">
            <a:avLst/>
          </a:prstGeom>
        </p:spPr>
      </p:pic>
      <p:cxnSp>
        <p:nvCxnSpPr>
          <p:cNvPr id="46" name="Straight Arrow Connector 45">
            <a:extLst>
              <a:ext uri="{FF2B5EF4-FFF2-40B4-BE49-F238E27FC236}">
                <a16:creationId xmlns:a16="http://schemas.microsoft.com/office/drawing/2014/main" xmlns="" id="{5C4C7A37-CA74-CB8F-6898-44D3614DE4AE}"/>
              </a:ext>
            </a:extLst>
          </p:cNvPr>
          <p:cNvCxnSpPr>
            <a:cxnSpLocks/>
          </p:cNvCxnSpPr>
          <p:nvPr/>
        </p:nvCxnSpPr>
        <p:spPr>
          <a:xfrm flipV="1">
            <a:off x="6959220" y="5424385"/>
            <a:ext cx="614247" cy="1"/>
          </a:xfrm>
          <a:prstGeom prst="straightConnector1">
            <a:avLst/>
          </a:prstGeom>
          <a:ln w="571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7" name="Straight Arrow Connector 46">
            <a:extLst>
              <a:ext uri="{FF2B5EF4-FFF2-40B4-BE49-F238E27FC236}">
                <a16:creationId xmlns:a16="http://schemas.microsoft.com/office/drawing/2014/main" xmlns="" id="{23DC5C7C-70D7-2B71-1BB9-6A979746111A}"/>
              </a:ext>
            </a:extLst>
          </p:cNvPr>
          <p:cNvCxnSpPr>
            <a:cxnSpLocks/>
          </p:cNvCxnSpPr>
          <p:nvPr/>
        </p:nvCxnSpPr>
        <p:spPr>
          <a:xfrm flipV="1">
            <a:off x="10440842" y="5424384"/>
            <a:ext cx="614247" cy="1"/>
          </a:xfrm>
          <a:prstGeom prst="straightConnector1">
            <a:avLst/>
          </a:prstGeom>
          <a:ln w="571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48" name="Picture 47">
            <a:extLst>
              <a:ext uri="{FF2B5EF4-FFF2-40B4-BE49-F238E27FC236}">
                <a16:creationId xmlns:a16="http://schemas.microsoft.com/office/drawing/2014/main" xmlns="" id="{AE2C80C8-9BDE-0310-99AA-B0F04AE8D676}"/>
              </a:ext>
            </a:extLst>
          </p:cNvPr>
          <p:cNvPicPr>
            <a:picLocks noChangeAspect="1"/>
          </p:cNvPicPr>
          <p:nvPr/>
        </p:nvPicPr>
        <p:blipFill>
          <a:blip r:embed="rId9"/>
          <a:stretch>
            <a:fillRect/>
          </a:stretch>
        </p:blipFill>
        <p:spPr>
          <a:xfrm>
            <a:off x="8638530" y="5184035"/>
            <a:ext cx="865707" cy="493819"/>
          </a:xfrm>
          <a:prstGeom prst="rect">
            <a:avLst/>
          </a:prstGeom>
        </p:spPr>
      </p:pic>
    </p:spTree>
    <p:extLst>
      <p:ext uri="{BB962C8B-B14F-4D97-AF65-F5344CB8AC3E}">
        <p14:creationId xmlns:p14="http://schemas.microsoft.com/office/powerpoint/2010/main" val="162985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left)">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left)">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left)">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left)">
                                      <p:cBhvr>
                                        <p:cTn id="39" dur="500"/>
                                        <p:tgtEl>
                                          <p:spTgt spid="4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ipe(left)">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wipe(left)">
                                      <p:cBhvr>
                                        <p:cTn id="49" dur="500"/>
                                        <p:tgtEl>
                                          <p:spTgt spid="4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wipe(left)">
                                      <p:cBhvr>
                                        <p:cTn id="59" dur="500"/>
                                        <p:tgtEl>
                                          <p:spTgt spid="4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wipe(left)">
                                      <p:cBhvr>
                                        <p:cTn id="64" dur="500"/>
                                        <p:tgtEl>
                                          <p:spTgt spid="3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wipe(left)">
                                      <p:cBhvr>
                                        <p:cTn id="69" dur="500"/>
                                        <p:tgtEl>
                                          <p:spTgt spid="4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wipe(left)">
                                      <p:cBhvr>
                                        <p:cTn id="7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B80FBF5-2C1C-88F9-E18B-F52EB1E1A6D1}"/>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7405837E-13FF-05B3-83EE-F4044322B33B}"/>
              </a:ext>
            </a:extLst>
          </p:cNvPr>
          <p:cNvSpPr/>
          <p:nvPr/>
        </p:nvSpPr>
        <p:spPr>
          <a:xfrm>
            <a:off x="1252414" y="916630"/>
            <a:ext cx="9687171" cy="1182406"/>
          </a:xfrm>
          <a:custGeom>
            <a:avLst/>
            <a:gdLst>
              <a:gd name="connsiteX0" fmla="*/ 0 w 9687171"/>
              <a:gd name="connsiteY0" fmla="*/ 0 h 1182406"/>
              <a:gd name="connsiteX1" fmla="*/ 0 w 9687171"/>
              <a:gd name="connsiteY1" fmla="*/ 0 h 1182406"/>
              <a:gd name="connsiteX2" fmla="*/ 9687171 w 9687171"/>
              <a:gd name="connsiteY2" fmla="*/ 0 h 1182406"/>
              <a:gd name="connsiteX3" fmla="*/ 9687171 w 9687171"/>
              <a:gd name="connsiteY3" fmla="*/ 0 h 1182406"/>
              <a:gd name="connsiteX4" fmla="*/ 9687171 w 9687171"/>
              <a:gd name="connsiteY4" fmla="*/ 1182406 h 1182406"/>
              <a:gd name="connsiteX5" fmla="*/ 9687171 w 9687171"/>
              <a:gd name="connsiteY5" fmla="*/ 1182406 h 1182406"/>
              <a:gd name="connsiteX6" fmla="*/ 0 w 9687171"/>
              <a:gd name="connsiteY6" fmla="*/ 1182406 h 1182406"/>
              <a:gd name="connsiteX7" fmla="*/ 0 w 9687171"/>
              <a:gd name="connsiteY7" fmla="*/ 1182406 h 1182406"/>
              <a:gd name="connsiteX8" fmla="*/ 0 w 9687171"/>
              <a:gd name="connsiteY8" fmla="*/ 0 h 118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7171" h="1182406" fill="none" extrusionOk="0">
                <a:moveTo>
                  <a:pt x="0" y="0"/>
                </a:moveTo>
                <a:lnTo>
                  <a:pt x="0" y="0"/>
                </a:lnTo>
                <a:cubicBezTo>
                  <a:pt x="4480698" y="-46332"/>
                  <a:pt x="5682755" y="133940"/>
                  <a:pt x="9687171" y="0"/>
                </a:cubicBezTo>
                <a:lnTo>
                  <a:pt x="9687171" y="0"/>
                </a:lnTo>
                <a:cubicBezTo>
                  <a:pt x="9695175" y="169831"/>
                  <a:pt x="9648144" y="721734"/>
                  <a:pt x="9687171" y="1182406"/>
                </a:cubicBezTo>
                <a:lnTo>
                  <a:pt x="9687171" y="1182406"/>
                </a:lnTo>
                <a:cubicBezTo>
                  <a:pt x="6209326" y="1104395"/>
                  <a:pt x="2762414" y="1160469"/>
                  <a:pt x="0" y="1182406"/>
                </a:cubicBezTo>
                <a:lnTo>
                  <a:pt x="0" y="1182406"/>
                </a:lnTo>
                <a:cubicBezTo>
                  <a:pt x="36595" y="1021358"/>
                  <a:pt x="7146" y="319433"/>
                  <a:pt x="0" y="0"/>
                </a:cubicBezTo>
                <a:close/>
              </a:path>
              <a:path w="9687171" h="1182406" stroke="0" extrusionOk="0">
                <a:moveTo>
                  <a:pt x="0" y="0"/>
                </a:moveTo>
                <a:lnTo>
                  <a:pt x="0" y="0"/>
                </a:lnTo>
                <a:cubicBezTo>
                  <a:pt x="4103181" y="-16420"/>
                  <a:pt x="6383019" y="-157111"/>
                  <a:pt x="9687171" y="0"/>
                </a:cubicBezTo>
                <a:lnTo>
                  <a:pt x="9687171" y="0"/>
                </a:lnTo>
                <a:cubicBezTo>
                  <a:pt x="9683239" y="484481"/>
                  <a:pt x="9784756" y="1030631"/>
                  <a:pt x="9687171" y="1182406"/>
                </a:cubicBezTo>
                <a:lnTo>
                  <a:pt x="9687171" y="1182406"/>
                </a:lnTo>
                <a:cubicBezTo>
                  <a:pt x="8554570" y="1182806"/>
                  <a:pt x="3622996" y="1259904"/>
                  <a:pt x="0" y="1182406"/>
                </a:cubicBezTo>
                <a:lnTo>
                  <a:pt x="0" y="1182406"/>
                </a:lnTo>
                <a:cubicBezTo>
                  <a:pt x="-9544" y="962882"/>
                  <a:pt x="-81990" y="340963"/>
                  <a:pt x="0" y="0"/>
                </a:cubicBezTo>
                <a:close/>
              </a:path>
            </a:pathLst>
          </a:custGeom>
          <a:solidFill>
            <a:srgbClr val="DAF6DF"/>
          </a:solidFill>
          <a:ln>
            <a:solidFill>
              <a:srgbClr val="259B3B"/>
            </a:solidFill>
            <a:extLst>
              <a:ext uri="{C807C97D-BFC1-408E-A445-0C87EB9F89A2}">
                <ask:lineSketchStyleProps xmlns="" xmlns:ask="http://schemas.microsoft.com/office/drawing/2018/sketchyshapes" sd="2214188587">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75000"/>
                  </a:schemeClr>
                </a:solidFill>
                <a:latin typeface="Cambria" panose="02040503050406030204" pitchFamily="18" charset="0"/>
                <a:ea typeface="Cambria" panose="02040503050406030204" pitchFamily="18" charset="0"/>
              </a:rPr>
              <a:t>3. </a:t>
            </a:r>
            <a:r>
              <a:rPr lang="vi-VN" sz="2800" b="1" dirty="0">
                <a:solidFill>
                  <a:schemeClr val="accent6">
                    <a:lumMod val="75000"/>
                  </a:schemeClr>
                </a:solidFill>
                <a:latin typeface="Cambria" panose="02040503050406030204" pitchFamily="18" charset="0"/>
                <a:ea typeface="Cambria" panose="02040503050406030204" pitchFamily="18" charset="0"/>
              </a:rPr>
              <a:t>Mật sau khi thu được có hương vị ra sao?</a:t>
            </a:r>
            <a:endParaRPr lang="en-US" sz="2800" b="1" dirty="0">
              <a:solidFill>
                <a:schemeClr val="accent6">
                  <a:lumMod val="75000"/>
                </a:schemeClr>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xmlns="" id="{950C7D4A-2FA2-5BD2-0BAC-C89726B779C1}"/>
              </a:ext>
            </a:extLst>
          </p:cNvPr>
          <p:cNvSpPr/>
          <p:nvPr/>
        </p:nvSpPr>
        <p:spPr>
          <a:xfrm>
            <a:off x="1599608" y="2438103"/>
            <a:ext cx="8992781" cy="1981793"/>
          </a:xfrm>
          <a:custGeom>
            <a:avLst/>
            <a:gdLst>
              <a:gd name="connsiteX0" fmla="*/ 0 w 8992781"/>
              <a:gd name="connsiteY0" fmla="*/ 550502 h 1981793"/>
              <a:gd name="connsiteX1" fmla="*/ 550502 w 8992781"/>
              <a:gd name="connsiteY1" fmla="*/ 0 h 1981793"/>
              <a:gd name="connsiteX2" fmla="*/ 971397 w 8992781"/>
              <a:gd name="connsiteY2" fmla="*/ 0 h 1981793"/>
              <a:gd name="connsiteX3" fmla="*/ 1392292 w 8992781"/>
              <a:gd name="connsiteY3" fmla="*/ 0 h 1981793"/>
              <a:gd name="connsiteX4" fmla="*/ 2128857 w 8992781"/>
              <a:gd name="connsiteY4" fmla="*/ 0 h 1981793"/>
              <a:gd name="connsiteX5" fmla="*/ 2549752 w 8992781"/>
              <a:gd name="connsiteY5" fmla="*/ 0 h 1981793"/>
              <a:gd name="connsiteX6" fmla="*/ 3286318 w 8992781"/>
              <a:gd name="connsiteY6" fmla="*/ 0 h 1981793"/>
              <a:gd name="connsiteX7" fmla="*/ 4022884 w 8992781"/>
              <a:gd name="connsiteY7" fmla="*/ 0 h 1981793"/>
              <a:gd name="connsiteX8" fmla="*/ 4443779 w 8992781"/>
              <a:gd name="connsiteY8" fmla="*/ 0 h 1981793"/>
              <a:gd name="connsiteX9" fmla="*/ 4943591 w 8992781"/>
              <a:gd name="connsiteY9" fmla="*/ 0 h 1981793"/>
              <a:gd name="connsiteX10" fmla="*/ 5364486 w 8992781"/>
              <a:gd name="connsiteY10" fmla="*/ 0 h 1981793"/>
              <a:gd name="connsiteX11" fmla="*/ 6101052 w 8992781"/>
              <a:gd name="connsiteY11" fmla="*/ 0 h 1981793"/>
              <a:gd name="connsiteX12" fmla="*/ 6679782 w 8992781"/>
              <a:gd name="connsiteY12" fmla="*/ 0 h 1981793"/>
              <a:gd name="connsiteX13" fmla="*/ 7416348 w 8992781"/>
              <a:gd name="connsiteY13" fmla="*/ 0 h 1981793"/>
              <a:gd name="connsiteX14" fmla="*/ 8442279 w 8992781"/>
              <a:gd name="connsiteY14" fmla="*/ 0 h 1981793"/>
              <a:gd name="connsiteX15" fmla="*/ 8992781 w 8992781"/>
              <a:gd name="connsiteY15" fmla="*/ 550502 h 1981793"/>
              <a:gd name="connsiteX16" fmla="*/ 8992781 w 8992781"/>
              <a:gd name="connsiteY16" fmla="*/ 1008512 h 1981793"/>
              <a:gd name="connsiteX17" fmla="*/ 8992781 w 8992781"/>
              <a:gd name="connsiteY17" fmla="*/ 1431291 h 1981793"/>
              <a:gd name="connsiteX18" fmla="*/ 8442279 w 8992781"/>
              <a:gd name="connsiteY18" fmla="*/ 1981793 h 1981793"/>
              <a:gd name="connsiteX19" fmla="*/ 7863549 w 8992781"/>
              <a:gd name="connsiteY19" fmla="*/ 1981793 h 1981793"/>
              <a:gd name="connsiteX20" fmla="*/ 7048065 w 8992781"/>
              <a:gd name="connsiteY20" fmla="*/ 1981793 h 1981793"/>
              <a:gd name="connsiteX21" fmla="*/ 6627170 w 8992781"/>
              <a:gd name="connsiteY21" fmla="*/ 1981793 h 1981793"/>
              <a:gd name="connsiteX22" fmla="*/ 5890604 w 8992781"/>
              <a:gd name="connsiteY22" fmla="*/ 1981793 h 1981793"/>
              <a:gd name="connsiteX23" fmla="*/ 5154039 w 8992781"/>
              <a:gd name="connsiteY23" fmla="*/ 1981793 h 1981793"/>
              <a:gd name="connsiteX24" fmla="*/ 4496391 w 8992781"/>
              <a:gd name="connsiteY24" fmla="*/ 1981793 h 1981793"/>
              <a:gd name="connsiteX25" fmla="*/ 3759825 w 8992781"/>
              <a:gd name="connsiteY25" fmla="*/ 1981793 h 1981793"/>
              <a:gd name="connsiteX26" fmla="*/ 3181094 w 8992781"/>
              <a:gd name="connsiteY26" fmla="*/ 1981793 h 1981793"/>
              <a:gd name="connsiteX27" fmla="*/ 2681282 w 8992781"/>
              <a:gd name="connsiteY27" fmla="*/ 1981793 h 1981793"/>
              <a:gd name="connsiteX28" fmla="*/ 1865798 w 8992781"/>
              <a:gd name="connsiteY28" fmla="*/ 1981793 h 1981793"/>
              <a:gd name="connsiteX29" fmla="*/ 1365986 w 8992781"/>
              <a:gd name="connsiteY29" fmla="*/ 1981793 h 1981793"/>
              <a:gd name="connsiteX30" fmla="*/ 550502 w 8992781"/>
              <a:gd name="connsiteY30" fmla="*/ 1981793 h 1981793"/>
              <a:gd name="connsiteX31" fmla="*/ 0 w 8992781"/>
              <a:gd name="connsiteY31" fmla="*/ 1431291 h 1981793"/>
              <a:gd name="connsiteX32" fmla="*/ 0 w 8992781"/>
              <a:gd name="connsiteY32" fmla="*/ 973281 h 1981793"/>
              <a:gd name="connsiteX33" fmla="*/ 0 w 8992781"/>
              <a:gd name="connsiteY33" fmla="*/ 550502 h 198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992781" h="1981793" fill="none" extrusionOk="0">
                <a:moveTo>
                  <a:pt x="0" y="550502"/>
                </a:moveTo>
                <a:cubicBezTo>
                  <a:pt x="1062" y="206068"/>
                  <a:pt x="268888" y="-36029"/>
                  <a:pt x="550502" y="0"/>
                </a:cubicBezTo>
                <a:cubicBezTo>
                  <a:pt x="760204" y="7494"/>
                  <a:pt x="807266" y="-5644"/>
                  <a:pt x="971397" y="0"/>
                </a:cubicBezTo>
                <a:cubicBezTo>
                  <a:pt x="1135528" y="5644"/>
                  <a:pt x="1270754" y="10687"/>
                  <a:pt x="1392292" y="0"/>
                </a:cubicBezTo>
                <a:cubicBezTo>
                  <a:pt x="1513831" y="-10687"/>
                  <a:pt x="1865437" y="-1492"/>
                  <a:pt x="2128857" y="0"/>
                </a:cubicBezTo>
                <a:cubicBezTo>
                  <a:pt x="2392278" y="1492"/>
                  <a:pt x="2365582" y="17473"/>
                  <a:pt x="2549752" y="0"/>
                </a:cubicBezTo>
                <a:cubicBezTo>
                  <a:pt x="2733922" y="-17473"/>
                  <a:pt x="2979029" y="3543"/>
                  <a:pt x="3286318" y="0"/>
                </a:cubicBezTo>
                <a:cubicBezTo>
                  <a:pt x="3593607" y="-3543"/>
                  <a:pt x="3781814" y="-22512"/>
                  <a:pt x="4022884" y="0"/>
                </a:cubicBezTo>
                <a:cubicBezTo>
                  <a:pt x="4263954" y="22512"/>
                  <a:pt x="4353145" y="-6848"/>
                  <a:pt x="4443779" y="0"/>
                </a:cubicBezTo>
                <a:cubicBezTo>
                  <a:pt x="4534414" y="6848"/>
                  <a:pt x="4738566" y="4061"/>
                  <a:pt x="4943591" y="0"/>
                </a:cubicBezTo>
                <a:cubicBezTo>
                  <a:pt x="5148616" y="-4061"/>
                  <a:pt x="5160000" y="-4271"/>
                  <a:pt x="5364486" y="0"/>
                </a:cubicBezTo>
                <a:cubicBezTo>
                  <a:pt x="5568972" y="4271"/>
                  <a:pt x="5905174" y="21457"/>
                  <a:pt x="6101052" y="0"/>
                </a:cubicBezTo>
                <a:cubicBezTo>
                  <a:pt x="6296930" y="-21457"/>
                  <a:pt x="6418395" y="19960"/>
                  <a:pt x="6679782" y="0"/>
                </a:cubicBezTo>
                <a:cubicBezTo>
                  <a:pt x="6941169" y="-19960"/>
                  <a:pt x="7143663" y="-16956"/>
                  <a:pt x="7416348" y="0"/>
                </a:cubicBezTo>
                <a:cubicBezTo>
                  <a:pt x="7689033" y="16956"/>
                  <a:pt x="8088752" y="-28323"/>
                  <a:pt x="8442279" y="0"/>
                </a:cubicBezTo>
                <a:cubicBezTo>
                  <a:pt x="8771006" y="22991"/>
                  <a:pt x="8936963" y="242683"/>
                  <a:pt x="8992781" y="550502"/>
                </a:cubicBezTo>
                <a:cubicBezTo>
                  <a:pt x="8997361" y="770529"/>
                  <a:pt x="8970513" y="812703"/>
                  <a:pt x="8992781" y="1008512"/>
                </a:cubicBezTo>
                <a:cubicBezTo>
                  <a:pt x="9015050" y="1204321"/>
                  <a:pt x="9005165" y="1231978"/>
                  <a:pt x="8992781" y="1431291"/>
                </a:cubicBezTo>
                <a:cubicBezTo>
                  <a:pt x="8964079" y="1753640"/>
                  <a:pt x="8744422" y="1970427"/>
                  <a:pt x="8442279" y="1981793"/>
                </a:cubicBezTo>
                <a:cubicBezTo>
                  <a:pt x="8189314" y="1992275"/>
                  <a:pt x="8149239" y="2006313"/>
                  <a:pt x="7863549" y="1981793"/>
                </a:cubicBezTo>
                <a:cubicBezTo>
                  <a:pt x="7577859" y="1957274"/>
                  <a:pt x="7243337" y="2021211"/>
                  <a:pt x="7048065" y="1981793"/>
                </a:cubicBezTo>
                <a:cubicBezTo>
                  <a:pt x="6852793" y="1942375"/>
                  <a:pt x="6756417" y="1969528"/>
                  <a:pt x="6627170" y="1981793"/>
                </a:cubicBezTo>
                <a:cubicBezTo>
                  <a:pt x="6497923" y="1994058"/>
                  <a:pt x="6092830" y="2007803"/>
                  <a:pt x="5890604" y="1981793"/>
                </a:cubicBezTo>
                <a:cubicBezTo>
                  <a:pt x="5688378" y="1955783"/>
                  <a:pt x="5368380" y="1969489"/>
                  <a:pt x="5154039" y="1981793"/>
                </a:cubicBezTo>
                <a:cubicBezTo>
                  <a:pt x="4939698" y="1994097"/>
                  <a:pt x="4809197" y="1950900"/>
                  <a:pt x="4496391" y="1981793"/>
                </a:cubicBezTo>
                <a:cubicBezTo>
                  <a:pt x="4183585" y="2012686"/>
                  <a:pt x="3917265" y="1972665"/>
                  <a:pt x="3759825" y="1981793"/>
                </a:cubicBezTo>
                <a:cubicBezTo>
                  <a:pt x="3602385" y="1990921"/>
                  <a:pt x="3320582" y="1994999"/>
                  <a:pt x="3181094" y="1981793"/>
                </a:cubicBezTo>
                <a:cubicBezTo>
                  <a:pt x="3041606" y="1968587"/>
                  <a:pt x="2853935" y="1962913"/>
                  <a:pt x="2681282" y="1981793"/>
                </a:cubicBezTo>
                <a:cubicBezTo>
                  <a:pt x="2508629" y="2000673"/>
                  <a:pt x="2149206" y="1948124"/>
                  <a:pt x="1865798" y="1981793"/>
                </a:cubicBezTo>
                <a:cubicBezTo>
                  <a:pt x="1582390" y="2015462"/>
                  <a:pt x="1601119" y="1976163"/>
                  <a:pt x="1365986" y="1981793"/>
                </a:cubicBezTo>
                <a:cubicBezTo>
                  <a:pt x="1130853" y="1987423"/>
                  <a:pt x="903176" y="2003182"/>
                  <a:pt x="550502" y="1981793"/>
                </a:cubicBezTo>
                <a:cubicBezTo>
                  <a:pt x="202339" y="1997374"/>
                  <a:pt x="12735" y="1735660"/>
                  <a:pt x="0" y="1431291"/>
                </a:cubicBezTo>
                <a:cubicBezTo>
                  <a:pt x="-19890" y="1319670"/>
                  <a:pt x="2085" y="1146635"/>
                  <a:pt x="0" y="973281"/>
                </a:cubicBezTo>
                <a:cubicBezTo>
                  <a:pt x="-2085" y="799927"/>
                  <a:pt x="15824" y="691022"/>
                  <a:pt x="0" y="550502"/>
                </a:cubicBezTo>
                <a:close/>
              </a:path>
              <a:path w="8992781" h="1981793" stroke="0" extrusionOk="0">
                <a:moveTo>
                  <a:pt x="0" y="550502"/>
                </a:moveTo>
                <a:cubicBezTo>
                  <a:pt x="26593" y="249626"/>
                  <a:pt x="240819" y="-7601"/>
                  <a:pt x="550502" y="0"/>
                </a:cubicBezTo>
                <a:cubicBezTo>
                  <a:pt x="655719" y="-2651"/>
                  <a:pt x="831683" y="3856"/>
                  <a:pt x="1050315" y="0"/>
                </a:cubicBezTo>
                <a:cubicBezTo>
                  <a:pt x="1268947" y="-3856"/>
                  <a:pt x="1415436" y="-25726"/>
                  <a:pt x="1629045" y="0"/>
                </a:cubicBezTo>
                <a:cubicBezTo>
                  <a:pt x="1842654" y="25726"/>
                  <a:pt x="1914836" y="20273"/>
                  <a:pt x="2128857" y="0"/>
                </a:cubicBezTo>
                <a:cubicBezTo>
                  <a:pt x="2342878" y="-20273"/>
                  <a:pt x="2598766" y="20483"/>
                  <a:pt x="2865423" y="0"/>
                </a:cubicBezTo>
                <a:cubicBezTo>
                  <a:pt x="3132080" y="-20483"/>
                  <a:pt x="3397610" y="7355"/>
                  <a:pt x="3601989" y="0"/>
                </a:cubicBezTo>
                <a:cubicBezTo>
                  <a:pt x="3806368" y="-7355"/>
                  <a:pt x="4228355" y="32782"/>
                  <a:pt x="4417473" y="0"/>
                </a:cubicBezTo>
                <a:cubicBezTo>
                  <a:pt x="4606591" y="-32782"/>
                  <a:pt x="4813149" y="-10321"/>
                  <a:pt x="4996203" y="0"/>
                </a:cubicBezTo>
                <a:cubicBezTo>
                  <a:pt x="5179257" y="10321"/>
                  <a:pt x="5262763" y="23735"/>
                  <a:pt x="5496016" y="0"/>
                </a:cubicBezTo>
                <a:cubicBezTo>
                  <a:pt x="5729269" y="-23735"/>
                  <a:pt x="6118961" y="-10663"/>
                  <a:pt x="6311499" y="0"/>
                </a:cubicBezTo>
                <a:cubicBezTo>
                  <a:pt x="6504037" y="10663"/>
                  <a:pt x="6745249" y="-7289"/>
                  <a:pt x="6890230" y="0"/>
                </a:cubicBezTo>
                <a:cubicBezTo>
                  <a:pt x="7035211" y="7289"/>
                  <a:pt x="7338499" y="2272"/>
                  <a:pt x="7468960" y="0"/>
                </a:cubicBezTo>
                <a:cubicBezTo>
                  <a:pt x="7599421" y="-2272"/>
                  <a:pt x="8121877" y="-27595"/>
                  <a:pt x="8442279" y="0"/>
                </a:cubicBezTo>
                <a:cubicBezTo>
                  <a:pt x="8768980" y="-12758"/>
                  <a:pt x="9007263" y="248317"/>
                  <a:pt x="8992781" y="550502"/>
                </a:cubicBezTo>
                <a:cubicBezTo>
                  <a:pt x="9000808" y="666194"/>
                  <a:pt x="8996947" y="827379"/>
                  <a:pt x="8992781" y="964473"/>
                </a:cubicBezTo>
                <a:cubicBezTo>
                  <a:pt x="8988615" y="1101567"/>
                  <a:pt x="8996508" y="1240289"/>
                  <a:pt x="8992781" y="1431291"/>
                </a:cubicBezTo>
                <a:cubicBezTo>
                  <a:pt x="9021753" y="1724098"/>
                  <a:pt x="8745438" y="2039677"/>
                  <a:pt x="8442279" y="1981793"/>
                </a:cubicBezTo>
                <a:cubicBezTo>
                  <a:pt x="8250278" y="2001936"/>
                  <a:pt x="8109929" y="1961128"/>
                  <a:pt x="7942466" y="1981793"/>
                </a:cubicBezTo>
                <a:cubicBezTo>
                  <a:pt x="7775003" y="2002458"/>
                  <a:pt x="7515275" y="1961450"/>
                  <a:pt x="7126983" y="1981793"/>
                </a:cubicBezTo>
                <a:cubicBezTo>
                  <a:pt x="6738691" y="2002136"/>
                  <a:pt x="6893797" y="1975943"/>
                  <a:pt x="6706088" y="1981793"/>
                </a:cubicBezTo>
                <a:cubicBezTo>
                  <a:pt x="6518379" y="1987643"/>
                  <a:pt x="6359233" y="1966804"/>
                  <a:pt x="6048440" y="1981793"/>
                </a:cubicBezTo>
                <a:cubicBezTo>
                  <a:pt x="5737647" y="1996782"/>
                  <a:pt x="5651048" y="1974814"/>
                  <a:pt x="5311874" y="1981793"/>
                </a:cubicBezTo>
                <a:cubicBezTo>
                  <a:pt x="4972700" y="1988772"/>
                  <a:pt x="4818430" y="1970836"/>
                  <a:pt x="4654226" y="1981793"/>
                </a:cubicBezTo>
                <a:cubicBezTo>
                  <a:pt x="4490022" y="1992750"/>
                  <a:pt x="4335768" y="1994009"/>
                  <a:pt x="4075496" y="1981793"/>
                </a:cubicBezTo>
                <a:cubicBezTo>
                  <a:pt x="3815224" y="1969578"/>
                  <a:pt x="3832562" y="1977828"/>
                  <a:pt x="3654601" y="1981793"/>
                </a:cubicBezTo>
                <a:cubicBezTo>
                  <a:pt x="3476640" y="1985758"/>
                  <a:pt x="3218655" y="1961277"/>
                  <a:pt x="2996953" y="1981793"/>
                </a:cubicBezTo>
                <a:cubicBezTo>
                  <a:pt x="2775251" y="2002309"/>
                  <a:pt x="2455155" y="2005812"/>
                  <a:pt x="2181469" y="1981793"/>
                </a:cubicBezTo>
                <a:cubicBezTo>
                  <a:pt x="1907783" y="1957774"/>
                  <a:pt x="1718065" y="1987079"/>
                  <a:pt x="1523821" y="1981793"/>
                </a:cubicBezTo>
                <a:cubicBezTo>
                  <a:pt x="1329577" y="1976507"/>
                  <a:pt x="998739" y="2010372"/>
                  <a:pt x="550502" y="1981793"/>
                </a:cubicBezTo>
                <a:cubicBezTo>
                  <a:pt x="279277" y="1981097"/>
                  <a:pt x="17277" y="1744426"/>
                  <a:pt x="0" y="1431291"/>
                </a:cubicBezTo>
                <a:cubicBezTo>
                  <a:pt x="-606" y="1318585"/>
                  <a:pt x="-9034" y="1163584"/>
                  <a:pt x="0" y="1008512"/>
                </a:cubicBezTo>
                <a:cubicBezTo>
                  <a:pt x="9034" y="853440"/>
                  <a:pt x="6862" y="658133"/>
                  <a:pt x="0" y="550502"/>
                </a:cubicBezTo>
                <a:close/>
              </a:path>
            </a:pathLst>
          </a:custGeom>
          <a:solidFill>
            <a:schemeClr val="bg1"/>
          </a:solidFill>
          <a:ln w="38100">
            <a:solidFill>
              <a:srgbClr val="04B4F5"/>
            </a:solidFill>
            <a:extLst>
              <a:ext uri="{C807C97D-BFC1-408E-A445-0C87EB9F89A2}">
                <ask:lineSketchStyleProps xmlns="" xmlns:ask="http://schemas.microsoft.com/office/drawing/2018/sketchyshapes" sd="2214188587">
                  <a:prstGeom prst="roundRect">
                    <a:avLst>
                      <a:gd name="adj" fmla="val 27778"/>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800" b="1" dirty="0">
                <a:solidFill>
                  <a:prstClr val="black"/>
                </a:solidFill>
                <a:latin typeface="Cambria" panose="02040503050406030204" pitchFamily="18" charset="0"/>
                <a:ea typeface="Cambria" panose="02040503050406030204" pitchFamily="18" charset="0"/>
              </a:rPr>
              <a:t>Mật sau khi thu được có hai hương vị: một loại mật vị </a:t>
            </a:r>
            <a:r>
              <a:rPr lang="vi-VN" sz="2800" b="1" dirty="0" err="1">
                <a:solidFill>
                  <a:prstClr val="black"/>
                </a:solidFill>
                <a:latin typeface="Cambria" panose="02040503050406030204" pitchFamily="18" charset="0"/>
                <a:ea typeface="Cambria" panose="02040503050406030204" pitchFamily="18" charset="0"/>
              </a:rPr>
              <a:t>ngăm</a:t>
            </a:r>
            <a:r>
              <a:rPr lang="vi-VN" sz="2800" b="1" dirty="0">
                <a:solidFill>
                  <a:prstClr val="black"/>
                </a:solidFill>
                <a:latin typeface="Cambria" panose="02040503050406030204" pitchFamily="18" charset="0"/>
                <a:ea typeface="Cambria" panose="02040503050406030204" pitchFamily="18" charset="0"/>
              </a:rPr>
              <a:t> </a:t>
            </a:r>
            <a:r>
              <a:rPr lang="vi-VN" sz="2800" b="1" dirty="0" err="1">
                <a:solidFill>
                  <a:prstClr val="black"/>
                </a:solidFill>
                <a:latin typeface="Cambria" panose="02040503050406030204" pitchFamily="18" charset="0"/>
                <a:ea typeface="Cambria" panose="02040503050406030204" pitchFamily="18" charset="0"/>
              </a:rPr>
              <a:t>ngăm</a:t>
            </a:r>
            <a:r>
              <a:rPr lang="vi-VN" sz="2800" b="1" dirty="0">
                <a:solidFill>
                  <a:prstClr val="black"/>
                </a:solidFill>
                <a:latin typeface="Cambria" panose="02040503050406030204" pitchFamily="18" charset="0"/>
                <a:ea typeface="Cambria" panose="02040503050406030204" pitchFamily="18" charset="0"/>
              </a:rPr>
              <a:t> đắng là do có nhiều </a:t>
            </a:r>
            <a:r>
              <a:rPr lang="vi-VN" sz="2800" b="1" dirty="0" err="1">
                <a:solidFill>
                  <a:prstClr val="black"/>
                </a:solidFill>
                <a:latin typeface="Cambria" panose="02040503050406030204" pitchFamily="18" charset="0"/>
                <a:ea typeface="Cambria" panose="02040503050406030204" pitchFamily="18" charset="0"/>
              </a:rPr>
              <a:t>nhuỵ</a:t>
            </a:r>
            <a:r>
              <a:rPr lang="vi-VN" sz="2800" b="1" dirty="0">
                <a:solidFill>
                  <a:prstClr val="black"/>
                </a:solidFill>
                <a:latin typeface="Cambria" panose="02040503050406030204" pitchFamily="18" charset="0"/>
                <a:ea typeface="Cambria" panose="02040503050406030204" pitchFamily="18" charset="0"/>
              </a:rPr>
              <a:t> xoan, có thể làm thuốc; loại mật khác có vị ngọt đậm, là mật thường dùng để ăn và đổi hàng.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6145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5CA6F0D-FAB4-4245-2195-8B44F7E63B20}"/>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80DA9ABD-A890-6E01-5EDF-B2D05384AE44}"/>
              </a:ext>
            </a:extLst>
          </p:cNvPr>
          <p:cNvSpPr/>
          <p:nvPr/>
        </p:nvSpPr>
        <p:spPr>
          <a:xfrm>
            <a:off x="979405" y="670556"/>
            <a:ext cx="10602995" cy="1175258"/>
          </a:xfrm>
          <a:custGeom>
            <a:avLst/>
            <a:gdLst>
              <a:gd name="connsiteX0" fmla="*/ 0 w 10602995"/>
              <a:gd name="connsiteY0" fmla="*/ 0 h 1175258"/>
              <a:gd name="connsiteX1" fmla="*/ 0 w 10602995"/>
              <a:gd name="connsiteY1" fmla="*/ 0 h 1175258"/>
              <a:gd name="connsiteX2" fmla="*/ 10602995 w 10602995"/>
              <a:gd name="connsiteY2" fmla="*/ 0 h 1175258"/>
              <a:gd name="connsiteX3" fmla="*/ 10602995 w 10602995"/>
              <a:gd name="connsiteY3" fmla="*/ 0 h 1175258"/>
              <a:gd name="connsiteX4" fmla="*/ 10602995 w 10602995"/>
              <a:gd name="connsiteY4" fmla="*/ 1175258 h 1175258"/>
              <a:gd name="connsiteX5" fmla="*/ 10602995 w 10602995"/>
              <a:gd name="connsiteY5" fmla="*/ 1175258 h 1175258"/>
              <a:gd name="connsiteX6" fmla="*/ 0 w 10602995"/>
              <a:gd name="connsiteY6" fmla="*/ 1175258 h 1175258"/>
              <a:gd name="connsiteX7" fmla="*/ 0 w 10602995"/>
              <a:gd name="connsiteY7" fmla="*/ 1175258 h 1175258"/>
              <a:gd name="connsiteX8" fmla="*/ 0 w 10602995"/>
              <a:gd name="connsiteY8" fmla="*/ 0 h 117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2995" h="1175258" fill="none" extrusionOk="0">
                <a:moveTo>
                  <a:pt x="0" y="0"/>
                </a:moveTo>
                <a:lnTo>
                  <a:pt x="0" y="0"/>
                </a:lnTo>
                <a:cubicBezTo>
                  <a:pt x="4672418" y="-46332"/>
                  <a:pt x="7557331" y="133940"/>
                  <a:pt x="10602995" y="0"/>
                </a:cubicBezTo>
                <a:lnTo>
                  <a:pt x="10602995" y="0"/>
                </a:lnTo>
                <a:cubicBezTo>
                  <a:pt x="10635063" y="263470"/>
                  <a:pt x="10581665" y="788767"/>
                  <a:pt x="10602995" y="1175258"/>
                </a:cubicBezTo>
                <a:lnTo>
                  <a:pt x="10602995" y="1175258"/>
                </a:lnTo>
                <a:cubicBezTo>
                  <a:pt x="6351762" y="1097247"/>
                  <a:pt x="2744129" y="1153321"/>
                  <a:pt x="0" y="1175258"/>
                </a:cubicBezTo>
                <a:lnTo>
                  <a:pt x="0" y="1175258"/>
                </a:lnTo>
                <a:cubicBezTo>
                  <a:pt x="-39619" y="977013"/>
                  <a:pt x="-84232" y="219213"/>
                  <a:pt x="0" y="0"/>
                </a:cubicBezTo>
                <a:close/>
              </a:path>
              <a:path w="10602995" h="1175258" stroke="0" extrusionOk="0">
                <a:moveTo>
                  <a:pt x="0" y="0"/>
                </a:moveTo>
                <a:lnTo>
                  <a:pt x="0" y="0"/>
                </a:lnTo>
                <a:cubicBezTo>
                  <a:pt x="3417216" y="-16420"/>
                  <a:pt x="8280823" y="-157111"/>
                  <a:pt x="10602995" y="0"/>
                </a:cubicBezTo>
                <a:lnTo>
                  <a:pt x="10602995" y="0"/>
                </a:lnTo>
                <a:cubicBezTo>
                  <a:pt x="10695276" y="340547"/>
                  <a:pt x="10682968" y="932816"/>
                  <a:pt x="10602995" y="1175258"/>
                </a:cubicBezTo>
                <a:lnTo>
                  <a:pt x="10602995" y="1175258"/>
                </a:lnTo>
                <a:cubicBezTo>
                  <a:pt x="5874039" y="1175658"/>
                  <a:pt x="1402967" y="1252756"/>
                  <a:pt x="0" y="1175258"/>
                </a:cubicBezTo>
                <a:lnTo>
                  <a:pt x="0" y="1175258"/>
                </a:lnTo>
                <a:cubicBezTo>
                  <a:pt x="9322" y="977497"/>
                  <a:pt x="-45858" y="405220"/>
                  <a:pt x="0" y="0"/>
                </a:cubicBezTo>
                <a:close/>
              </a:path>
            </a:pathLst>
          </a:custGeom>
          <a:solidFill>
            <a:srgbClr val="DAF6DF"/>
          </a:solidFill>
          <a:ln>
            <a:solidFill>
              <a:srgbClr val="259B3B"/>
            </a:solidFill>
            <a:extLst>
              <a:ext uri="{C807C97D-BFC1-408E-A445-0C87EB9F89A2}">
                <ask:lineSketchStyleProps xmlns="" xmlns:ask="http://schemas.microsoft.com/office/drawing/2018/sketchyshapes" sd="2214188587">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2800" b="1" dirty="0">
                <a:solidFill>
                  <a:schemeClr val="accent2">
                    <a:lumMod val="75000"/>
                  </a:schemeClr>
                </a:solidFill>
                <a:latin typeface="Cambria" panose="02040503050406030204" pitchFamily="18" charset="0"/>
                <a:ea typeface="Cambria" panose="02040503050406030204" pitchFamily="18" charset="0"/>
              </a:rPr>
              <a:t>4. </a:t>
            </a:r>
            <a:r>
              <a:rPr lang="vi-VN" sz="2800" b="1" dirty="0">
                <a:solidFill>
                  <a:schemeClr val="accent2">
                    <a:lumMod val="75000"/>
                  </a:schemeClr>
                </a:solidFill>
                <a:latin typeface="Cambria" panose="02040503050406030204" pitchFamily="18" charset="0"/>
                <a:ea typeface="Cambria" panose="02040503050406030204" pitchFamily="18" charset="0"/>
              </a:rPr>
              <a:t>Niềm vui “được mùa mật" của các nhân vật trong câu chuyện được thể hiện như thế nào?</a:t>
            </a:r>
            <a:endParaRPr lang="en-US" sz="2800" b="1" dirty="0">
              <a:solidFill>
                <a:schemeClr val="accent2">
                  <a:lumMod val="75000"/>
                </a:schemeClr>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7AAA6954-9580-684C-8CBC-7DCA34F7066E}"/>
              </a:ext>
            </a:extLst>
          </p:cNvPr>
          <p:cNvSpPr txBox="1"/>
          <p:nvPr/>
        </p:nvSpPr>
        <p:spPr>
          <a:xfrm>
            <a:off x="605673" y="2155571"/>
            <a:ext cx="6313601" cy="3046988"/>
          </a:xfrm>
          <a:prstGeom prst="rect">
            <a:avLst/>
          </a:prstGeom>
          <a:noFill/>
        </p:spPr>
        <p:txBody>
          <a:bodyPr wrap="square">
            <a:spAutoFit/>
          </a:bodyPr>
          <a:lstStyle/>
          <a:p>
            <a:pPr lvl="0" algn="just"/>
            <a:r>
              <a:rPr lang="vi-VN" sz="3200" b="1" dirty="0">
                <a:solidFill>
                  <a:srgbClr val="EC068F"/>
                </a:solidFill>
                <a:latin typeface="Cambria" panose="02040503050406030204" pitchFamily="18" charset="0"/>
                <a:ea typeface="Cambria" panose="02040503050406030204" pitchFamily="18" charset="0"/>
              </a:rPr>
              <a:t>Niềm vui “được mùa mật” của các nhân vật trong câu chuyện được thể hiện qua những câu trò chuyện sôi nổi sẽ định mua đồ vật gì của </a:t>
            </a:r>
            <a:r>
              <a:rPr lang="vi-VN" sz="3200" b="1" dirty="0" err="1">
                <a:solidFill>
                  <a:srgbClr val="EC068F"/>
                </a:solidFill>
                <a:latin typeface="Cambria" panose="02040503050406030204" pitchFamily="18" charset="0"/>
                <a:ea typeface="Cambria" panose="02040503050406030204" pitchFamily="18" charset="0"/>
              </a:rPr>
              <a:t>Phựng</a:t>
            </a:r>
            <a:r>
              <a:rPr lang="vi-VN" sz="3200" b="1" dirty="0">
                <a:solidFill>
                  <a:srgbClr val="EC068F"/>
                </a:solidFill>
                <a:latin typeface="Cambria" panose="02040503050406030204" pitchFamily="18" charset="0"/>
                <a:ea typeface="Cambria" panose="02040503050406030204" pitchFamily="18" charset="0"/>
              </a:rPr>
              <a:t>, </a:t>
            </a:r>
            <a:r>
              <a:rPr lang="vi-VN" sz="3200" b="1" dirty="0" err="1">
                <a:solidFill>
                  <a:srgbClr val="EC068F"/>
                </a:solidFill>
                <a:latin typeface="Cambria" panose="02040503050406030204" pitchFamily="18" charset="0"/>
                <a:ea typeface="Cambria" panose="02040503050406030204" pitchFamily="18" charset="0"/>
              </a:rPr>
              <a:t>Nôốc</a:t>
            </a:r>
            <a:r>
              <a:rPr lang="vi-VN" sz="3200" b="1" dirty="0">
                <a:solidFill>
                  <a:srgbClr val="EC068F"/>
                </a:solidFill>
                <a:latin typeface="Cambria" panose="02040503050406030204" pitchFamily="18" charset="0"/>
                <a:ea typeface="Cambria" panose="02040503050406030204" pitchFamily="18" charset="0"/>
              </a:rPr>
              <a:t> Kham và bà.</a:t>
            </a:r>
            <a:endParaRPr kumimoji="0" lang="en-US" sz="3200" b="1" i="0" u="none" strike="noStrike" kern="1200" cap="none" spc="0" normalizeH="0" baseline="0" noProof="0" dirty="0">
              <a:ln>
                <a:noFill/>
              </a:ln>
              <a:solidFill>
                <a:srgbClr val="EC068F"/>
              </a:solidFill>
              <a:effectLst/>
              <a:uLnTx/>
              <a:uFillTx/>
              <a:latin typeface="Cambria" panose="02040503050406030204" pitchFamily="18" charset="0"/>
              <a:ea typeface="Cambria" panose="02040503050406030204" pitchFamily="18" charset="0"/>
              <a:cs typeface="+mn-cs"/>
            </a:endParaRPr>
          </a:p>
        </p:txBody>
      </p:sp>
      <p:pic>
        <p:nvPicPr>
          <p:cNvPr id="5" name="Picture 4" descr="Honeycombs with honey dripping from a drop of honey&#10;&#10;AI-generated content may be incorrect.">
            <a:extLst>
              <a:ext uri="{FF2B5EF4-FFF2-40B4-BE49-F238E27FC236}">
                <a16:creationId xmlns:a16="http://schemas.microsoft.com/office/drawing/2014/main" xmlns="" id="{890FEC62-31AC-3F8C-7232-88170A917E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3287" y="1258185"/>
            <a:ext cx="5348713" cy="5348713"/>
          </a:xfrm>
          <a:prstGeom prst="rect">
            <a:avLst/>
          </a:prstGeom>
        </p:spPr>
      </p:pic>
    </p:spTree>
    <p:extLst>
      <p:ext uri="{BB962C8B-B14F-4D97-AF65-F5344CB8AC3E}">
        <p14:creationId xmlns:p14="http://schemas.microsoft.com/office/powerpoint/2010/main" val="211816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8553C51-4043-7DBF-BC57-9945B91ACDD2}"/>
              </a:ext>
            </a:extLst>
          </p:cNvPr>
          <p:cNvPicPr>
            <a:picLocks noChangeAspect="1"/>
          </p:cNvPicPr>
          <p:nvPr/>
        </p:nvPicPr>
        <p:blipFill>
          <a:blip r:embed="rId2"/>
          <a:stretch>
            <a:fillRect/>
          </a:stretch>
        </p:blipFill>
        <p:spPr>
          <a:xfrm>
            <a:off x="2300961" y="4800823"/>
            <a:ext cx="7590078" cy="1922619"/>
          </a:xfrm>
          <a:prstGeom prst="rect">
            <a:avLst/>
          </a:prstGeom>
        </p:spPr>
      </p:pic>
    </p:spTree>
    <p:extLst>
      <p:ext uri="{BB962C8B-B14F-4D97-AF65-F5344CB8AC3E}">
        <p14:creationId xmlns:p14="http://schemas.microsoft.com/office/powerpoint/2010/main" val="29320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F20B614-A310-75F4-83B2-BE7ED3720E4C}"/>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3A3E63FF-0616-963F-E7E0-D2738310FF0C}"/>
              </a:ext>
            </a:extLst>
          </p:cNvPr>
          <p:cNvSpPr/>
          <p:nvPr/>
        </p:nvSpPr>
        <p:spPr>
          <a:xfrm>
            <a:off x="1058453" y="556919"/>
            <a:ext cx="10574104" cy="957593"/>
          </a:xfrm>
          <a:custGeom>
            <a:avLst/>
            <a:gdLst>
              <a:gd name="connsiteX0" fmla="*/ 0 w 10574104"/>
              <a:gd name="connsiteY0" fmla="*/ 0 h 957593"/>
              <a:gd name="connsiteX1" fmla="*/ 0 w 10574104"/>
              <a:gd name="connsiteY1" fmla="*/ 0 h 957593"/>
              <a:gd name="connsiteX2" fmla="*/ 10574104 w 10574104"/>
              <a:gd name="connsiteY2" fmla="*/ 0 h 957593"/>
              <a:gd name="connsiteX3" fmla="*/ 10574104 w 10574104"/>
              <a:gd name="connsiteY3" fmla="*/ 0 h 957593"/>
              <a:gd name="connsiteX4" fmla="*/ 10574104 w 10574104"/>
              <a:gd name="connsiteY4" fmla="*/ 957593 h 957593"/>
              <a:gd name="connsiteX5" fmla="*/ 10574104 w 10574104"/>
              <a:gd name="connsiteY5" fmla="*/ 957593 h 957593"/>
              <a:gd name="connsiteX6" fmla="*/ 0 w 10574104"/>
              <a:gd name="connsiteY6" fmla="*/ 957593 h 957593"/>
              <a:gd name="connsiteX7" fmla="*/ 0 w 10574104"/>
              <a:gd name="connsiteY7" fmla="*/ 957593 h 957593"/>
              <a:gd name="connsiteX8" fmla="*/ 0 w 10574104"/>
              <a:gd name="connsiteY8" fmla="*/ 0 h 95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4104" h="957593" fill="none" extrusionOk="0">
                <a:moveTo>
                  <a:pt x="0" y="0"/>
                </a:moveTo>
                <a:lnTo>
                  <a:pt x="0" y="0"/>
                </a:lnTo>
                <a:cubicBezTo>
                  <a:pt x="4519295" y="-46332"/>
                  <a:pt x="6421914" y="133940"/>
                  <a:pt x="10574104" y="0"/>
                </a:cubicBezTo>
                <a:lnTo>
                  <a:pt x="10574104" y="0"/>
                </a:lnTo>
                <a:cubicBezTo>
                  <a:pt x="10579591" y="433614"/>
                  <a:pt x="10537809" y="687120"/>
                  <a:pt x="10574104" y="957593"/>
                </a:cubicBezTo>
                <a:lnTo>
                  <a:pt x="10574104" y="957593"/>
                </a:lnTo>
                <a:cubicBezTo>
                  <a:pt x="7643189" y="879582"/>
                  <a:pt x="5214309" y="935656"/>
                  <a:pt x="0" y="957593"/>
                </a:cubicBezTo>
                <a:lnTo>
                  <a:pt x="0" y="957593"/>
                </a:lnTo>
                <a:cubicBezTo>
                  <a:pt x="-48936" y="696320"/>
                  <a:pt x="-71747" y="153859"/>
                  <a:pt x="0" y="0"/>
                </a:cubicBezTo>
                <a:close/>
              </a:path>
              <a:path w="10574104" h="957593" stroke="0" extrusionOk="0">
                <a:moveTo>
                  <a:pt x="0" y="0"/>
                </a:moveTo>
                <a:lnTo>
                  <a:pt x="0" y="0"/>
                </a:lnTo>
                <a:cubicBezTo>
                  <a:pt x="1091490" y="-16420"/>
                  <a:pt x="5458172" y="-157111"/>
                  <a:pt x="10574104" y="0"/>
                </a:cubicBezTo>
                <a:lnTo>
                  <a:pt x="10574104" y="0"/>
                </a:lnTo>
                <a:cubicBezTo>
                  <a:pt x="10630739" y="171301"/>
                  <a:pt x="10598783" y="483980"/>
                  <a:pt x="10574104" y="957593"/>
                </a:cubicBezTo>
                <a:lnTo>
                  <a:pt x="10574104" y="957593"/>
                </a:lnTo>
                <a:cubicBezTo>
                  <a:pt x="8794919" y="957993"/>
                  <a:pt x="5213690" y="1035091"/>
                  <a:pt x="0" y="957593"/>
                </a:cubicBezTo>
                <a:lnTo>
                  <a:pt x="0" y="957593"/>
                </a:lnTo>
                <a:cubicBezTo>
                  <a:pt x="38" y="655383"/>
                  <a:pt x="-48723" y="444511"/>
                  <a:pt x="0" y="0"/>
                </a:cubicBezTo>
                <a:close/>
              </a:path>
            </a:pathLst>
          </a:custGeom>
          <a:solidFill>
            <a:srgbClr val="DAF6DF"/>
          </a:solidFill>
          <a:ln>
            <a:solidFill>
              <a:srgbClr val="259B3B"/>
            </a:solidFill>
            <a:extLst>
              <a:ext uri="{C807C97D-BFC1-408E-A445-0C87EB9F89A2}">
                <ask:lineSketchStyleProps xmlns="" xmlns:ask="http://schemas.microsoft.com/office/drawing/2018/sketchyshapes" sd="2214188587">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FF4368"/>
                </a:solidFill>
                <a:latin typeface="Cambria" panose="02040503050406030204" pitchFamily="18" charset="0"/>
                <a:ea typeface="Cambria" panose="02040503050406030204" pitchFamily="18" charset="0"/>
              </a:rPr>
              <a:t>5. </a:t>
            </a:r>
            <a:r>
              <a:rPr lang="vi-VN" sz="2800" b="1" dirty="0">
                <a:solidFill>
                  <a:srgbClr val="FF4368"/>
                </a:solidFill>
                <a:latin typeface="Cambria" panose="02040503050406030204" pitchFamily="18" charset="0"/>
                <a:ea typeface="Cambria" panose="02040503050406030204" pitchFamily="18" charset="0"/>
              </a:rPr>
              <a:t>Theo em, những tình cảm nào được thể hiện trong câu chuyện? Những chi tiết nào cho em biết điều đó?</a:t>
            </a:r>
            <a:endParaRPr lang="en-US" sz="2800" b="1" dirty="0">
              <a:solidFill>
                <a:srgbClr val="FF4368"/>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6E44A4B3-76DC-4D64-76F7-1F5FE5EB20FE}"/>
              </a:ext>
            </a:extLst>
          </p:cNvPr>
          <p:cNvSpPr txBox="1"/>
          <p:nvPr/>
        </p:nvSpPr>
        <p:spPr>
          <a:xfrm>
            <a:off x="236829" y="1776766"/>
            <a:ext cx="11718339" cy="4524315"/>
          </a:xfrm>
          <a:prstGeom prst="rect">
            <a:avLst/>
          </a:prstGeom>
          <a:noFill/>
        </p:spPr>
        <p:txBody>
          <a:bodyPr wrap="square">
            <a:spAutoFit/>
          </a:bodyPr>
          <a:lstStyle/>
          <a:p>
            <a:pPr marL="457200" lvl="0" indent="-457200" algn="just">
              <a:buFont typeface="Arial" panose="020B0604020202020204" pitchFamily="34" charset="0"/>
              <a:buChar char="•"/>
            </a:pPr>
            <a:r>
              <a:rPr lang="vi-VN" sz="3200" dirty="0">
                <a:solidFill>
                  <a:srgbClr val="EC068F"/>
                </a:solidFill>
                <a:latin typeface="Cambria" panose="02040503050406030204" pitchFamily="18" charset="0"/>
                <a:ea typeface="Cambria" panose="02040503050406030204" pitchFamily="18" charset="0"/>
              </a:rPr>
              <a:t>Tình cảm lo toan, biết dành dụm của bà (loại mật nào </a:t>
            </a:r>
            <a:r>
              <a:rPr lang="vi-VN" sz="3200" dirty="0" err="1">
                <a:solidFill>
                  <a:srgbClr val="EC068F"/>
                </a:solidFill>
                <a:latin typeface="Cambria" panose="02040503050406030204" pitchFamily="18" charset="0"/>
                <a:ea typeface="Cambria" panose="02040503050406030204" pitchFamily="18" charset="0"/>
              </a:rPr>
              <a:t>ngăm</a:t>
            </a:r>
            <a:r>
              <a:rPr lang="vi-VN" sz="3200" dirty="0">
                <a:solidFill>
                  <a:srgbClr val="EC068F"/>
                </a:solidFill>
                <a:latin typeface="Cambria" panose="02040503050406030204" pitchFamily="18" charset="0"/>
                <a:ea typeface="Cambria" panose="02040503050406030204" pitchFamily="18" charset="0"/>
              </a:rPr>
              <a:t> </a:t>
            </a:r>
            <a:r>
              <a:rPr lang="vi-VN" sz="3200" dirty="0" err="1">
                <a:solidFill>
                  <a:srgbClr val="EC068F"/>
                </a:solidFill>
                <a:latin typeface="Cambria" panose="02040503050406030204" pitchFamily="18" charset="0"/>
                <a:ea typeface="Cambria" panose="02040503050406030204" pitchFamily="18" charset="0"/>
              </a:rPr>
              <a:t>ngăm</a:t>
            </a:r>
            <a:r>
              <a:rPr lang="vi-VN" sz="3200" dirty="0">
                <a:solidFill>
                  <a:srgbClr val="EC068F"/>
                </a:solidFill>
                <a:latin typeface="Cambria" panose="02040503050406030204" pitchFamily="18" charset="0"/>
                <a:ea typeface="Cambria" panose="02040503050406030204" pitchFamily="18" charset="0"/>
              </a:rPr>
              <a:t> đắng là có nhiều </a:t>
            </a:r>
            <a:r>
              <a:rPr lang="vi-VN" sz="3200" dirty="0" err="1">
                <a:solidFill>
                  <a:srgbClr val="EC068F"/>
                </a:solidFill>
                <a:latin typeface="Cambria" panose="02040503050406030204" pitchFamily="18" charset="0"/>
                <a:ea typeface="Cambria" panose="02040503050406030204" pitchFamily="18" charset="0"/>
              </a:rPr>
              <a:t>nhuỵ</a:t>
            </a:r>
            <a:r>
              <a:rPr lang="vi-VN" sz="3200" dirty="0">
                <a:solidFill>
                  <a:srgbClr val="EC068F"/>
                </a:solidFill>
                <a:latin typeface="Cambria" panose="02040503050406030204" pitchFamily="18" charset="0"/>
                <a:ea typeface="Cambria" panose="02040503050406030204" pitchFamily="18" charset="0"/>
              </a:rPr>
              <a:t> xoan thì cất riêng làm thuốc).</a:t>
            </a:r>
            <a:endParaRPr lang="en-US" sz="3200" dirty="0">
              <a:solidFill>
                <a:srgbClr val="EC068F"/>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dirty="0">
                <a:solidFill>
                  <a:srgbClr val="EC068F"/>
                </a:solidFill>
                <a:latin typeface="Cambria" panose="02040503050406030204" pitchFamily="18" charset="0"/>
                <a:ea typeface="Cambria" panose="02040503050406030204" pitchFamily="18" charset="0"/>
              </a:rPr>
              <a:t>Tình cảm của bà dành cho các cháu, muốn các cháu vui (bà hỏi các cháu muốn mua gì nào?)</a:t>
            </a:r>
            <a:endParaRPr lang="en-US" sz="3200" dirty="0">
              <a:solidFill>
                <a:srgbClr val="EC068F"/>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dirty="0">
                <a:solidFill>
                  <a:srgbClr val="EC068F"/>
                </a:solidFill>
                <a:latin typeface="Cambria" panose="02040503050406030204" pitchFamily="18" charset="0"/>
                <a:ea typeface="Cambria" panose="02040503050406030204" pitchFamily="18" charset="0"/>
              </a:rPr>
              <a:t>Tình hiếu thảo của các cháu cho bà (những thứ bà muốn mua là mua chung cho cả nhà mà; cháu sẽ mua cao cho bà vì bà hay kêu đau xương).</a:t>
            </a:r>
            <a:endParaRPr lang="en-US" sz="3200" dirty="0">
              <a:solidFill>
                <a:srgbClr val="EC068F"/>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dirty="0">
                <a:solidFill>
                  <a:srgbClr val="EC068F"/>
                </a:solidFill>
                <a:latin typeface="Cambria" panose="02040503050406030204" pitchFamily="18" charset="0"/>
                <a:ea typeface="Cambria" panose="02040503050406030204" pitchFamily="18" charset="0"/>
              </a:rPr>
              <a:t>Tình làng nghĩa xóm biết chia sẻ (mời gia đình bác thợ gỗ bên hàng xóm sang nếm mật mới và ăn bánh, mừng mùa mật).</a:t>
            </a:r>
            <a:endParaRPr kumimoji="0" lang="en-US" sz="3200" i="0" u="none" strike="noStrike" kern="1200" cap="none" spc="0" normalizeH="0" baseline="0" noProof="0" dirty="0">
              <a:ln>
                <a:noFill/>
              </a:ln>
              <a:solidFill>
                <a:srgbClr val="EC068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4621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CB1FD83-FE1F-2FA1-A15E-5A8926059FDC}"/>
            </a:ext>
          </a:extLst>
        </p:cNvPr>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7F3E6779-FEBA-305C-F609-9EC6ECCF7D0D}"/>
              </a:ext>
            </a:extLst>
          </p:cNvPr>
          <p:cNvSpPr/>
          <p:nvPr/>
        </p:nvSpPr>
        <p:spPr>
          <a:xfrm>
            <a:off x="257907" y="322860"/>
            <a:ext cx="11676185" cy="1201139"/>
          </a:xfrm>
          <a:custGeom>
            <a:avLst/>
            <a:gdLst>
              <a:gd name="connsiteX0" fmla="*/ 0 w 11676185"/>
              <a:gd name="connsiteY0" fmla="*/ 250233 h 1201139"/>
              <a:gd name="connsiteX1" fmla="*/ 250233 w 11676185"/>
              <a:gd name="connsiteY1" fmla="*/ 0 h 1201139"/>
              <a:gd name="connsiteX2" fmla="*/ 1060473 w 11676185"/>
              <a:gd name="connsiteY2" fmla="*/ 0 h 1201139"/>
              <a:gd name="connsiteX3" fmla="*/ 1647198 w 11676185"/>
              <a:gd name="connsiteY3" fmla="*/ 0 h 1201139"/>
              <a:gd name="connsiteX4" fmla="*/ 2010409 w 11676185"/>
              <a:gd name="connsiteY4" fmla="*/ 0 h 1201139"/>
              <a:gd name="connsiteX5" fmla="*/ 2708891 w 11676185"/>
              <a:gd name="connsiteY5" fmla="*/ 0 h 1201139"/>
              <a:gd name="connsiteX6" fmla="*/ 3295616 w 11676185"/>
              <a:gd name="connsiteY6" fmla="*/ 0 h 1201139"/>
              <a:gd name="connsiteX7" fmla="*/ 3994099 w 11676185"/>
              <a:gd name="connsiteY7" fmla="*/ 0 h 1201139"/>
              <a:gd name="connsiteX8" fmla="*/ 4804338 w 11676185"/>
              <a:gd name="connsiteY8" fmla="*/ 0 h 1201139"/>
              <a:gd name="connsiteX9" fmla="*/ 5726335 w 11676185"/>
              <a:gd name="connsiteY9" fmla="*/ 0 h 1201139"/>
              <a:gd name="connsiteX10" fmla="*/ 6648332 w 11676185"/>
              <a:gd name="connsiteY10" fmla="*/ 0 h 1201139"/>
              <a:gd name="connsiteX11" fmla="*/ 7011543 w 11676185"/>
              <a:gd name="connsiteY11" fmla="*/ 0 h 1201139"/>
              <a:gd name="connsiteX12" fmla="*/ 7821783 w 11676185"/>
              <a:gd name="connsiteY12" fmla="*/ 0 h 1201139"/>
              <a:gd name="connsiteX13" fmla="*/ 8632022 w 11676185"/>
              <a:gd name="connsiteY13" fmla="*/ 0 h 1201139"/>
              <a:gd name="connsiteX14" fmla="*/ 9330505 w 11676185"/>
              <a:gd name="connsiteY14" fmla="*/ 0 h 1201139"/>
              <a:gd name="connsiteX15" fmla="*/ 10140744 w 11676185"/>
              <a:gd name="connsiteY15" fmla="*/ 0 h 1201139"/>
              <a:gd name="connsiteX16" fmla="*/ 10727470 w 11676185"/>
              <a:gd name="connsiteY16" fmla="*/ 0 h 1201139"/>
              <a:gd name="connsiteX17" fmla="*/ 11425952 w 11676185"/>
              <a:gd name="connsiteY17" fmla="*/ 0 h 1201139"/>
              <a:gd name="connsiteX18" fmla="*/ 11676185 w 11676185"/>
              <a:gd name="connsiteY18" fmla="*/ 250233 h 1201139"/>
              <a:gd name="connsiteX19" fmla="*/ 11676185 w 11676185"/>
              <a:gd name="connsiteY19" fmla="*/ 614583 h 1201139"/>
              <a:gd name="connsiteX20" fmla="*/ 11676185 w 11676185"/>
              <a:gd name="connsiteY20" fmla="*/ 950906 h 1201139"/>
              <a:gd name="connsiteX21" fmla="*/ 11425952 w 11676185"/>
              <a:gd name="connsiteY21" fmla="*/ 1201139 h 1201139"/>
              <a:gd name="connsiteX22" fmla="*/ 10503955 w 11676185"/>
              <a:gd name="connsiteY22" fmla="*/ 1201139 h 1201139"/>
              <a:gd name="connsiteX23" fmla="*/ 9917230 w 11676185"/>
              <a:gd name="connsiteY23" fmla="*/ 1201139 h 1201139"/>
              <a:gd name="connsiteX24" fmla="*/ 9106990 w 11676185"/>
              <a:gd name="connsiteY24" fmla="*/ 1201139 h 1201139"/>
              <a:gd name="connsiteX25" fmla="*/ 8520265 w 11676185"/>
              <a:gd name="connsiteY25" fmla="*/ 1201139 h 1201139"/>
              <a:gd name="connsiteX26" fmla="*/ 8157054 w 11676185"/>
              <a:gd name="connsiteY26" fmla="*/ 1201139 h 1201139"/>
              <a:gd name="connsiteX27" fmla="*/ 7793843 w 11676185"/>
              <a:gd name="connsiteY27" fmla="*/ 1201139 h 1201139"/>
              <a:gd name="connsiteX28" fmla="*/ 7207118 w 11676185"/>
              <a:gd name="connsiteY28" fmla="*/ 1201139 h 1201139"/>
              <a:gd name="connsiteX29" fmla="*/ 6508636 w 11676185"/>
              <a:gd name="connsiteY29" fmla="*/ 1201139 h 1201139"/>
              <a:gd name="connsiteX30" fmla="*/ 6145425 w 11676185"/>
              <a:gd name="connsiteY30" fmla="*/ 1201139 h 1201139"/>
              <a:gd name="connsiteX31" fmla="*/ 5782214 w 11676185"/>
              <a:gd name="connsiteY31" fmla="*/ 1201139 h 1201139"/>
              <a:gd name="connsiteX32" fmla="*/ 5307246 w 11676185"/>
              <a:gd name="connsiteY32" fmla="*/ 1201139 h 1201139"/>
              <a:gd name="connsiteX33" fmla="*/ 4608763 w 11676185"/>
              <a:gd name="connsiteY33" fmla="*/ 1201139 h 1201139"/>
              <a:gd name="connsiteX34" fmla="*/ 4022038 w 11676185"/>
              <a:gd name="connsiteY34" fmla="*/ 1201139 h 1201139"/>
              <a:gd name="connsiteX35" fmla="*/ 3547070 w 11676185"/>
              <a:gd name="connsiteY35" fmla="*/ 1201139 h 1201139"/>
              <a:gd name="connsiteX36" fmla="*/ 2625073 w 11676185"/>
              <a:gd name="connsiteY36" fmla="*/ 1201139 h 1201139"/>
              <a:gd name="connsiteX37" fmla="*/ 2038348 w 11676185"/>
              <a:gd name="connsiteY37" fmla="*/ 1201139 h 1201139"/>
              <a:gd name="connsiteX38" fmla="*/ 1339866 w 11676185"/>
              <a:gd name="connsiteY38" fmla="*/ 1201139 h 1201139"/>
              <a:gd name="connsiteX39" fmla="*/ 976655 w 11676185"/>
              <a:gd name="connsiteY39" fmla="*/ 1201139 h 1201139"/>
              <a:gd name="connsiteX40" fmla="*/ 250233 w 11676185"/>
              <a:gd name="connsiteY40" fmla="*/ 1201139 h 1201139"/>
              <a:gd name="connsiteX41" fmla="*/ 0 w 11676185"/>
              <a:gd name="connsiteY41" fmla="*/ 950906 h 1201139"/>
              <a:gd name="connsiteX42" fmla="*/ 0 w 11676185"/>
              <a:gd name="connsiteY42" fmla="*/ 586556 h 1201139"/>
              <a:gd name="connsiteX43" fmla="*/ 0 w 11676185"/>
              <a:gd name="connsiteY43" fmla="*/ 250233 h 120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676185" h="1201139" fill="none" extrusionOk="0">
                <a:moveTo>
                  <a:pt x="0" y="250233"/>
                </a:moveTo>
                <a:cubicBezTo>
                  <a:pt x="-12613" y="126497"/>
                  <a:pt x="116193" y="-12684"/>
                  <a:pt x="250233" y="0"/>
                </a:cubicBezTo>
                <a:cubicBezTo>
                  <a:pt x="527841" y="36328"/>
                  <a:pt x="724116" y="-11332"/>
                  <a:pt x="1060473" y="0"/>
                </a:cubicBezTo>
                <a:cubicBezTo>
                  <a:pt x="1396830" y="11332"/>
                  <a:pt x="1504129" y="10917"/>
                  <a:pt x="1647198" y="0"/>
                </a:cubicBezTo>
                <a:cubicBezTo>
                  <a:pt x="1790267" y="-10917"/>
                  <a:pt x="1935448" y="-6490"/>
                  <a:pt x="2010409" y="0"/>
                </a:cubicBezTo>
                <a:cubicBezTo>
                  <a:pt x="2085370" y="6490"/>
                  <a:pt x="2404977" y="1977"/>
                  <a:pt x="2708891" y="0"/>
                </a:cubicBezTo>
                <a:cubicBezTo>
                  <a:pt x="3012805" y="-1977"/>
                  <a:pt x="3123875" y="-12167"/>
                  <a:pt x="3295616" y="0"/>
                </a:cubicBezTo>
                <a:cubicBezTo>
                  <a:pt x="3467357" y="12167"/>
                  <a:pt x="3646288" y="-32466"/>
                  <a:pt x="3994099" y="0"/>
                </a:cubicBezTo>
                <a:cubicBezTo>
                  <a:pt x="4341910" y="32466"/>
                  <a:pt x="4578954" y="27599"/>
                  <a:pt x="4804338" y="0"/>
                </a:cubicBezTo>
                <a:cubicBezTo>
                  <a:pt x="5029722" y="-27599"/>
                  <a:pt x="5501516" y="29634"/>
                  <a:pt x="5726335" y="0"/>
                </a:cubicBezTo>
                <a:cubicBezTo>
                  <a:pt x="5951154" y="-29634"/>
                  <a:pt x="6442634" y="-16847"/>
                  <a:pt x="6648332" y="0"/>
                </a:cubicBezTo>
                <a:cubicBezTo>
                  <a:pt x="6854030" y="16847"/>
                  <a:pt x="6932776" y="8332"/>
                  <a:pt x="7011543" y="0"/>
                </a:cubicBezTo>
                <a:cubicBezTo>
                  <a:pt x="7090310" y="-8332"/>
                  <a:pt x="7638140" y="-365"/>
                  <a:pt x="7821783" y="0"/>
                </a:cubicBezTo>
                <a:cubicBezTo>
                  <a:pt x="8005426" y="365"/>
                  <a:pt x="8259338" y="-4085"/>
                  <a:pt x="8632022" y="0"/>
                </a:cubicBezTo>
                <a:cubicBezTo>
                  <a:pt x="9004706" y="4085"/>
                  <a:pt x="9076939" y="3425"/>
                  <a:pt x="9330505" y="0"/>
                </a:cubicBezTo>
                <a:cubicBezTo>
                  <a:pt x="9584071" y="-3425"/>
                  <a:pt x="9798025" y="17878"/>
                  <a:pt x="10140744" y="0"/>
                </a:cubicBezTo>
                <a:cubicBezTo>
                  <a:pt x="10483463" y="-17878"/>
                  <a:pt x="10505338" y="-16302"/>
                  <a:pt x="10727470" y="0"/>
                </a:cubicBezTo>
                <a:cubicBezTo>
                  <a:pt x="10949602" y="16302"/>
                  <a:pt x="11191777" y="-26238"/>
                  <a:pt x="11425952" y="0"/>
                </a:cubicBezTo>
                <a:cubicBezTo>
                  <a:pt x="11551512" y="23342"/>
                  <a:pt x="11687259" y="111884"/>
                  <a:pt x="11676185" y="250233"/>
                </a:cubicBezTo>
                <a:cubicBezTo>
                  <a:pt x="11684414" y="431732"/>
                  <a:pt x="11688265" y="529169"/>
                  <a:pt x="11676185" y="614583"/>
                </a:cubicBezTo>
                <a:cubicBezTo>
                  <a:pt x="11664106" y="699997"/>
                  <a:pt x="11682403" y="836049"/>
                  <a:pt x="11676185" y="950906"/>
                </a:cubicBezTo>
                <a:cubicBezTo>
                  <a:pt x="11674472" y="1096155"/>
                  <a:pt x="11563327" y="1185806"/>
                  <a:pt x="11425952" y="1201139"/>
                </a:cubicBezTo>
                <a:cubicBezTo>
                  <a:pt x="11158687" y="1234078"/>
                  <a:pt x="10840478" y="1157091"/>
                  <a:pt x="10503955" y="1201139"/>
                </a:cubicBezTo>
                <a:cubicBezTo>
                  <a:pt x="10167432" y="1245187"/>
                  <a:pt x="10060715" y="1183485"/>
                  <a:pt x="9917230" y="1201139"/>
                </a:cubicBezTo>
                <a:cubicBezTo>
                  <a:pt x="9773745" y="1218793"/>
                  <a:pt x="9337148" y="1162336"/>
                  <a:pt x="9106990" y="1201139"/>
                </a:cubicBezTo>
                <a:cubicBezTo>
                  <a:pt x="8876832" y="1239942"/>
                  <a:pt x="8773965" y="1186246"/>
                  <a:pt x="8520265" y="1201139"/>
                </a:cubicBezTo>
                <a:cubicBezTo>
                  <a:pt x="8266565" y="1216032"/>
                  <a:pt x="8334480" y="1201757"/>
                  <a:pt x="8157054" y="1201139"/>
                </a:cubicBezTo>
                <a:cubicBezTo>
                  <a:pt x="7979628" y="1200521"/>
                  <a:pt x="7928008" y="1209926"/>
                  <a:pt x="7793843" y="1201139"/>
                </a:cubicBezTo>
                <a:cubicBezTo>
                  <a:pt x="7659678" y="1192352"/>
                  <a:pt x="7356582" y="1212629"/>
                  <a:pt x="7207118" y="1201139"/>
                </a:cubicBezTo>
                <a:cubicBezTo>
                  <a:pt x="7057654" y="1189649"/>
                  <a:pt x="6762947" y="1184187"/>
                  <a:pt x="6508636" y="1201139"/>
                </a:cubicBezTo>
                <a:cubicBezTo>
                  <a:pt x="6254325" y="1218091"/>
                  <a:pt x="6324800" y="1199099"/>
                  <a:pt x="6145425" y="1201139"/>
                </a:cubicBezTo>
                <a:cubicBezTo>
                  <a:pt x="5966050" y="1203179"/>
                  <a:pt x="5857131" y="1205780"/>
                  <a:pt x="5782214" y="1201139"/>
                </a:cubicBezTo>
                <a:cubicBezTo>
                  <a:pt x="5707297" y="1196498"/>
                  <a:pt x="5504023" y="1206266"/>
                  <a:pt x="5307246" y="1201139"/>
                </a:cubicBezTo>
                <a:cubicBezTo>
                  <a:pt x="5110469" y="1196012"/>
                  <a:pt x="4950612" y="1206591"/>
                  <a:pt x="4608763" y="1201139"/>
                </a:cubicBezTo>
                <a:cubicBezTo>
                  <a:pt x="4266914" y="1195687"/>
                  <a:pt x="4143644" y="1174009"/>
                  <a:pt x="4022038" y="1201139"/>
                </a:cubicBezTo>
                <a:cubicBezTo>
                  <a:pt x="3900432" y="1228269"/>
                  <a:pt x="3739031" y="1192561"/>
                  <a:pt x="3547070" y="1201139"/>
                </a:cubicBezTo>
                <a:cubicBezTo>
                  <a:pt x="3355109" y="1209717"/>
                  <a:pt x="2913912" y="1235207"/>
                  <a:pt x="2625073" y="1201139"/>
                </a:cubicBezTo>
                <a:cubicBezTo>
                  <a:pt x="2336234" y="1167071"/>
                  <a:pt x="2331707" y="1177599"/>
                  <a:pt x="2038348" y="1201139"/>
                </a:cubicBezTo>
                <a:cubicBezTo>
                  <a:pt x="1744990" y="1224679"/>
                  <a:pt x="1630138" y="1166664"/>
                  <a:pt x="1339866" y="1201139"/>
                </a:cubicBezTo>
                <a:cubicBezTo>
                  <a:pt x="1049594" y="1235614"/>
                  <a:pt x="1068155" y="1200246"/>
                  <a:pt x="976655" y="1201139"/>
                </a:cubicBezTo>
                <a:cubicBezTo>
                  <a:pt x="885155" y="1202032"/>
                  <a:pt x="429489" y="1193672"/>
                  <a:pt x="250233" y="1201139"/>
                </a:cubicBezTo>
                <a:cubicBezTo>
                  <a:pt x="118757" y="1193457"/>
                  <a:pt x="-5031" y="1113410"/>
                  <a:pt x="0" y="950906"/>
                </a:cubicBezTo>
                <a:cubicBezTo>
                  <a:pt x="12291" y="837697"/>
                  <a:pt x="-13857" y="676837"/>
                  <a:pt x="0" y="586556"/>
                </a:cubicBezTo>
                <a:cubicBezTo>
                  <a:pt x="13857" y="496275"/>
                  <a:pt x="-6089" y="387275"/>
                  <a:pt x="0" y="250233"/>
                </a:cubicBezTo>
                <a:close/>
              </a:path>
              <a:path w="11676185" h="1201139" stroke="0" extrusionOk="0">
                <a:moveTo>
                  <a:pt x="0" y="250233"/>
                </a:moveTo>
                <a:cubicBezTo>
                  <a:pt x="24542" y="114947"/>
                  <a:pt x="100971" y="-14883"/>
                  <a:pt x="250233" y="0"/>
                </a:cubicBezTo>
                <a:cubicBezTo>
                  <a:pt x="357700" y="1230"/>
                  <a:pt x="490559" y="8376"/>
                  <a:pt x="725201" y="0"/>
                </a:cubicBezTo>
                <a:cubicBezTo>
                  <a:pt x="959843" y="-8376"/>
                  <a:pt x="1103057" y="-5142"/>
                  <a:pt x="1311926" y="0"/>
                </a:cubicBezTo>
                <a:cubicBezTo>
                  <a:pt x="1520795" y="5142"/>
                  <a:pt x="1563165" y="9477"/>
                  <a:pt x="1786894" y="0"/>
                </a:cubicBezTo>
                <a:cubicBezTo>
                  <a:pt x="2010623" y="-9477"/>
                  <a:pt x="2229333" y="6420"/>
                  <a:pt x="2597134" y="0"/>
                </a:cubicBezTo>
                <a:cubicBezTo>
                  <a:pt x="2964935" y="-6420"/>
                  <a:pt x="3151380" y="-18761"/>
                  <a:pt x="3407374" y="0"/>
                </a:cubicBezTo>
                <a:cubicBezTo>
                  <a:pt x="3663368" y="18761"/>
                  <a:pt x="3930310" y="-42498"/>
                  <a:pt x="4329370" y="0"/>
                </a:cubicBezTo>
                <a:cubicBezTo>
                  <a:pt x="4728430" y="42498"/>
                  <a:pt x="4670946" y="-7413"/>
                  <a:pt x="4916096" y="0"/>
                </a:cubicBezTo>
                <a:cubicBezTo>
                  <a:pt x="5161246" y="7413"/>
                  <a:pt x="5291411" y="9318"/>
                  <a:pt x="5391064" y="0"/>
                </a:cubicBezTo>
                <a:cubicBezTo>
                  <a:pt x="5490717" y="-9318"/>
                  <a:pt x="5893015" y="33283"/>
                  <a:pt x="6313061" y="0"/>
                </a:cubicBezTo>
                <a:cubicBezTo>
                  <a:pt x="6733107" y="-33283"/>
                  <a:pt x="6690208" y="-23524"/>
                  <a:pt x="6899786" y="0"/>
                </a:cubicBezTo>
                <a:cubicBezTo>
                  <a:pt x="7109364" y="23524"/>
                  <a:pt x="7229459" y="22849"/>
                  <a:pt x="7486511" y="0"/>
                </a:cubicBezTo>
                <a:cubicBezTo>
                  <a:pt x="7743564" y="-22849"/>
                  <a:pt x="7736924" y="-775"/>
                  <a:pt x="7961479" y="0"/>
                </a:cubicBezTo>
                <a:cubicBezTo>
                  <a:pt x="8186034" y="775"/>
                  <a:pt x="8509913" y="-26370"/>
                  <a:pt x="8771719" y="0"/>
                </a:cubicBezTo>
                <a:cubicBezTo>
                  <a:pt x="9033525" y="26370"/>
                  <a:pt x="9222808" y="10357"/>
                  <a:pt x="9470201" y="0"/>
                </a:cubicBezTo>
                <a:cubicBezTo>
                  <a:pt x="9717594" y="-10357"/>
                  <a:pt x="9824975" y="-21595"/>
                  <a:pt x="10168684" y="0"/>
                </a:cubicBezTo>
                <a:cubicBezTo>
                  <a:pt x="10512393" y="21595"/>
                  <a:pt x="10531867" y="-5574"/>
                  <a:pt x="10643652" y="0"/>
                </a:cubicBezTo>
                <a:cubicBezTo>
                  <a:pt x="10755437" y="5574"/>
                  <a:pt x="11089803" y="5581"/>
                  <a:pt x="11425952" y="0"/>
                </a:cubicBezTo>
                <a:cubicBezTo>
                  <a:pt x="11590262" y="-5546"/>
                  <a:pt x="11694469" y="125034"/>
                  <a:pt x="11676185" y="250233"/>
                </a:cubicBezTo>
                <a:cubicBezTo>
                  <a:pt x="11681082" y="388693"/>
                  <a:pt x="11684138" y="469203"/>
                  <a:pt x="11676185" y="586556"/>
                </a:cubicBezTo>
                <a:cubicBezTo>
                  <a:pt x="11668232" y="703909"/>
                  <a:pt x="11676044" y="830707"/>
                  <a:pt x="11676185" y="950906"/>
                </a:cubicBezTo>
                <a:cubicBezTo>
                  <a:pt x="11703160" y="1086628"/>
                  <a:pt x="11596038" y="1207711"/>
                  <a:pt x="11425952" y="1201139"/>
                </a:cubicBezTo>
                <a:cubicBezTo>
                  <a:pt x="11335032" y="1201622"/>
                  <a:pt x="11174535" y="1214109"/>
                  <a:pt x="11062741" y="1201139"/>
                </a:cubicBezTo>
                <a:cubicBezTo>
                  <a:pt x="10950947" y="1188169"/>
                  <a:pt x="10689916" y="1228373"/>
                  <a:pt x="10476016" y="1201139"/>
                </a:cubicBezTo>
                <a:cubicBezTo>
                  <a:pt x="10262117" y="1173905"/>
                  <a:pt x="10231606" y="1186172"/>
                  <a:pt x="10112805" y="1201139"/>
                </a:cubicBezTo>
                <a:cubicBezTo>
                  <a:pt x="9994004" y="1216106"/>
                  <a:pt x="9720494" y="1225553"/>
                  <a:pt x="9414323" y="1201139"/>
                </a:cubicBezTo>
                <a:cubicBezTo>
                  <a:pt x="9108152" y="1176725"/>
                  <a:pt x="8710285" y="1213258"/>
                  <a:pt x="8492326" y="1201139"/>
                </a:cubicBezTo>
                <a:cubicBezTo>
                  <a:pt x="8274367" y="1189020"/>
                  <a:pt x="8008816" y="1199490"/>
                  <a:pt x="7793843" y="1201139"/>
                </a:cubicBezTo>
                <a:cubicBezTo>
                  <a:pt x="7578870" y="1202788"/>
                  <a:pt x="7528212" y="1196619"/>
                  <a:pt x="7430632" y="1201139"/>
                </a:cubicBezTo>
                <a:cubicBezTo>
                  <a:pt x="7333052" y="1205659"/>
                  <a:pt x="7044760" y="1228369"/>
                  <a:pt x="6732150" y="1201139"/>
                </a:cubicBezTo>
                <a:cubicBezTo>
                  <a:pt x="6419540" y="1173909"/>
                  <a:pt x="6471849" y="1186617"/>
                  <a:pt x="6368939" y="1201139"/>
                </a:cubicBezTo>
                <a:cubicBezTo>
                  <a:pt x="6266029" y="1215661"/>
                  <a:pt x="6084826" y="1184727"/>
                  <a:pt x="6005728" y="1201139"/>
                </a:cubicBezTo>
                <a:cubicBezTo>
                  <a:pt x="5926630" y="1217551"/>
                  <a:pt x="5504876" y="1230480"/>
                  <a:pt x="5195489" y="1201139"/>
                </a:cubicBezTo>
                <a:cubicBezTo>
                  <a:pt x="4886102" y="1171798"/>
                  <a:pt x="4557861" y="1233173"/>
                  <a:pt x="4385249" y="1201139"/>
                </a:cubicBezTo>
                <a:cubicBezTo>
                  <a:pt x="4212637" y="1169105"/>
                  <a:pt x="3976555" y="1205807"/>
                  <a:pt x="3798524" y="1201139"/>
                </a:cubicBezTo>
                <a:cubicBezTo>
                  <a:pt x="3620494" y="1196471"/>
                  <a:pt x="3398432" y="1212327"/>
                  <a:pt x="3211799" y="1201139"/>
                </a:cubicBezTo>
                <a:cubicBezTo>
                  <a:pt x="3025167" y="1189951"/>
                  <a:pt x="3014289" y="1203832"/>
                  <a:pt x="2848588" y="1201139"/>
                </a:cubicBezTo>
                <a:cubicBezTo>
                  <a:pt x="2682887" y="1198446"/>
                  <a:pt x="2362447" y="1162777"/>
                  <a:pt x="2038348" y="1201139"/>
                </a:cubicBezTo>
                <a:cubicBezTo>
                  <a:pt x="1714249" y="1239501"/>
                  <a:pt x="1825348" y="1202510"/>
                  <a:pt x="1675137" y="1201139"/>
                </a:cubicBezTo>
                <a:cubicBezTo>
                  <a:pt x="1524926" y="1199768"/>
                  <a:pt x="1056496" y="1189739"/>
                  <a:pt x="864898" y="1201139"/>
                </a:cubicBezTo>
                <a:cubicBezTo>
                  <a:pt x="673300" y="1212539"/>
                  <a:pt x="457083" y="1222397"/>
                  <a:pt x="250233" y="1201139"/>
                </a:cubicBezTo>
                <a:cubicBezTo>
                  <a:pt x="95816" y="1213772"/>
                  <a:pt x="-13577" y="1096978"/>
                  <a:pt x="0" y="950906"/>
                </a:cubicBezTo>
                <a:cubicBezTo>
                  <a:pt x="7940" y="854523"/>
                  <a:pt x="-2195" y="679113"/>
                  <a:pt x="0" y="586556"/>
                </a:cubicBezTo>
                <a:cubicBezTo>
                  <a:pt x="2195" y="493999"/>
                  <a:pt x="-8293" y="394853"/>
                  <a:pt x="0" y="250233"/>
                </a:cubicBezTo>
                <a:close/>
              </a:path>
            </a:pathLst>
          </a:custGeom>
          <a:solidFill>
            <a:schemeClr val="bg1"/>
          </a:solidFill>
          <a:ln w="38100">
            <a:solidFill>
              <a:srgbClr val="F67145"/>
            </a:solidFill>
            <a:extLst>
              <a:ext uri="{C807C97D-BFC1-408E-A445-0C87EB9F89A2}">
                <ask:lineSketchStyleProps xmlns="" xmlns:ask="http://schemas.microsoft.com/office/drawing/2018/sketchyshapes" sd="2214188587">
                  <a:prstGeom prst="roundRect">
                    <a:avLst>
                      <a:gd name="adj" fmla="val 20833"/>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800" b="1" dirty="0" smtClean="0">
                <a:solidFill>
                  <a:prstClr val="black"/>
                </a:solidFill>
                <a:latin typeface="Cambria" panose="02040503050406030204" pitchFamily="18" charset="0"/>
                <a:ea typeface="Cambria" panose="02040503050406030204" pitchFamily="18" charset="0"/>
              </a:rPr>
              <a:t>6. </a:t>
            </a:r>
            <a:r>
              <a:rPr lang="vi-VN" sz="2800" b="1" dirty="0" smtClean="0">
                <a:solidFill>
                  <a:prstClr val="black"/>
                </a:solidFill>
                <a:latin typeface="Cambria" panose="02040503050406030204" pitchFamily="18" charset="0"/>
                <a:ea typeface="Cambria" panose="02040503050406030204" pitchFamily="18" charset="0"/>
              </a:rPr>
              <a:t>Viết </a:t>
            </a:r>
            <a:r>
              <a:rPr lang="vi-VN" sz="2800" b="1" dirty="0">
                <a:solidFill>
                  <a:prstClr val="black"/>
                </a:solidFill>
                <a:latin typeface="Cambria" panose="02040503050406030204" pitchFamily="18" charset="0"/>
                <a:ea typeface="Cambria" panose="02040503050406030204" pitchFamily="18" charset="0"/>
              </a:rPr>
              <a:t>2 – 3 câu nêu cảm nghĩ của em về người bà trong câu chuyện trên.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Rectangle: Rounded Corners 11">
            <a:extLst>
              <a:ext uri="{FF2B5EF4-FFF2-40B4-BE49-F238E27FC236}">
                <a16:creationId xmlns:a16="http://schemas.microsoft.com/office/drawing/2014/main" xmlns="" id="{123CD217-12B4-EB5A-6AF7-3AEB20884511}"/>
              </a:ext>
            </a:extLst>
          </p:cNvPr>
          <p:cNvSpPr/>
          <p:nvPr/>
        </p:nvSpPr>
        <p:spPr>
          <a:xfrm>
            <a:off x="518507" y="1869681"/>
            <a:ext cx="7155508" cy="3778765"/>
          </a:xfrm>
          <a:custGeom>
            <a:avLst/>
            <a:gdLst>
              <a:gd name="connsiteX0" fmla="*/ 0 w 7155508"/>
              <a:gd name="connsiteY0" fmla="*/ 734781 h 3778765"/>
              <a:gd name="connsiteX1" fmla="*/ 734781 w 7155508"/>
              <a:gd name="connsiteY1" fmla="*/ 0 h 3778765"/>
              <a:gd name="connsiteX2" fmla="*/ 1309693 w 7155508"/>
              <a:gd name="connsiteY2" fmla="*/ 0 h 3778765"/>
              <a:gd name="connsiteX3" fmla="*/ 1884606 w 7155508"/>
              <a:gd name="connsiteY3" fmla="*/ 0 h 3778765"/>
              <a:gd name="connsiteX4" fmla="*/ 2459518 w 7155508"/>
              <a:gd name="connsiteY4" fmla="*/ 0 h 3778765"/>
              <a:gd name="connsiteX5" fmla="*/ 2920711 w 7155508"/>
              <a:gd name="connsiteY5" fmla="*/ 0 h 3778765"/>
              <a:gd name="connsiteX6" fmla="*/ 3609343 w 7155508"/>
              <a:gd name="connsiteY6" fmla="*/ 0 h 3778765"/>
              <a:gd name="connsiteX7" fmla="*/ 4070536 w 7155508"/>
              <a:gd name="connsiteY7" fmla="*/ 0 h 3778765"/>
              <a:gd name="connsiteX8" fmla="*/ 4759167 w 7155508"/>
              <a:gd name="connsiteY8" fmla="*/ 0 h 3778765"/>
              <a:gd name="connsiteX9" fmla="*/ 5447798 w 7155508"/>
              <a:gd name="connsiteY9" fmla="*/ 0 h 3778765"/>
              <a:gd name="connsiteX10" fmla="*/ 6420727 w 7155508"/>
              <a:gd name="connsiteY10" fmla="*/ 0 h 3778765"/>
              <a:gd name="connsiteX11" fmla="*/ 7155508 w 7155508"/>
              <a:gd name="connsiteY11" fmla="*/ 734781 h 3778765"/>
              <a:gd name="connsiteX12" fmla="*/ 7155508 w 7155508"/>
              <a:gd name="connsiteY12" fmla="*/ 1288990 h 3778765"/>
              <a:gd name="connsiteX13" fmla="*/ 7155508 w 7155508"/>
              <a:gd name="connsiteY13" fmla="*/ 1843198 h 3778765"/>
              <a:gd name="connsiteX14" fmla="*/ 7155508 w 7155508"/>
              <a:gd name="connsiteY14" fmla="*/ 2443591 h 3778765"/>
              <a:gd name="connsiteX15" fmla="*/ 7155508 w 7155508"/>
              <a:gd name="connsiteY15" fmla="*/ 3043984 h 3778765"/>
              <a:gd name="connsiteX16" fmla="*/ 6420727 w 7155508"/>
              <a:gd name="connsiteY16" fmla="*/ 3778765 h 3778765"/>
              <a:gd name="connsiteX17" fmla="*/ 5675236 w 7155508"/>
              <a:gd name="connsiteY17" fmla="*/ 3778765 h 3778765"/>
              <a:gd name="connsiteX18" fmla="*/ 5100324 w 7155508"/>
              <a:gd name="connsiteY18" fmla="*/ 3778765 h 3778765"/>
              <a:gd name="connsiteX19" fmla="*/ 4468552 w 7155508"/>
              <a:gd name="connsiteY19" fmla="*/ 3778765 h 3778765"/>
              <a:gd name="connsiteX20" fmla="*/ 3779921 w 7155508"/>
              <a:gd name="connsiteY20" fmla="*/ 3778765 h 3778765"/>
              <a:gd name="connsiteX21" fmla="*/ 3034430 w 7155508"/>
              <a:gd name="connsiteY21" fmla="*/ 3778765 h 3778765"/>
              <a:gd name="connsiteX22" fmla="*/ 2288940 w 7155508"/>
              <a:gd name="connsiteY22" fmla="*/ 3778765 h 3778765"/>
              <a:gd name="connsiteX23" fmla="*/ 1827746 w 7155508"/>
              <a:gd name="connsiteY23" fmla="*/ 3778765 h 3778765"/>
              <a:gd name="connsiteX24" fmla="*/ 734781 w 7155508"/>
              <a:gd name="connsiteY24" fmla="*/ 3778765 h 3778765"/>
              <a:gd name="connsiteX25" fmla="*/ 0 w 7155508"/>
              <a:gd name="connsiteY25" fmla="*/ 3043984 h 3778765"/>
              <a:gd name="connsiteX26" fmla="*/ 0 w 7155508"/>
              <a:gd name="connsiteY26" fmla="*/ 2443591 h 3778765"/>
              <a:gd name="connsiteX27" fmla="*/ 0 w 7155508"/>
              <a:gd name="connsiteY27" fmla="*/ 1889383 h 3778765"/>
              <a:gd name="connsiteX28" fmla="*/ 0 w 7155508"/>
              <a:gd name="connsiteY28" fmla="*/ 1358266 h 3778765"/>
              <a:gd name="connsiteX29" fmla="*/ 0 w 7155508"/>
              <a:gd name="connsiteY29" fmla="*/ 734781 h 377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55508" h="3778765" fill="none" extrusionOk="0">
                <a:moveTo>
                  <a:pt x="0" y="734781"/>
                </a:moveTo>
                <a:cubicBezTo>
                  <a:pt x="36265" y="422683"/>
                  <a:pt x="271117" y="77890"/>
                  <a:pt x="734781" y="0"/>
                </a:cubicBezTo>
                <a:cubicBezTo>
                  <a:pt x="963782" y="23269"/>
                  <a:pt x="1081183" y="-5381"/>
                  <a:pt x="1309693" y="0"/>
                </a:cubicBezTo>
                <a:cubicBezTo>
                  <a:pt x="1538203" y="5381"/>
                  <a:pt x="1688615" y="-25763"/>
                  <a:pt x="1884606" y="0"/>
                </a:cubicBezTo>
                <a:cubicBezTo>
                  <a:pt x="2080597" y="25763"/>
                  <a:pt x="2185527" y="-28096"/>
                  <a:pt x="2459518" y="0"/>
                </a:cubicBezTo>
                <a:cubicBezTo>
                  <a:pt x="2733509" y="28096"/>
                  <a:pt x="2730705" y="-9593"/>
                  <a:pt x="2920711" y="0"/>
                </a:cubicBezTo>
                <a:cubicBezTo>
                  <a:pt x="3110717" y="9593"/>
                  <a:pt x="3449385" y="30868"/>
                  <a:pt x="3609343" y="0"/>
                </a:cubicBezTo>
                <a:cubicBezTo>
                  <a:pt x="3769301" y="-30868"/>
                  <a:pt x="3966190" y="13692"/>
                  <a:pt x="4070536" y="0"/>
                </a:cubicBezTo>
                <a:cubicBezTo>
                  <a:pt x="4174882" y="-13692"/>
                  <a:pt x="4549980" y="6094"/>
                  <a:pt x="4759167" y="0"/>
                </a:cubicBezTo>
                <a:cubicBezTo>
                  <a:pt x="4968354" y="-6094"/>
                  <a:pt x="5146220" y="-27708"/>
                  <a:pt x="5447798" y="0"/>
                </a:cubicBezTo>
                <a:cubicBezTo>
                  <a:pt x="5749376" y="27708"/>
                  <a:pt x="5939997" y="22746"/>
                  <a:pt x="6420727" y="0"/>
                </a:cubicBezTo>
                <a:cubicBezTo>
                  <a:pt x="6825003" y="-48509"/>
                  <a:pt x="7155743" y="304955"/>
                  <a:pt x="7155508" y="734781"/>
                </a:cubicBezTo>
                <a:cubicBezTo>
                  <a:pt x="7159687" y="935188"/>
                  <a:pt x="7174366" y="1120117"/>
                  <a:pt x="7155508" y="1288990"/>
                </a:cubicBezTo>
                <a:cubicBezTo>
                  <a:pt x="7136650" y="1457863"/>
                  <a:pt x="7172062" y="1716213"/>
                  <a:pt x="7155508" y="1843198"/>
                </a:cubicBezTo>
                <a:cubicBezTo>
                  <a:pt x="7138954" y="1970183"/>
                  <a:pt x="7184744" y="2196211"/>
                  <a:pt x="7155508" y="2443591"/>
                </a:cubicBezTo>
                <a:cubicBezTo>
                  <a:pt x="7126272" y="2690971"/>
                  <a:pt x="7168601" y="2814017"/>
                  <a:pt x="7155508" y="3043984"/>
                </a:cubicBezTo>
                <a:cubicBezTo>
                  <a:pt x="7208748" y="3499364"/>
                  <a:pt x="6789090" y="3776226"/>
                  <a:pt x="6420727" y="3778765"/>
                </a:cubicBezTo>
                <a:cubicBezTo>
                  <a:pt x="6229925" y="3771574"/>
                  <a:pt x="5999180" y="3771626"/>
                  <a:pt x="5675236" y="3778765"/>
                </a:cubicBezTo>
                <a:cubicBezTo>
                  <a:pt x="5351292" y="3785904"/>
                  <a:pt x="5250455" y="3761728"/>
                  <a:pt x="5100324" y="3778765"/>
                </a:cubicBezTo>
                <a:cubicBezTo>
                  <a:pt x="4950193" y="3795802"/>
                  <a:pt x="4676813" y="3794548"/>
                  <a:pt x="4468552" y="3778765"/>
                </a:cubicBezTo>
                <a:cubicBezTo>
                  <a:pt x="4260291" y="3762982"/>
                  <a:pt x="4032869" y="3796047"/>
                  <a:pt x="3779921" y="3778765"/>
                </a:cubicBezTo>
                <a:cubicBezTo>
                  <a:pt x="3526973" y="3761483"/>
                  <a:pt x="3292929" y="3787675"/>
                  <a:pt x="3034430" y="3778765"/>
                </a:cubicBezTo>
                <a:cubicBezTo>
                  <a:pt x="2775931" y="3769855"/>
                  <a:pt x="2652583" y="3771542"/>
                  <a:pt x="2288940" y="3778765"/>
                </a:cubicBezTo>
                <a:cubicBezTo>
                  <a:pt x="1925297" y="3785989"/>
                  <a:pt x="1923875" y="3773284"/>
                  <a:pt x="1827746" y="3778765"/>
                </a:cubicBezTo>
                <a:cubicBezTo>
                  <a:pt x="1731617" y="3784246"/>
                  <a:pt x="1080628" y="3797366"/>
                  <a:pt x="734781" y="3778765"/>
                </a:cubicBezTo>
                <a:cubicBezTo>
                  <a:pt x="383393" y="3772688"/>
                  <a:pt x="-9722" y="3453875"/>
                  <a:pt x="0" y="3043984"/>
                </a:cubicBezTo>
                <a:cubicBezTo>
                  <a:pt x="-1671" y="2866549"/>
                  <a:pt x="29974" y="2607425"/>
                  <a:pt x="0" y="2443591"/>
                </a:cubicBezTo>
                <a:cubicBezTo>
                  <a:pt x="-29974" y="2279757"/>
                  <a:pt x="-25785" y="2136700"/>
                  <a:pt x="0" y="1889383"/>
                </a:cubicBezTo>
                <a:cubicBezTo>
                  <a:pt x="25785" y="1642066"/>
                  <a:pt x="-8365" y="1469158"/>
                  <a:pt x="0" y="1358266"/>
                </a:cubicBezTo>
                <a:cubicBezTo>
                  <a:pt x="8365" y="1247374"/>
                  <a:pt x="-12798" y="951616"/>
                  <a:pt x="0" y="734781"/>
                </a:cubicBezTo>
                <a:close/>
              </a:path>
              <a:path w="7155508" h="3778765" stroke="0" extrusionOk="0">
                <a:moveTo>
                  <a:pt x="0" y="734781"/>
                </a:moveTo>
                <a:cubicBezTo>
                  <a:pt x="25999" y="332060"/>
                  <a:pt x="280641" y="-65027"/>
                  <a:pt x="734781" y="0"/>
                </a:cubicBezTo>
                <a:cubicBezTo>
                  <a:pt x="980907" y="23111"/>
                  <a:pt x="1023096" y="19536"/>
                  <a:pt x="1252834" y="0"/>
                </a:cubicBezTo>
                <a:cubicBezTo>
                  <a:pt x="1482572" y="-19536"/>
                  <a:pt x="1585714" y="3564"/>
                  <a:pt x="1827746" y="0"/>
                </a:cubicBezTo>
                <a:cubicBezTo>
                  <a:pt x="2069778" y="-3564"/>
                  <a:pt x="2227924" y="-9407"/>
                  <a:pt x="2345799" y="0"/>
                </a:cubicBezTo>
                <a:cubicBezTo>
                  <a:pt x="2463674" y="9407"/>
                  <a:pt x="2732860" y="-5743"/>
                  <a:pt x="3034430" y="0"/>
                </a:cubicBezTo>
                <a:cubicBezTo>
                  <a:pt x="3336000" y="5743"/>
                  <a:pt x="3526875" y="-6995"/>
                  <a:pt x="3723062" y="0"/>
                </a:cubicBezTo>
                <a:cubicBezTo>
                  <a:pt x="3919249" y="6995"/>
                  <a:pt x="4171520" y="-14058"/>
                  <a:pt x="4468552" y="0"/>
                </a:cubicBezTo>
                <a:cubicBezTo>
                  <a:pt x="4765584" y="14058"/>
                  <a:pt x="4792364" y="-19293"/>
                  <a:pt x="5043465" y="0"/>
                </a:cubicBezTo>
                <a:cubicBezTo>
                  <a:pt x="5294566" y="19293"/>
                  <a:pt x="5329714" y="-12312"/>
                  <a:pt x="5561517" y="0"/>
                </a:cubicBezTo>
                <a:cubicBezTo>
                  <a:pt x="5793320" y="12312"/>
                  <a:pt x="6227220" y="-192"/>
                  <a:pt x="6420727" y="0"/>
                </a:cubicBezTo>
                <a:cubicBezTo>
                  <a:pt x="6818243" y="-99595"/>
                  <a:pt x="7155511" y="283265"/>
                  <a:pt x="7155508" y="734781"/>
                </a:cubicBezTo>
                <a:cubicBezTo>
                  <a:pt x="7164139" y="925873"/>
                  <a:pt x="7143963" y="1052120"/>
                  <a:pt x="7155508" y="1335174"/>
                </a:cubicBezTo>
                <a:cubicBezTo>
                  <a:pt x="7167053" y="1618228"/>
                  <a:pt x="7141554" y="1698033"/>
                  <a:pt x="7155508" y="1935567"/>
                </a:cubicBezTo>
                <a:cubicBezTo>
                  <a:pt x="7169462" y="2173101"/>
                  <a:pt x="7151929" y="2375897"/>
                  <a:pt x="7155508" y="2512867"/>
                </a:cubicBezTo>
                <a:cubicBezTo>
                  <a:pt x="7159087" y="2649837"/>
                  <a:pt x="7129875" y="2841720"/>
                  <a:pt x="7155508" y="3043984"/>
                </a:cubicBezTo>
                <a:cubicBezTo>
                  <a:pt x="7125139" y="3487152"/>
                  <a:pt x="6790547" y="3851551"/>
                  <a:pt x="6420727" y="3778765"/>
                </a:cubicBezTo>
                <a:cubicBezTo>
                  <a:pt x="6119837" y="3799780"/>
                  <a:pt x="5955436" y="3756919"/>
                  <a:pt x="5732096" y="3778765"/>
                </a:cubicBezTo>
                <a:cubicBezTo>
                  <a:pt x="5508756" y="3800611"/>
                  <a:pt x="5330634" y="3775341"/>
                  <a:pt x="5100324" y="3778765"/>
                </a:cubicBezTo>
                <a:cubicBezTo>
                  <a:pt x="4870014" y="3782189"/>
                  <a:pt x="4726645" y="3762401"/>
                  <a:pt x="4354833" y="3778765"/>
                </a:cubicBezTo>
                <a:cubicBezTo>
                  <a:pt x="3983021" y="3795129"/>
                  <a:pt x="4003274" y="3780827"/>
                  <a:pt x="3893640" y="3778765"/>
                </a:cubicBezTo>
                <a:cubicBezTo>
                  <a:pt x="3784006" y="3776703"/>
                  <a:pt x="3401134" y="3770524"/>
                  <a:pt x="3261868" y="3778765"/>
                </a:cubicBezTo>
                <a:cubicBezTo>
                  <a:pt x="3122602" y="3787006"/>
                  <a:pt x="2754744" y="3803636"/>
                  <a:pt x="2573237" y="3778765"/>
                </a:cubicBezTo>
                <a:cubicBezTo>
                  <a:pt x="2391730" y="3753894"/>
                  <a:pt x="2231150" y="3778484"/>
                  <a:pt x="1941465" y="3778765"/>
                </a:cubicBezTo>
                <a:cubicBezTo>
                  <a:pt x="1651780" y="3779046"/>
                  <a:pt x="1497775" y="3798807"/>
                  <a:pt x="1366553" y="3778765"/>
                </a:cubicBezTo>
                <a:cubicBezTo>
                  <a:pt x="1235331" y="3758723"/>
                  <a:pt x="869605" y="3763368"/>
                  <a:pt x="734781" y="3778765"/>
                </a:cubicBezTo>
                <a:cubicBezTo>
                  <a:pt x="368960" y="3718798"/>
                  <a:pt x="-12500" y="3440643"/>
                  <a:pt x="0" y="3043984"/>
                </a:cubicBezTo>
                <a:cubicBezTo>
                  <a:pt x="22846" y="2834736"/>
                  <a:pt x="-12970" y="2647816"/>
                  <a:pt x="0" y="2420499"/>
                </a:cubicBezTo>
                <a:cubicBezTo>
                  <a:pt x="12970" y="2193182"/>
                  <a:pt x="-4036" y="2059856"/>
                  <a:pt x="0" y="1912475"/>
                </a:cubicBezTo>
                <a:cubicBezTo>
                  <a:pt x="4036" y="1765094"/>
                  <a:pt x="18843" y="1601332"/>
                  <a:pt x="0" y="1335174"/>
                </a:cubicBezTo>
                <a:cubicBezTo>
                  <a:pt x="-18843" y="1069016"/>
                  <a:pt x="10470" y="970190"/>
                  <a:pt x="0" y="734781"/>
                </a:cubicBezTo>
                <a:close/>
              </a:path>
            </a:pathLst>
          </a:custGeom>
          <a:solidFill>
            <a:schemeClr val="bg1"/>
          </a:solidFill>
          <a:ln w="38100">
            <a:solidFill>
              <a:srgbClr val="4EB461"/>
            </a:solidFill>
            <a:extLst>
              <a:ext uri="{C807C97D-BFC1-408E-A445-0C87EB9F89A2}">
                <ask:lineSketchStyleProps xmlns="" xmlns:ask="http://schemas.microsoft.com/office/drawing/2018/sketchyshapes" sd="2214188587">
                  <a:prstGeom prst="roundRect">
                    <a:avLst>
                      <a:gd name="adj" fmla="val 19445"/>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chemeClr val="accent1">
                    <a:lumMod val="50000"/>
                  </a:schemeClr>
                </a:solidFill>
                <a:latin typeface="Cambria" panose="02040503050406030204" pitchFamily="18" charset="0"/>
                <a:ea typeface="Cambria" panose="02040503050406030204" pitchFamily="18" charset="0"/>
              </a:rPr>
              <a:t>Trong câu chuyện, người bà hết mực lo toan và yêu thương các cháu. Bà biết rõ ràng từng công đoạn và vật dụng cần phải có để lấy mật, cách phân loại mật thu được. Không chỉ vậy, bà còn có một tình yêu bao la dành cho các </a:t>
            </a:r>
            <a:r>
              <a:rPr lang="vi-VN" sz="2800" b="1" dirty="0" smtClean="0">
                <a:solidFill>
                  <a:schemeClr val="accent1">
                    <a:lumMod val="50000"/>
                  </a:schemeClr>
                </a:solidFill>
                <a:latin typeface="Cambria" panose="02040503050406030204" pitchFamily="18" charset="0"/>
                <a:ea typeface="Cambria" panose="02040503050406030204" pitchFamily="18" charset="0"/>
              </a:rPr>
              <a:t>cháu</a:t>
            </a:r>
            <a:r>
              <a:rPr lang="en-US" sz="2800" b="1" dirty="0" smtClean="0">
                <a:solidFill>
                  <a:schemeClr val="accent1">
                    <a:lumMod val="50000"/>
                  </a:schemeClr>
                </a:solidFill>
                <a:latin typeface="Cambria" panose="02040503050406030204" pitchFamily="18" charset="0"/>
                <a:ea typeface="Cambria" panose="02040503050406030204" pitchFamily="18" charset="0"/>
              </a:rPr>
              <a:t> </a:t>
            </a:r>
            <a:r>
              <a:rPr lang="vi-VN" sz="2800" b="1" dirty="0" smtClean="0">
                <a:solidFill>
                  <a:schemeClr val="accent1">
                    <a:lumMod val="50000"/>
                  </a:schemeClr>
                </a:solidFill>
                <a:latin typeface="Cambria" panose="02040503050406030204" pitchFamily="18" charset="0"/>
                <a:ea typeface="Cambria" panose="02040503050406030204" pitchFamily="18" charset="0"/>
              </a:rPr>
              <a:t>và </a:t>
            </a:r>
            <a:r>
              <a:rPr lang="vi-VN" sz="2800" b="1" dirty="0">
                <a:solidFill>
                  <a:schemeClr val="accent1">
                    <a:lumMod val="50000"/>
                  </a:schemeClr>
                </a:solidFill>
                <a:latin typeface="Cambria" panose="02040503050406030204" pitchFamily="18" charset="0"/>
                <a:ea typeface="Cambria" panose="02040503050406030204" pitchFamily="18" charset="0"/>
              </a:rPr>
              <a:t>tình cảm hàng xóm láng giềng.</a:t>
            </a:r>
            <a:endParaRPr kumimoji="0" lang="en-US" sz="28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endParaRPr>
          </a:p>
        </p:txBody>
      </p:sp>
      <p:pic>
        <p:nvPicPr>
          <p:cNvPr id="16" name="Picture 15" descr="A cartoon of a child writing on a book at a desk&#10;&#10;AI-generated content may be incorrect.">
            <a:extLst>
              <a:ext uri="{FF2B5EF4-FFF2-40B4-BE49-F238E27FC236}">
                <a16:creationId xmlns:a16="http://schemas.microsoft.com/office/drawing/2014/main" xmlns="" id="{4240C1E0-3CD5-97DA-4FAA-F375E5DCF69E}"/>
              </a:ext>
            </a:extLst>
          </p:cNvPr>
          <p:cNvPicPr>
            <a:picLocks noChangeAspect="1"/>
          </p:cNvPicPr>
          <p:nvPr/>
        </p:nvPicPr>
        <p:blipFill>
          <a:blip r:embed="rId3">
            <a:extLst>
              <a:ext uri="{28A0092B-C50C-407E-A947-70E740481C1C}">
                <a14:useLocalDpi xmlns:a14="http://schemas.microsoft.com/office/drawing/2010/main" val="0"/>
              </a:ext>
            </a:extLst>
          </a:blip>
          <a:srcRect t="15259"/>
          <a:stretch/>
        </p:blipFill>
        <p:spPr>
          <a:xfrm>
            <a:off x="7861010" y="2916820"/>
            <a:ext cx="4073082" cy="3476309"/>
          </a:xfrm>
          <a:prstGeom prst="rect">
            <a:avLst/>
          </a:prstGeom>
        </p:spPr>
      </p:pic>
    </p:spTree>
    <p:extLst>
      <p:ext uri="{BB962C8B-B14F-4D97-AF65-F5344CB8AC3E}">
        <p14:creationId xmlns:p14="http://schemas.microsoft.com/office/powerpoint/2010/main" val="9037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49B1707-7529-BCB9-4391-98D93090E667}"/>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E656B3F-6A2B-B495-5E61-08BBE245B346}"/>
              </a:ext>
            </a:extLst>
          </p:cNvPr>
          <p:cNvSpPr/>
          <p:nvPr/>
        </p:nvSpPr>
        <p:spPr>
          <a:xfrm>
            <a:off x="674556" y="3429000"/>
            <a:ext cx="6072924" cy="807574"/>
          </a:xfrm>
          <a:custGeom>
            <a:avLst/>
            <a:gdLst>
              <a:gd name="connsiteX0" fmla="*/ 0 w 6072924"/>
              <a:gd name="connsiteY0" fmla="*/ 0 h 807574"/>
              <a:gd name="connsiteX1" fmla="*/ 0 w 6072924"/>
              <a:gd name="connsiteY1" fmla="*/ 0 h 807574"/>
              <a:gd name="connsiteX2" fmla="*/ 6072924 w 6072924"/>
              <a:gd name="connsiteY2" fmla="*/ 0 h 807574"/>
              <a:gd name="connsiteX3" fmla="*/ 6072924 w 6072924"/>
              <a:gd name="connsiteY3" fmla="*/ 0 h 807574"/>
              <a:gd name="connsiteX4" fmla="*/ 6072924 w 6072924"/>
              <a:gd name="connsiteY4" fmla="*/ 807574 h 807574"/>
              <a:gd name="connsiteX5" fmla="*/ 6072924 w 6072924"/>
              <a:gd name="connsiteY5" fmla="*/ 807574 h 807574"/>
              <a:gd name="connsiteX6" fmla="*/ 0 w 6072924"/>
              <a:gd name="connsiteY6" fmla="*/ 807574 h 807574"/>
              <a:gd name="connsiteX7" fmla="*/ 0 w 6072924"/>
              <a:gd name="connsiteY7" fmla="*/ 807574 h 807574"/>
              <a:gd name="connsiteX8" fmla="*/ 0 w 6072924"/>
              <a:gd name="connsiteY8" fmla="*/ 0 h 8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72924" h="807574" fill="none" extrusionOk="0">
                <a:moveTo>
                  <a:pt x="0" y="0"/>
                </a:moveTo>
                <a:lnTo>
                  <a:pt x="0" y="0"/>
                </a:lnTo>
                <a:cubicBezTo>
                  <a:pt x="2603218" y="-46332"/>
                  <a:pt x="4542285" y="133940"/>
                  <a:pt x="6072924" y="0"/>
                </a:cubicBezTo>
                <a:lnTo>
                  <a:pt x="6072924" y="0"/>
                </a:lnTo>
                <a:cubicBezTo>
                  <a:pt x="6082706" y="234672"/>
                  <a:pt x="6128911" y="436319"/>
                  <a:pt x="6072924" y="807574"/>
                </a:cubicBezTo>
                <a:lnTo>
                  <a:pt x="6072924" y="807574"/>
                </a:lnTo>
                <a:cubicBezTo>
                  <a:pt x="4756784" y="729563"/>
                  <a:pt x="1320262" y="785637"/>
                  <a:pt x="0" y="807574"/>
                </a:cubicBezTo>
                <a:lnTo>
                  <a:pt x="0" y="807574"/>
                </a:lnTo>
                <a:cubicBezTo>
                  <a:pt x="-23216" y="533047"/>
                  <a:pt x="-69408" y="264232"/>
                  <a:pt x="0" y="0"/>
                </a:cubicBezTo>
                <a:close/>
              </a:path>
              <a:path w="6072924" h="807574" stroke="0" extrusionOk="0">
                <a:moveTo>
                  <a:pt x="0" y="0"/>
                </a:moveTo>
                <a:lnTo>
                  <a:pt x="0" y="0"/>
                </a:lnTo>
                <a:cubicBezTo>
                  <a:pt x="770561" y="-16420"/>
                  <a:pt x="5411585" y="-157111"/>
                  <a:pt x="6072924" y="0"/>
                </a:cubicBezTo>
                <a:lnTo>
                  <a:pt x="6072924" y="0"/>
                </a:lnTo>
                <a:cubicBezTo>
                  <a:pt x="6103310" y="227134"/>
                  <a:pt x="6135699" y="657974"/>
                  <a:pt x="6072924" y="807574"/>
                </a:cubicBezTo>
                <a:lnTo>
                  <a:pt x="6072924" y="807574"/>
                </a:lnTo>
                <a:cubicBezTo>
                  <a:pt x="4673332" y="807974"/>
                  <a:pt x="1304543" y="885072"/>
                  <a:pt x="0" y="807574"/>
                </a:cubicBezTo>
                <a:lnTo>
                  <a:pt x="0" y="807574"/>
                </a:lnTo>
                <a:cubicBezTo>
                  <a:pt x="22807" y="671620"/>
                  <a:pt x="-31397" y="302994"/>
                  <a:pt x="0" y="0"/>
                </a:cubicBezTo>
                <a:close/>
              </a:path>
            </a:pathLst>
          </a:custGeom>
          <a:solidFill>
            <a:srgbClr val="DAF6DF"/>
          </a:solidFill>
          <a:ln>
            <a:solidFill>
              <a:srgbClr val="259B3B"/>
            </a:solidFill>
            <a:extLst>
              <a:ext uri="{C807C97D-BFC1-408E-A445-0C87EB9F89A2}">
                <ask:lineSketchStyleProps xmlns="" xmlns:ask="http://schemas.microsoft.com/office/drawing/2018/sketchyshapes" sd="2214188587">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văn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vở</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descr="A cartoon of a child sitting at a desk&#10;&#10;Description automatically generated">
            <a:extLst>
              <a:ext uri="{FF2B5EF4-FFF2-40B4-BE49-F238E27FC236}">
                <a16:creationId xmlns:a16="http://schemas.microsoft.com/office/drawing/2014/main" xmlns="" id="{D7B1777C-175B-0B47-6B06-F7B6968D9B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4319" y="424205"/>
            <a:ext cx="6856286" cy="6858000"/>
          </a:xfrm>
          <a:prstGeom prst="rect">
            <a:avLst/>
          </a:prstGeom>
        </p:spPr>
      </p:pic>
      <p:pic>
        <p:nvPicPr>
          <p:cNvPr id="7" name="Picture 6">
            <a:extLst>
              <a:ext uri="{FF2B5EF4-FFF2-40B4-BE49-F238E27FC236}">
                <a16:creationId xmlns:a16="http://schemas.microsoft.com/office/drawing/2014/main" xmlns="" id="{6B9AA7BA-A7AB-12FF-6BCA-5CA9BF62FB22}"/>
              </a:ext>
            </a:extLst>
          </p:cNvPr>
          <p:cNvPicPr>
            <a:picLocks noChangeAspect="1"/>
          </p:cNvPicPr>
          <p:nvPr/>
        </p:nvPicPr>
        <p:blipFill>
          <a:blip r:embed="rId3"/>
          <a:stretch>
            <a:fillRect/>
          </a:stretch>
        </p:blipFill>
        <p:spPr>
          <a:xfrm>
            <a:off x="270084" y="1012605"/>
            <a:ext cx="7157324" cy="2267909"/>
          </a:xfrm>
          <a:prstGeom prst="rect">
            <a:avLst/>
          </a:prstGeom>
        </p:spPr>
      </p:pic>
    </p:spTree>
    <p:extLst>
      <p:ext uri="{BB962C8B-B14F-4D97-AF65-F5344CB8AC3E}">
        <p14:creationId xmlns:p14="http://schemas.microsoft.com/office/powerpoint/2010/main" val="183896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9AD7D16B-69F3-4BF5-58C4-1BABD42609F2}"/>
              </a:ext>
            </a:extLst>
          </p:cNvPr>
          <p:cNvSpPr/>
          <p:nvPr/>
        </p:nvSpPr>
        <p:spPr>
          <a:xfrm>
            <a:off x="1128603" y="4906743"/>
            <a:ext cx="6384421" cy="663369"/>
          </a:xfrm>
          <a:custGeom>
            <a:avLst/>
            <a:gdLst>
              <a:gd name="connsiteX0" fmla="*/ 0 w 6384421"/>
              <a:gd name="connsiteY0" fmla="*/ 0 h 663369"/>
              <a:gd name="connsiteX1" fmla="*/ 0 w 6384421"/>
              <a:gd name="connsiteY1" fmla="*/ 0 h 663369"/>
              <a:gd name="connsiteX2" fmla="*/ 6384421 w 6384421"/>
              <a:gd name="connsiteY2" fmla="*/ 0 h 663369"/>
              <a:gd name="connsiteX3" fmla="*/ 6384421 w 6384421"/>
              <a:gd name="connsiteY3" fmla="*/ 0 h 663369"/>
              <a:gd name="connsiteX4" fmla="*/ 6384421 w 6384421"/>
              <a:gd name="connsiteY4" fmla="*/ 663369 h 663369"/>
              <a:gd name="connsiteX5" fmla="*/ 6384421 w 6384421"/>
              <a:gd name="connsiteY5" fmla="*/ 663369 h 663369"/>
              <a:gd name="connsiteX6" fmla="*/ 0 w 6384421"/>
              <a:gd name="connsiteY6" fmla="*/ 663369 h 663369"/>
              <a:gd name="connsiteX7" fmla="*/ 0 w 6384421"/>
              <a:gd name="connsiteY7" fmla="*/ 663369 h 663369"/>
              <a:gd name="connsiteX8" fmla="*/ 0 w 6384421"/>
              <a:gd name="connsiteY8" fmla="*/ 0 h 66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4421" h="663369" fill="none" extrusionOk="0">
                <a:moveTo>
                  <a:pt x="0" y="0"/>
                </a:moveTo>
                <a:lnTo>
                  <a:pt x="0" y="0"/>
                </a:lnTo>
                <a:cubicBezTo>
                  <a:pt x="2141971" y="5753"/>
                  <a:pt x="3279934" y="-51483"/>
                  <a:pt x="6384421" y="0"/>
                </a:cubicBezTo>
                <a:lnTo>
                  <a:pt x="6384421" y="0"/>
                </a:lnTo>
                <a:cubicBezTo>
                  <a:pt x="6363754" y="121645"/>
                  <a:pt x="6407929" y="392219"/>
                  <a:pt x="6384421" y="663369"/>
                </a:cubicBezTo>
                <a:lnTo>
                  <a:pt x="6384421" y="663369"/>
                </a:lnTo>
                <a:cubicBezTo>
                  <a:pt x="3623952" y="644411"/>
                  <a:pt x="2511046" y="602728"/>
                  <a:pt x="0" y="663369"/>
                </a:cubicBezTo>
                <a:lnTo>
                  <a:pt x="0" y="663369"/>
                </a:lnTo>
                <a:cubicBezTo>
                  <a:pt x="-59561" y="370742"/>
                  <a:pt x="-40812" y="243627"/>
                  <a:pt x="0" y="0"/>
                </a:cubicBezTo>
                <a:close/>
              </a:path>
              <a:path w="6384421" h="663369" stroke="0" extrusionOk="0">
                <a:moveTo>
                  <a:pt x="0" y="0"/>
                </a:moveTo>
                <a:lnTo>
                  <a:pt x="0" y="0"/>
                </a:lnTo>
                <a:cubicBezTo>
                  <a:pt x="2272299" y="-133594"/>
                  <a:pt x="3868550" y="63808"/>
                  <a:pt x="6384421" y="0"/>
                </a:cubicBezTo>
                <a:lnTo>
                  <a:pt x="6384421" y="0"/>
                </a:lnTo>
                <a:cubicBezTo>
                  <a:pt x="6378278" y="241340"/>
                  <a:pt x="6421958" y="360168"/>
                  <a:pt x="6384421" y="663369"/>
                </a:cubicBezTo>
                <a:lnTo>
                  <a:pt x="6384421" y="663369"/>
                </a:lnTo>
                <a:cubicBezTo>
                  <a:pt x="4554096" y="604475"/>
                  <a:pt x="891953" y="677602"/>
                  <a:pt x="0" y="663369"/>
                </a:cubicBezTo>
                <a:lnTo>
                  <a:pt x="0" y="663369"/>
                </a:lnTo>
                <a:cubicBezTo>
                  <a:pt x="-34530" y="403278"/>
                  <a:pt x="-4089" y="330770"/>
                  <a:pt x="0" y="0"/>
                </a:cubicBezTo>
                <a:close/>
              </a:path>
            </a:pathLst>
          </a:custGeom>
          <a:solidFill>
            <a:srgbClr val="FF7D8B"/>
          </a:solidFill>
          <a:ln w="28575">
            <a:solidFill>
              <a:srgbClr val="7867FF"/>
            </a:solidFill>
            <a:extLst>
              <a:ext uri="{C807C97D-BFC1-408E-A445-0C87EB9F89A2}">
                <ask:lineSketchStyleProps xmlns="" xmlns:ask="http://schemas.microsoft.com/office/drawing/2018/sketchyshapes" sd="852854689">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thân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8" name="Rectangle: Rounded Corners 7">
            <a:extLst>
              <a:ext uri="{FF2B5EF4-FFF2-40B4-BE49-F238E27FC236}">
                <a16:creationId xmlns:a16="http://schemas.microsoft.com/office/drawing/2014/main" xmlns="" id="{A7428C8C-6854-225B-8596-61E5902B4D97}"/>
              </a:ext>
            </a:extLst>
          </p:cNvPr>
          <p:cNvSpPr/>
          <p:nvPr/>
        </p:nvSpPr>
        <p:spPr>
          <a:xfrm>
            <a:off x="5932799" y="5761844"/>
            <a:ext cx="4726500" cy="663369"/>
          </a:xfrm>
          <a:custGeom>
            <a:avLst/>
            <a:gdLst>
              <a:gd name="connsiteX0" fmla="*/ 0 w 4726500"/>
              <a:gd name="connsiteY0" fmla="*/ 0 h 663369"/>
              <a:gd name="connsiteX1" fmla="*/ 0 w 4726500"/>
              <a:gd name="connsiteY1" fmla="*/ 0 h 663369"/>
              <a:gd name="connsiteX2" fmla="*/ 4726500 w 4726500"/>
              <a:gd name="connsiteY2" fmla="*/ 0 h 663369"/>
              <a:gd name="connsiteX3" fmla="*/ 4726500 w 4726500"/>
              <a:gd name="connsiteY3" fmla="*/ 0 h 663369"/>
              <a:gd name="connsiteX4" fmla="*/ 4726500 w 4726500"/>
              <a:gd name="connsiteY4" fmla="*/ 663369 h 663369"/>
              <a:gd name="connsiteX5" fmla="*/ 4726500 w 4726500"/>
              <a:gd name="connsiteY5" fmla="*/ 663369 h 663369"/>
              <a:gd name="connsiteX6" fmla="*/ 0 w 4726500"/>
              <a:gd name="connsiteY6" fmla="*/ 663369 h 663369"/>
              <a:gd name="connsiteX7" fmla="*/ 0 w 4726500"/>
              <a:gd name="connsiteY7" fmla="*/ 663369 h 663369"/>
              <a:gd name="connsiteX8" fmla="*/ 0 w 4726500"/>
              <a:gd name="connsiteY8" fmla="*/ 0 h 66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6500" h="663369" fill="none" extrusionOk="0">
                <a:moveTo>
                  <a:pt x="0" y="0"/>
                </a:moveTo>
                <a:lnTo>
                  <a:pt x="0" y="0"/>
                </a:lnTo>
                <a:cubicBezTo>
                  <a:pt x="836229" y="5753"/>
                  <a:pt x="3744263" y="-51483"/>
                  <a:pt x="4726500" y="0"/>
                </a:cubicBezTo>
                <a:lnTo>
                  <a:pt x="4726500" y="0"/>
                </a:lnTo>
                <a:cubicBezTo>
                  <a:pt x="4705833" y="121645"/>
                  <a:pt x="4750008" y="392219"/>
                  <a:pt x="4726500" y="663369"/>
                </a:cubicBezTo>
                <a:lnTo>
                  <a:pt x="4726500" y="663369"/>
                </a:lnTo>
                <a:cubicBezTo>
                  <a:pt x="3304820" y="644411"/>
                  <a:pt x="2170527" y="602728"/>
                  <a:pt x="0" y="663369"/>
                </a:cubicBezTo>
                <a:lnTo>
                  <a:pt x="0" y="663369"/>
                </a:lnTo>
                <a:cubicBezTo>
                  <a:pt x="-59561" y="370742"/>
                  <a:pt x="-40812" y="243627"/>
                  <a:pt x="0" y="0"/>
                </a:cubicBezTo>
                <a:close/>
              </a:path>
              <a:path w="4726500" h="663369" stroke="0" extrusionOk="0">
                <a:moveTo>
                  <a:pt x="0" y="0"/>
                </a:moveTo>
                <a:lnTo>
                  <a:pt x="0" y="0"/>
                </a:lnTo>
                <a:cubicBezTo>
                  <a:pt x="647002" y="-133594"/>
                  <a:pt x="3707622" y="63808"/>
                  <a:pt x="4726500" y="0"/>
                </a:cubicBezTo>
                <a:lnTo>
                  <a:pt x="4726500" y="0"/>
                </a:lnTo>
                <a:cubicBezTo>
                  <a:pt x="4720357" y="241340"/>
                  <a:pt x="4764037" y="360168"/>
                  <a:pt x="4726500" y="663369"/>
                </a:cubicBezTo>
                <a:lnTo>
                  <a:pt x="4726500" y="663369"/>
                </a:lnTo>
                <a:cubicBezTo>
                  <a:pt x="3977618" y="604475"/>
                  <a:pt x="2200973" y="677602"/>
                  <a:pt x="0" y="663369"/>
                </a:cubicBezTo>
                <a:lnTo>
                  <a:pt x="0" y="663369"/>
                </a:lnTo>
                <a:cubicBezTo>
                  <a:pt x="-34530" y="403278"/>
                  <a:pt x="-4089" y="330770"/>
                  <a:pt x="0" y="0"/>
                </a:cubicBezTo>
                <a:close/>
              </a:path>
            </a:pathLst>
          </a:custGeom>
          <a:solidFill>
            <a:srgbClr val="FF7D8B"/>
          </a:solidFill>
          <a:ln w="28575">
            <a:solidFill>
              <a:srgbClr val="7867FF"/>
            </a:solidFill>
            <a:extLst>
              <a:ext uri="{C807C97D-BFC1-408E-A445-0C87EB9F89A2}">
                <ask:lineSketchStyleProps xmlns="" xmlns:ask="http://schemas.microsoft.com/office/drawing/2018/sketchyshapes" sd="852854689">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5" name="Picture 4">
            <a:extLst>
              <a:ext uri="{FF2B5EF4-FFF2-40B4-BE49-F238E27FC236}">
                <a16:creationId xmlns:a16="http://schemas.microsoft.com/office/drawing/2014/main" xmlns="" id="{D6CA177F-7160-5350-7153-E88A9060EEE8}"/>
              </a:ext>
            </a:extLst>
          </p:cNvPr>
          <p:cNvPicPr>
            <a:picLocks noChangeAspect="1"/>
          </p:cNvPicPr>
          <p:nvPr/>
        </p:nvPicPr>
        <p:blipFill>
          <a:blip r:embed="rId2"/>
          <a:stretch>
            <a:fillRect/>
          </a:stretch>
        </p:blipFill>
        <p:spPr>
          <a:xfrm>
            <a:off x="2266283" y="0"/>
            <a:ext cx="4109060" cy="1353429"/>
          </a:xfrm>
          <a:prstGeom prst="rect">
            <a:avLst/>
          </a:prstGeom>
        </p:spPr>
      </p:pic>
    </p:spTree>
    <p:extLst>
      <p:ext uri="{BB962C8B-B14F-4D97-AF65-F5344CB8AC3E}">
        <p14:creationId xmlns:p14="http://schemas.microsoft.com/office/powerpoint/2010/main" val="41233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B588F98-8F6B-B77B-F5BA-888A4F8EB22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xmlns="" id="{5CDF2859-D391-5EA9-37D8-9B4B0B9E6427}"/>
              </a:ext>
            </a:extLst>
          </p:cNvPr>
          <p:cNvPicPr>
            <a:picLocks noChangeAspect="1"/>
          </p:cNvPicPr>
          <p:nvPr/>
        </p:nvPicPr>
        <p:blipFill>
          <a:blip r:embed="rId2"/>
          <a:stretch>
            <a:fillRect/>
          </a:stretch>
        </p:blipFill>
        <p:spPr>
          <a:xfrm>
            <a:off x="1270048" y="388089"/>
            <a:ext cx="9217951" cy="3292125"/>
          </a:xfrm>
          <a:prstGeom prst="rect">
            <a:avLst/>
          </a:prstGeom>
        </p:spPr>
      </p:pic>
    </p:spTree>
    <p:extLst>
      <p:ext uri="{BB962C8B-B14F-4D97-AF65-F5344CB8AC3E}">
        <p14:creationId xmlns:p14="http://schemas.microsoft.com/office/powerpoint/2010/main" val="222560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955D4C75-B399-FC21-A0AB-2789EAB9430B}"/>
              </a:ext>
            </a:extLst>
          </p:cNvPr>
          <p:cNvSpPr/>
          <p:nvPr/>
        </p:nvSpPr>
        <p:spPr>
          <a:xfrm>
            <a:off x="353625" y="2049915"/>
            <a:ext cx="7268707" cy="3352043"/>
          </a:xfrm>
          <a:custGeom>
            <a:avLst/>
            <a:gdLst>
              <a:gd name="connsiteX0" fmla="*/ 0 w 7268707"/>
              <a:gd name="connsiteY0" fmla="*/ 0 h 3352043"/>
              <a:gd name="connsiteX1" fmla="*/ 0 w 7268707"/>
              <a:gd name="connsiteY1" fmla="*/ 0 h 3352043"/>
              <a:gd name="connsiteX2" fmla="*/ 7268707 w 7268707"/>
              <a:gd name="connsiteY2" fmla="*/ 0 h 3352043"/>
              <a:gd name="connsiteX3" fmla="*/ 7268707 w 7268707"/>
              <a:gd name="connsiteY3" fmla="*/ 0 h 3352043"/>
              <a:gd name="connsiteX4" fmla="*/ 7268707 w 7268707"/>
              <a:gd name="connsiteY4" fmla="*/ 3352043 h 3352043"/>
              <a:gd name="connsiteX5" fmla="*/ 7268707 w 7268707"/>
              <a:gd name="connsiteY5" fmla="*/ 3352043 h 3352043"/>
              <a:gd name="connsiteX6" fmla="*/ 0 w 7268707"/>
              <a:gd name="connsiteY6" fmla="*/ 3352043 h 3352043"/>
              <a:gd name="connsiteX7" fmla="*/ 0 w 7268707"/>
              <a:gd name="connsiteY7" fmla="*/ 3352043 h 3352043"/>
              <a:gd name="connsiteX8" fmla="*/ 0 w 7268707"/>
              <a:gd name="connsiteY8" fmla="*/ 0 h 335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8707" h="3352043" fill="none" extrusionOk="0">
                <a:moveTo>
                  <a:pt x="0" y="0"/>
                </a:moveTo>
                <a:lnTo>
                  <a:pt x="0" y="0"/>
                </a:lnTo>
                <a:cubicBezTo>
                  <a:pt x="1006208" y="5753"/>
                  <a:pt x="4928818" y="-51483"/>
                  <a:pt x="7268707" y="0"/>
                </a:cubicBezTo>
                <a:lnTo>
                  <a:pt x="7268707" y="0"/>
                </a:lnTo>
                <a:cubicBezTo>
                  <a:pt x="7108000" y="1123801"/>
                  <a:pt x="7308374" y="2610812"/>
                  <a:pt x="7268707" y="3352043"/>
                </a:cubicBezTo>
                <a:lnTo>
                  <a:pt x="7268707" y="3352043"/>
                </a:lnTo>
                <a:cubicBezTo>
                  <a:pt x="3729831" y="3333085"/>
                  <a:pt x="2566549" y="3291402"/>
                  <a:pt x="0" y="3352043"/>
                </a:cubicBezTo>
                <a:lnTo>
                  <a:pt x="0" y="3352043"/>
                </a:lnTo>
                <a:cubicBezTo>
                  <a:pt x="32216" y="2207711"/>
                  <a:pt x="57206" y="687231"/>
                  <a:pt x="0" y="0"/>
                </a:cubicBezTo>
                <a:close/>
              </a:path>
              <a:path w="7268707" h="3352043" stroke="0" extrusionOk="0">
                <a:moveTo>
                  <a:pt x="0" y="0"/>
                </a:moveTo>
                <a:lnTo>
                  <a:pt x="0" y="0"/>
                </a:lnTo>
                <a:cubicBezTo>
                  <a:pt x="1793813" y="-133594"/>
                  <a:pt x="6418183" y="63808"/>
                  <a:pt x="7268707" y="0"/>
                </a:cubicBezTo>
                <a:lnTo>
                  <a:pt x="7268707" y="0"/>
                </a:lnTo>
                <a:cubicBezTo>
                  <a:pt x="7145707" y="1205646"/>
                  <a:pt x="7365567" y="1775558"/>
                  <a:pt x="7268707" y="3352043"/>
                </a:cubicBezTo>
                <a:lnTo>
                  <a:pt x="7268707" y="3352043"/>
                </a:lnTo>
                <a:cubicBezTo>
                  <a:pt x="5051247" y="3293149"/>
                  <a:pt x="3609265" y="3366276"/>
                  <a:pt x="0" y="3352043"/>
                </a:cubicBezTo>
                <a:lnTo>
                  <a:pt x="0" y="3352043"/>
                </a:lnTo>
                <a:cubicBezTo>
                  <a:pt x="-3173" y="1951825"/>
                  <a:pt x="-94267" y="387266"/>
                  <a:pt x="0" y="0"/>
                </a:cubicBezTo>
                <a:close/>
              </a:path>
            </a:pathLst>
          </a:custGeom>
          <a:solidFill>
            <a:schemeClr val="bg1"/>
          </a:solidFill>
          <a:ln w="38100">
            <a:solidFill>
              <a:srgbClr val="FF6D7B"/>
            </a:solidFill>
            <a:extLst>
              <a:ext uri="{C807C97D-BFC1-408E-A445-0C87EB9F89A2}">
                <ask:lineSketchStyleProps xmlns="" xmlns:ask="http://schemas.microsoft.com/office/drawing/2018/sketchyshapes" sd="852854689">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Thân cao không phải gỗ đâu,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Lá xanh to lớn, che đầu mưa rơi.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Trổ hoa rồi kết nải tươi,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Quả vàng, quả chín,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thơm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lừng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Đố bạn đó là cây gì?</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xmlns="" id="{C79E7E8D-1A01-7C77-C515-0927976F966F}"/>
              </a:ext>
            </a:extLst>
          </p:cNvPr>
          <p:cNvPicPr>
            <a:picLocks noChangeAspect="1"/>
          </p:cNvPicPr>
          <p:nvPr/>
        </p:nvPicPr>
        <p:blipFill>
          <a:blip r:embed="rId3"/>
          <a:stretch>
            <a:fillRect/>
          </a:stretch>
        </p:blipFill>
        <p:spPr>
          <a:xfrm>
            <a:off x="7754694" y="2364709"/>
            <a:ext cx="4083681" cy="2722454"/>
          </a:xfrm>
          <a:prstGeom prst="rect">
            <a:avLst/>
          </a:prstGeom>
        </p:spPr>
      </p:pic>
      <p:sp>
        <p:nvSpPr>
          <p:cNvPr id="7" name="Rectangle: Rounded Corners 6">
            <a:extLst>
              <a:ext uri="{FF2B5EF4-FFF2-40B4-BE49-F238E27FC236}">
                <a16:creationId xmlns:a16="http://schemas.microsoft.com/office/drawing/2014/main" xmlns="" id="{514EA212-579D-1419-31AB-259D3A8EC631}"/>
              </a:ext>
            </a:extLst>
          </p:cNvPr>
          <p:cNvSpPr/>
          <p:nvPr/>
        </p:nvSpPr>
        <p:spPr>
          <a:xfrm>
            <a:off x="8127892" y="4855957"/>
            <a:ext cx="3337283" cy="774947"/>
          </a:xfrm>
          <a:prstGeom prst="roundRect">
            <a:avLst>
              <a:gd name="adj" fmla="val 12283"/>
            </a:avLst>
          </a:prstGeom>
          <a:solidFill>
            <a:srgbClr val="786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Cây</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chuối</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xmlns="" id="{2CA814B1-E20B-C8EB-2011-B1D13032CCD2}"/>
              </a:ext>
            </a:extLst>
          </p:cNvPr>
          <p:cNvPicPr>
            <a:picLocks noChangeAspect="1"/>
          </p:cNvPicPr>
          <p:nvPr/>
        </p:nvPicPr>
        <p:blipFill>
          <a:blip r:embed="rId4"/>
          <a:stretch>
            <a:fillRect/>
          </a:stretch>
        </p:blipFill>
        <p:spPr>
          <a:xfrm>
            <a:off x="1017592" y="363898"/>
            <a:ext cx="10156816" cy="1457070"/>
          </a:xfrm>
          <a:prstGeom prst="rect">
            <a:avLst/>
          </a:prstGeom>
        </p:spPr>
      </p:pic>
    </p:spTree>
    <p:extLst>
      <p:ext uri="{BB962C8B-B14F-4D97-AF65-F5344CB8AC3E}">
        <p14:creationId xmlns:p14="http://schemas.microsoft.com/office/powerpoint/2010/main" val="362325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2" name="fairy-dust-sound-effect.wav"/>
                                        </p:tgtEl>
                                      </p:cMediaNode>
                                    </p:audio>
                                  </p:sub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DDB0295-8C5B-9562-3810-CCC1F34493D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xmlns="" id="{66AED26E-62D3-6EBD-8CF3-AE94B3C8F152}"/>
              </a:ext>
            </a:extLst>
          </p:cNvPr>
          <p:cNvPicPr>
            <a:picLocks noChangeAspect="1"/>
          </p:cNvPicPr>
          <p:nvPr/>
        </p:nvPicPr>
        <p:blipFill>
          <a:blip r:embed="rId2"/>
          <a:stretch>
            <a:fillRect/>
          </a:stretch>
        </p:blipFill>
        <p:spPr>
          <a:xfrm>
            <a:off x="2199391" y="4899387"/>
            <a:ext cx="7793217" cy="1958613"/>
          </a:xfrm>
          <a:prstGeom prst="rect">
            <a:avLst/>
          </a:prstGeom>
        </p:spPr>
      </p:pic>
    </p:spTree>
    <p:extLst>
      <p:ext uri="{BB962C8B-B14F-4D97-AF65-F5344CB8AC3E}">
        <p14:creationId xmlns:p14="http://schemas.microsoft.com/office/powerpoint/2010/main" val="195506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A0CAC5D-1C91-6C91-1E48-F03AE94C0A4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xmlns="" id="{11592EEF-0C9C-B6C8-DDDA-0F1EBAD0E8D8}"/>
              </a:ext>
            </a:extLst>
          </p:cNvPr>
          <p:cNvPicPr>
            <a:picLocks noChangeAspect="1"/>
          </p:cNvPicPr>
          <p:nvPr/>
        </p:nvPicPr>
        <p:blipFill>
          <a:blip r:embed="rId2"/>
          <a:stretch>
            <a:fillRect/>
          </a:stretch>
        </p:blipFill>
        <p:spPr>
          <a:xfrm>
            <a:off x="1487024" y="4071887"/>
            <a:ext cx="9217951" cy="2786113"/>
          </a:xfrm>
          <a:prstGeom prst="rect">
            <a:avLst/>
          </a:prstGeom>
        </p:spPr>
      </p:pic>
    </p:spTree>
    <p:extLst>
      <p:ext uri="{BB962C8B-B14F-4D97-AF65-F5344CB8AC3E}">
        <p14:creationId xmlns:p14="http://schemas.microsoft.com/office/powerpoint/2010/main" val="216443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A2A5252-5AA7-4BB9-4367-5F432868001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xmlns="" id="{F8E90B56-7368-2EC6-CB68-3CAC1F080449}"/>
              </a:ext>
            </a:extLst>
          </p:cNvPr>
          <p:cNvSpPr txBox="1"/>
          <p:nvPr/>
        </p:nvSpPr>
        <p:spPr>
          <a:xfrm>
            <a:off x="305610" y="1249298"/>
            <a:ext cx="4078822" cy="5262979"/>
          </a:xfrm>
          <a:prstGeom prst="rect">
            <a:avLst/>
          </a:prstGeom>
          <a:noFill/>
        </p:spPr>
        <p:txBody>
          <a:bodyPr wrap="square">
            <a:spAutoFit/>
          </a:bodyPr>
          <a:lstStyle/>
          <a:p>
            <a:r>
              <a:rPr lang="en-US" sz="2400" dirty="0" err="1">
                <a:solidFill>
                  <a:prstClr val="black"/>
                </a:solidFill>
                <a:latin typeface="Cambria" panose="02040503050406030204" pitchFamily="18" charset="0"/>
                <a:ea typeface="Cambria" panose="02040503050406030204" pitchFamily="18" charset="0"/>
              </a:rPr>
              <a:t>Mưa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như</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mẹ</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rây</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bột</a:t>
            </a:r>
            <a:endParaRPr lang="en-US" sz="2400" dirty="0">
              <a:solidFill>
                <a:prstClr val="black"/>
              </a:solidFill>
              <a:latin typeface="Cambria" panose="02040503050406030204" pitchFamily="18" charset="0"/>
              <a:ea typeface="Cambria" panose="02040503050406030204" pitchFamily="18" charset="0"/>
            </a:endParaRPr>
          </a:p>
          <a:p>
            <a:r>
              <a:rPr lang="en-US" sz="2400" dirty="0" err="1">
                <a:solidFill>
                  <a:prstClr val="black"/>
                </a:solidFill>
                <a:latin typeface="Cambria" panose="02040503050406030204" pitchFamily="18" charset="0"/>
                <a:ea typeface="Cambria" panose="02040503050406030204" pitchFamily="18" charset="0"/>
              </a:rPr>
              <a:t>Là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cơn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mưa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mùa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xuân</a:t>
            </a:r>
            <a:endParaRPr lang="en-US" sz="2400" dirty="0">
              <a:solidFill>
                <a:prstClr val="black"/>
              </a:solidFill>
              <a:latin typeface="Cambria" panose="02040503050406030204" pitchFamily="18" charset="0"/>
              <a:ea typeface="Cambria" panose="02040503050406030204" pitchFamily="18" charset="0"/>
            </a:endParaRPr>
          </a:p>
          <a:p>
            <a:r>
              <a:rPr lang="en-US" sz="2400" dirty="0">
                <a:solidFill>
                  <a:prstClr val="black"/>
                </a:solidFill>
                <a:latin typeface="Cambria" panose="02040503050406030204" pitchFamily="18" charset="0"/>
                <a:ea typeface="Cambria" panose="02040503050406030204" pitchFamily="18" charset="0"/>
              </a:rPr>
              <a:t>Hoa </a:t>
            </a:r>
            <a:r>
              <a:rPr lang="en-US" sz="2400" dirty="0" err="1">
                <a:solidFill>
                  <a:prstClr val="black"/>
                </a:solidFill>
                <a:latin typeface="Cambria" panose="02040503050406030204" pitchFamily="18" charset="0"/>
                <a:ea typeface="Cambria" panose="02040503050406030204" pitchFamily="18" charset="0"/>
              </a:rPr>
              <a:t>mai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nở</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tần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ngần</a:t>
            </a:r>
            <a:endParaRPr lang="en-US" sz="2400" dirty="0">
              <a:solidFill>
                <a:prstClr val="black"/>
              </a:solidFill>
              <a:latin typeface="Cambria" panose="02040503050406030204" pitchFamily="18" charset="0"/>
              <a:ea typeface="Cambria" panose="02040503050406030204" pitchFamily="18" charset="0"/>
            </a:endParaRPr>
          </a:p>
          <a:p>
            <a:r>
              <a:rPr lang="en-US" sz="2400" dirty="0" err="1">
                <a:solidFill>
                  <a:prstClr val="black"/>
                </a:solidFill>
                <a:latin typeface="Cambria" panose="02040503050406030204" pitchFamily="18" charset="0"/>
                <a:ea typeface="Cambria" panose="02040503050406030204" pitchFamily="18" charset="0"/>
              </a:rPr>
              <a:t>Hé</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bừng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tia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mới</a:t>
            </a:r>
            <a:r>
              <a:rPr lang="en-US" sz="2400" dirty="0">
                <a:solidFill>
                  <a:prstClr val="black"/>
                </a:solidFill>
                <a:latin typeface="Cambria" panose="02040503050406030204" pitchFamily="18" charset="0"/>
                <a:ea typeface="Cambria" panose="02040503050406030204" pitchFamily="18" charset="0"/>
              </a:rPr>
              <a:t>. </a:t>
            </a:r>
          </a:p>
          <a:p>
            <a:endParaRPr lang="en-US" sz="2400" dirty="0" smtClean="0">
              <a:solidFill>
                <a:prstClr val="black"/>
              </a:solidFill>
              <a:latin typeface="Cambria" panose="02040503050406030204" pitchFamily="18" charset="0"/>
              <a:ea typeface="Cambria" panose="02040503050406030204" pitchFamily="18" charset="0"/>
            </a:endParaRPr>
          </a:p>
          <a:p>
            <a:r>
              <a:rPr lang="en-US" sz="2400" dirty="0" err="1" smtClean="0">
                <a:solidFill>
                  <a:prstClr val="black"/>
                </a:solidFill>
                <a:latin typeface="Cambria" panose="02040503050406030204" pitchFamily="18" charset="0"/>
                <a:ea typeface="Cambria" panose="02040503050406030204" pitchFamily="18" charset="0"/>
              </a:rPr>
              <a:t>Cơn</a:t>
            </a:r>
            <a:r>
              <a:rPr lang="en-US" sz="2400" dirty="0" smtClean="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mưa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rào</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tháng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Năm</a:t>
            </a:r>
            <a:endParaRPr lang="en-US" sz="2400" dirty="0">
              <a:solidFill>
                <a:prstClr val="black"/>
              </a:solidFill>
              <a:latin typeface="Cambria" panose="02040503050406030204" pitchFamily="18" charset="0"/>
              <a:ea typeface="Cambria" panose="02040503050406030204" pitchFamily="18" charset="0"/>
            </a:endParaRPr>
          </a:p>
          <a:p>
            <a:r>
              <a:rPr lang="en-US" sz="2400" dirty="0" err="1">
                <a:solidFill>
                  <a:prstClr val="black"/>
                </a:solidFill>
                <a:latin typeface="Cambria" panose="02040503050406030204" pitchFamily="18" charset="0"/>
                <a:ea typeface="Cambria" panose="02040503050406030204" pitchFamily="18" charset="0"/>
              </a:rPr>
              <a:t>Như</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bị</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thần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sấm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đuổi</a:t>
            </a:r>
            <a:endParaRPr lang="en-US" sz="2400" dirty="0">
              <a:solidFill>
                <a:prstClr val="black"/>
              </a:solidFill>
              <a:latin typeface="Cambria" panose="02040503050406030204" pitchFamily="18" charset="0"/>
              <a:ea typeface="Cambria" panose="02040503050406030204" pitchFamily="18" charset="0"/>
            </a:endParaRPr>
          </a:p>
          <a:p>
            <a:r>
              <a:rPr lang="en-US" sz="2400" dirty="0" err="1">
                <a:solidFill>
                  <a:prstClr val="black"/>
                </a:solidFill>
                <a:latin typeface="Cambria" panose="02040503050406030204" pitchFamily="18" charset="0"/>
                <a:ea typeface="Cambria" panose="02040503050406030204" pitchFamily="18" charset="0"/>
              </a:rPr>
              <a:t>Chị</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ra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đồng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hai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buổi</a:t>
            </a:r>
            <a:endParaRPr lang="en-US" sz="2400" dirty="0">
              <a:solidFill>
                <a:prstClr val="black"/>
              </a:solidFill>
              <a:latin typeface="Cambria" panose="02040503050406030204" pitchFamily="18" charset="0"/>
              <a:ea typeface="Cambria" panose="02040503050406030204" pitchFamily="18" charset="0"/>
            </a:endParaRPr>
          </a:p>
          <a:p>
            <a:r>
              <a:rPr lang="en-US" sz="2400" dirty="0" err="1">
                <a:solidFill>
                  <a:prstClr val="black"/>
                </a:solidFill>
                <a:latin typeface="Cambria" panose="02040503050406030204" pitchFamily="18" charset="0"/>
                <a:ea typeface="Cambria" panose="02040503050406030204" pitchFamily="18" charset="0"/>
              </a:rPr>
              <a:t>Lúa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chín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vàng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mênh</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mông</a:t>
            </a:r>
            <a:r>
              <a:rPr lang="en-US" sz="2400" dirty="0">
                <a:solidFill>
                  <a:prstClr val="black"/>
                </a:solidFill>
                <a:latin typeface="Cambria" panose="02040503050406030204" pitchFamily="18" charset="0"/>
                <a:ea typeface="Cambria" panose="02040503050406030204" pitchFamily="18" charset="0"/>
              </a:rPr>
              <a:t>.</a:t>
            </a:r>
          </a:p>
          <a:p>
            <a:endParaRPr lang="en-US" sz="2400" dirty="0">
              <a:solidFill>
                <a:prstClr val="black"/>
              </a:solidFill>
              <a:latin typeface="Cambria" panose="02040503050406030204" pitchFamily="18" charset="0"/>
              <a:ea typeface="Cambria" panose="02040503050406030204" pitchFamily="18" charset="0"/>
            </a:endParaRPr>
          </a:p>
          <a:p>
            <a:r>
              <a:rPr lang="en-US" sz="2400" dirty="0" err="1" smtClean="0">
                <a:solidFill>
                  <a:prstClr val="black"/>
                </a:solidFill>
                <a:latin typeface="Cambria" panose="02040503050406030204" pitchFamily="18" charset="0"/>
                <a:ea typeface="Cambria" panose="02040503050406030204" pitchFamily="18" charset="0"/>
              </a:rPr>
              <a:t>Mưa</a:t>
            </a:r>
            <a:r>
              <a:rPr lang="en-US" sz="2400" dirty="0" smtClean="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dài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như</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nhớ</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mẹ</a:t>
            </a:r>
            <a:endParaRPr lang="en-US" sz="2400" dirty="0">
              <a:solidFill>
                <a:prstClr val="black"/>
              </a:solidFill>
              <a:latin typeface="Cambria" panose="02040503050406030204" pitchFamily="18" charset="0"/>
              <a:ea typeface="Cambria" panose="02040503050406030204" pitchFamily="18" charset="0"/>
            </a:endParaRPr>
          </a:p>
          <a:p>
            <a:r>
              <a:rPr lang="en-US" sz="2400" dirty="0" err="1">
                <a:solidFill>
                  <a:prstClr val="black"/>
                </a:solidFill>
                <a:latin typeface="Cambria" panose="02040503050406030204" pitchFamily="18" charset="0"/>
                <a:ea typeface="Cambria" panose="02040503050406030204" pitchFamily="18" charset="0"/>
              </a:rPr>
              <a:t>Là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cơn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mưa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tháng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Mười</a:t>
            </a:r>
            <a:endParaRPr lang="en-US" sz="2400" dirty="0">
              <a:solidFill>
                <a:prstClr val="black"/>
              </a:solidFill>
              <a:latin typeface="Cambria" panose="02040503050406030204" pitchFamily="18" charset="0"/>
              <a:ea typeface="Cambria" panose="02040503050406030204" pitchFamily="18" charset="0"/>
            </a:endParaRPr>
          </a:p>
          <a:p>
            <a:r>
              <a:rPr lang="en-US" sz="2400" dirty="0" err="1">
                <a:solidFill>
                  <a:prstClr val="black"/>
                </a:solidFill>
                <a:latin typeface="Cambria" panose="02040503050406030204" pitchFamily="18" charset="0"/>
                <a:ea typeface="Cambria" panose="02040503050406030204" pitchFamily="18" charset="0"/>
              </a:rPr>
              <a:t>Bếp</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lửa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bà</a:t>
            </a:r>
            <a:r>
              <a:rPr lang="en-US" sz="2400" dirty="0">
                <a:solidFill>
                  <a:prstClr val="black"/>
                </a:solidFill>
                <a:latin typeface="Cambria" panose="02040503050406030204" pitchFamily="18" charset="0"/>
                <a:ea typeface="Cambria" panose="02040503050406030204" pitchFamily="18" charset="0"/>
              </a:rPr>
              <a:t> hay </a:t>
            </a:r>
            <a:r>
              <a:rPr lang="en-US" sz="2400" dirty="0" err="1">
                <a:solidFill>
                  <a:prstClr val="black"/>
                </a:solidFill>
                <a:latin typeface="Cambria" panose="02040503050406030204" pitchFamily="18" charset="0"/>
                <a:ea typeface="Cambria" panose="02040503050406030204" pitchFamily="18" charset="0"/>
              </a:rPr>
              <a:t>cười</a:t>
            </a:r>
            <a:endParaRPr lang="en-US" sz="2400" dirty="0">
              <a:solidFill>
                <a:prstClr val="black"/>
              </a:solidFill>
              <a:latin typeface="Cambria" panose="02040503050406030204" pitchFamily="18" charset="0"/>
              <a:ea typeface="Cambria" panose="02040503050406030204" pitchFamily="18" charset="0"/>
            </a:endParaRPr>
          </a:p>
          <a:p>
            <a:r>
              <a:rPr lang="en-US" sz="2400" dirty="0" err="1">
                <a:solidFill>
                  <a:prstClr val="black"/>
                </a:solidFill>
                <a:latin typeface="Cambria" panose="02040503050406030204" pitchFamily="18" charset="0"/>
                <a:ea typeface="Cambria" panose="02040503050406030204" pitchFamily="18" charset="0"/>
              </a:rPr>
              <a:t>Giã</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ngô</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thơm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mùi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nắng</a:t>
            </a:r>
            <a:r>
              <a:rPr lang="en-US" sz="2400" dirty="0">
                <a:solidFill>
                  <a:prstClr val="black"/>
                </a:solidFill>
                <a:latin typeface="Cambria" panose="02040503050406030204" pitchFamily="18" charset="0"/>
                <a:ea typeface="Cambria" panose="02040503050406030204" pitchFamily="18" charset="0"/>
              </a:rPr>
              <a:t>.</a:t>
            </a:r>
          </a:p>
        </p:txBody>
      </p:sp>
      <p:pic>
        <p:nvPicPr>
          <p:cNvPr id="8" name="Picture 7">
            <a:extLst>
              <a:ext uri="{FF2B5EF4-FFF2-40B4-BE49-F238E27FC236}">
                <a16:creationId xmlns:a16="http://schemas.microsoft.com/office/drawing/2014/main" xmlns="" id="{647B3A11-DD62-7FE7-7463-A6577FE13A57}"/>
              </a:ext>
            </a:extLst>
          </p:cNvPr>
          <p:cNvPicPr>
            <a:picLocks noChangeAspect="1"/>
          </p:cNvPicPr>
          <p:nvPr/>
        </p:nvPicPr>
        <p:blipFill>
          <a:blip r:embed="rId2"/>
          <a:stretch>
            <a:fillRect/>
          </a:stretch>
        </p:blipFill>
        <p:spPr>
          <a:xfrm>
            <a:off x="446285" y="350759"/>
            <a:ext cx="7254869" cy="749873"/>
          </a:xfrm>
          <a:prstGeom prst="rect">
            <a:avLst/>
          </a:prstGeom>
        </p:spPr>
      </p:pic>
      <p:pic>
        <p:nvPicPr>
          <p:cNvPr id="9" name="Picture 8">
            <a:extLst>
              <a:ext uri="{FF2B5EF4-FFF2-40B4-BE49-F238E27FC236}">
                <a16:creationId xmlns:a16="http://schemas.microsoft.com/office/drawing/2014/main" xmlns="" id="{04BFFC01-E931-E878-7C4B-3003D89F268B}"/>
              </a:ext>
            </a:extLst>
          </p:cNvPr>
          <p:cNvPicPr>
            <a:picLocks noChangeAspect="1"/>
          </p:cNvPicPr>
          <p:nvPr/>
        </p:nvPicPr>
        <p:blipFill>
          <a:blip r:embed="rId3"/>
          <a:stretch>
            <a:fillRect/>
          </a:stretch>
        </p:blipFill>
        <p:spPr>
          <a:xfrm>
            <a:off x="3009638" y="874361"/>
            <a:ext cx="1963082" cy="749873"/>
          </a:xfrm>
          <a:prstGeom prst="rect">
            <a:avLst/>
          </a:prstGeom>
        </p:spPr>
      </p:pic>
      <p:pic>
        <p:nvPicPr>
          <p:cNvPr id="11" name="Picture 10">
            <a:extLst>
              <a:ext uri="{FF2B5EF4-FFF2-40B4-BE49-F238E27FC236}">
                <a16:creationId xmlns:a16="http://schemas.microsoft.com/office/drawing/2014/main" xmlns="" id="{0813AE71-00C4-587C-F8B7-093D7921EA73}"/>
              </a:ext>
            </a:extLst>
          </p:cNvPr>
          <p:cNvPicPr>
            <a:picLocks noChangeAspect="1"/>
          </p:cNvPicPr>
          <p:nvPr/>
        </p:nvPicPr>
        <p:blipFill>
          <a:blip r:embed="rId4"/>
          <a:stretch>
            <a:fillRect/>
          </a:stretch>
        </p:blipFill>
        <p:spPr>
          <a:xfrm>
            <a:off x="7533355" y="1100631"/>
            <a:ext cx="4353035" cy="5196585"/>
          </a:xfrm>
          <a:prstGeom prst="rect">
            <a:avLst/>
          </a:prstGeom>
        </p:spPr>
      </p:pic>
      <p:sp>
        <p:nvSpPr>
          <p:cNvPr id="12" name="TextBox 11">
            <a:extLst>
              <a:ext uri="{FF2B5EF4-FFF2-40B4-BE49-F238E27FC236}">
                <a16:creationId xmlns:a16="http://schemas.microsoft.com/office/drawing/2014/main" xmlns="" id="{2E748F43-541C-06BC-F932-BF3BE06658C5}"/>
              </a:ext>
            </a:extLst>
          </p:cNvPr>
          <p:cNvSpPr txBox="1"/>
          <p:nvPr/>
        </p:nvSpPr>
        <p:spPr>
          <a:xfrm>
            <a:off x="3991179" y="2875291"/>
            <a:ext cx="3843453" cy="3785652"/>
          </a:xfrm>
          <a:prstGeom prst="rect">
            <a:avLst/>
          </a:prstGeom>
          <a:noFill/>
        </p:spPr>
        <p:txBody>
          <a:bodyPr wrap="square">
            <a:spAutoFit/>
          </a:bodyPr>
          <a:lstStyle/>
          <a:p>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Đây</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cơn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mưa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của</a:t>
            </a:r>
            <a:r>
              <a:rPr lang="en-US" sz="2400" dirty="0">
                <a:solidFill>
                  <a:prstClr val="black"/>
                </a:solidFill>
                <a:latin typeface="Cambria" panose="02040503050406030204" pitchFamily="18" charset="0"/>
                <a:ea typeface="Cambria" panose="02040503050406030204" pitchFamily="18" charset="0"/>
              </a:rPr>
              <a:t> con</a:t>
            </a:r>
          </a:p>
          <a:p>
            <a:r>
              <a:rPr lang="en-US" sz="2400" dirty="0" err="1">
                <a:solidFill>
                  <a:prstClr val="black"/>
                </a:solidFill>
                <a:latin typeface="Cambria" panose="02040503050406030204" pitchFamily="18" charset="0"/>
                <a:ea typeface="Cambria" panose="02040503050406030204" pitchFamily="18" charset="0"/>
              </a:rPr>
              <a:t>Từ</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đôi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bàn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tay</a:t>
            </a:r>
            <a:r>
              <a:rPr lang="en-US" sz="2400" dirty="0">
                <a:solidFill>
                  <a:prstClr val="black"/>
                </a:solidFill>
                <a:latin typeface="Cambria" panose="02040503050406030204" pitchFamily="18" charset="0"/>
                <a:ea typeface="Cambria" panose="02040503050406030204" pitchFamily="18" charset="0"/>
              </a:rPr>
              <a:t> son</a:t>
            </a:r>
          </a:p>
          <a:p>
            <a:r>
              <a:rPr lang="en-US" sz="2400" dirty="0" err="1">
                <a:solidFill>
                  <a:prstClr val="black"/>
                </a:solidFill>
                <a:latin typeface="Cambria" panose="02040503050406030204" pitchFamily="18" charset="0"/>
                <a:ea typeface="Cambria" panose="02040503050406030204" pitchFamily="18" charset="0"/>
              </a:rPr>
              <a:t>Từ</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búp</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sen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thùng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tưới</a:t>
            </a:r>
            <a:endParaRPr lang="en-US" sz="2400" dirty="0">
              <a:solidFill>
                <a:prstClr val="black"/>
              </a:solidFill>
              <a:latin typeface="Cambria" panose="02040503050406030204" pitchFamily="18" charset="0"/>
              <a:ea typeface="Cambria" panose="02040503050406030204" pitchFamily="18" charset="0"/>
            </a:endParaRPr>
          </a:p>
          <a:p>
            <a:r>
              <a:rPr lang="en-US" sz="2400" dirty="0" err="1" smtClean="0">
                <a:solidFill>
                  <a:prstClr val="black"/>
                </a:solidFill>
                <a:latin typeface="Cambria" panose="02040503050406030204" pitchFamily="18" charset="0"/>
                <a:ea typeface="Cambria" panose="02040503050406030204" pitchFamily="18" charset="0"/>
              </a:rPr>
              <a:t>Mưa</a:t>
            </a:r>
            <a:r>
              <a:rPr lang="en-US" sz="2400" dirty="0" smtClean="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xoè</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đầy</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lá</a:t>
            </a:r>
            <a:r>
              <a:rPr lang="en-US" sz="2400" dirty="0">
                <a:solidFill>
                  <a:prstClr val="black"/>
                </a:solidFill>
                <a:latin typeface="Cambria" panose="02040503050406030204" pitchFamily="18" charset="0"/>
                <a:ea typeface="Cambria" panose="02040503050406030204" pitchFamily="18" charset="0"/>
              </a:rPr>
              <a:t> non.</a:t>
            </a:r>
          </a:p>
          <a:p>
            <a:endParaRPr lang="en-US" sz="2400" dirty="0">
              <a:solidFill>
                <a:prstClr val="black"/>
              </a:solidFill>
              <a:latin typeface="Cambria" panose="02040503050406030204" pitchFamily="18" charset="0"/>
              <a:ea typeface="Cambria" panose="02040503050406030204" pitchFamily="18" charset="0"/>
            </a:endParaRPr>
          </a:p>
          <a:p>
            <a:r>
              <a:rPr lang="en-US" sz="2400" dirty="0" err="1" smtClean="0">
                <a:solidFill>
                  <a:prstClr val="black"/>
                </a:solidFill>
                <a:latin typeface="Cambria" panose="02040503050406030204" pitchFamily="18" charset="0"/>
                <a:ea typeface="Cambria" panose="02040503050406030204" pitchFamily="18" charset="0"/>
              </a:rPr>
              <a:t>Như</a:t>
            </a:r>
            <a:r>
              <a:rPr lang="en-US" sz="2400" dirty="0" smtClean="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mặt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trời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mới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lên</a:t>
            </a:r>
            <a:endParaRPr lang="en-US" sz="2400" dirty="0">
              <a:solidFill>
                <a:prstClr val="black"/>
              </a:solidFill>
              <a:latin typeface="Cambria" panose="02040503050406030204" pitchFamily="18" charset="0"/>
              <a:ea typeface="Cambria" panose="02040503050406030204" pitchFamily="18" charset="0"/>
            </a:endParaRPr>
          </a:p>
          <a:p>
            <a:r>
              <a:rPr lang="en-US" sz="2400" dirty="0" err="1">
                <a:solidFill>
                  <a:prstClr val="black"/>
                </a:solidFill>
                <a:latin typeface="Cambria" panose="02040503050406030204" pitchFamily="18" charset="0"/>
                <a:ea typeface="Cambria" panose="02040503050406030204" pitchFamily="18" charset="0"/>
              </a:rPr>
              <a:t>Cành</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quýt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treo</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quả</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đỏ</a:t>
            </a:r>
            <a:endParaRPr lang="en-US" sz="2400" dirty="0">
              <a:solidFill>
                <a:prstClr val="black"/>
              </a:solidFill>
              <a:latin typeface="Cambria" panose="02040503050406030204" pitchFamily="18" charset="0"/>
              <a:ea typeface="Cambria" panose="02040503050406030204" pitchFamily="18" charset="0"/>
            </a:endParaRPr>
          </a:p>
          <a:p>
            <a:r>
              <a:rPr lang="en-US" sz="2400" dirty="0">
                <a:solidFill>
                  <a:prstClr val="black"/>
                </a:solidFill>
                <a:latin typeface="Cambria" panose="02040503050406030204" pitchFamily="18" charset="0"/>
                <a:ea typeface="Cambria" panose="02040503050406030204" pitchFamily="18" charset="0"/>
              </a:rPr>
              <a:t>Con </a:t>
            </a:r>
            <a:r>
              <a:rPr lang="en-US" sz="2400" dirty="0" err="1">
                <a:solidFill>
                  <a:prstClr val="black"/>
                </a:solidFill>
                <a:latin typeface="Cambria" panose="02040503050406030204" pitchFamily="18" charset="0"/>
                <a:ea typeface="Cambria" panose="02040503050406030204" pitchFamily="18" charset="0"/>
              </a:rPr>
              <a:t>chim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vườn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lấp</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ló</a:t>
            </a:r>
            <a:endParaRPr lang="en-US" sz="2400" dirty="0">
              <a:solidFill>
                <a:prstClr val="black"/>
              </a:solidFill>
              <a:latin typeface="Cambria" panose="02040503050406030204" pitchFamily="18" charset="0"/>
              <a:ea typeface="Cambria" panose="02040503050406030204" pitchFamily="18" charset="0"/>
            </a:endParaRPr>
          </a:p>
          <a:p>
            <a:r>
              <a:rPr lang="en-US" sz="2400" dirty="0" err="1">
                <a:solidFill>
                  <a:prstClr val="black"/>
                </a:solidFill>
                <a:latin typeface="Cambria" panose="02040503050406030204" pitchFamily="18" charset="0"/>
                <a:ea typeface="Cambria" panose="02040503050406030204" pitchFamily="18" charset="0"/>
              </a:rPr>
              <a:t>Hót</a:t>
            </a:r>
            <a:r>
              <a:rPr lang="en-US" sz="2400" dirty="0">
                <a:solidFill>
                  <a:prstClr val="black"/>
                </a:solidFill>
                <a:latin typeface="Cambria" panose="02040503050406030204" pitchFamily="18" charset="0"/>
                <a:ea typeface="Cambria" panose="02040503050406030204" pitchFamily="18" charset="0"/>
              </a:rPr>
              <a:t> vang </a:t>
            </a:r>
            <a:r>
              <a:rPr lang="en-US" sz="2400" dirty="0" err="1">
                <a:solidFill>
                  <a:prstClr val="black"/>
                </a:solidFill>
                <a:latin typeface="Cambria" panose="02040503050406030204" pitchFamily="18" charset="0"/>
                <a:ea typeface="Cambria" panose="02040503050406030204" pitchFamily="18" charset="0"/>
              </a:rPr>
              <a:t>ngời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tiếng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mưa</a:t>
            </a:r>
            <a:r>
              <a:rPr lang="en-US" sz="2400" dirty="0">
                <a:solidFill>
                  <a:prstClr val="black"/>
                </a:solidFill>
                <a:latin typeface="Cambria" panose="02040503050406030204" pitchFamily="18" charset="0"/>
                <a:ea typeface="Cambria" panose="02040503050406030204" pitchFamily="18" charset="0"/>
              </a:rPr>
              <a:t>...   </a:t>
            </a:r>
          </a:p>
          <a:p>
            <a:pPr algn="r"/>
            <a:r>
              <a:rPr lang="en-US" sz="2400" b="1" i="1" dirty="0">
                <a:solidFill>
                  <a:prstClr val="black"/>
                </a:solidFill>
                <a:latin typeface="Cambria" panose="02040503050406030204" pitchFamily="18" charset="0"/>
                <a:ea typeface="Cambria" panose="02040503050406030204" pitchFamily="18" charset="0"/>
              </a:rPr>
              <a:t>Lê </a:t>
            </a:r>
            <a:r>
              <a:rPr lang="en-US" sz="2400" b="1" i="1" dirty="0" err="1">
                <a:solidFill>
                  <a:prstClr val="black"/>
                </a:solidFill>
                <a:latin typeface="Cambria" panose="02040503050406030204" pitchFamily="18" charset="0"/>
                <a:ea typeface="Cambria" panose="02040503050406030204" pitchFamily="18" charset="0"/>
              </a:rPr>
              <a:t>Thị</a:t>
            </a:r>
            <a:r>
              <a:rPr lang="en-US" sz="2400" b="1" i="1" dirty="0">
                <a:solidFill>
                  <a:prstClr val="black"/>
                </a:solidFill>
                <a:latin typeface="Cambria" panose="02040503050406030204" pitchFamily="18" charset="0"/>
                <a:ea typeface="Cambria" panose="02040503050406030204" pitchFamily="18" charset="0"/>
              </a:rPr>
              <a:t> </a:t>
            </a:r>
            <a:r>
              <a:rPr lang="en-US" sz="2400" b="1" i="1" dirty="0" err="1">
                <a:solidFill>
                  <a:prstClr val="black"/>
                </a:solidFill>
                <a:latin typeface="Cambria" panose="02040503050406030204" pitchFamily="18" charset="0"/>
                <a:ea typeface="Cambria" panose="02040503050406030204" pitchFamily="18" charset="0"/>
              </a:rPr>
              <a:t>Mây</a:t>
            </a:r>
            <a:endParaRPr lang="en-US" sz="2400" b="1" i="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897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2FF962B-1D6F-369C-4BD7-D7D0942222A5}"/>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363C0255-BD77-8F88-FF99-D017FB36E57A}"/>
              </a:ext>
            </a:extLst>
          </p:cNvPr>
          <p:cNvSpPr/>
          <p:nvPr/>
        </p:nvSpPr>
        <p:spPr>
          <a:xfrm>
            <a:off x="972227" y="682225"/>
            <a:ext cx="10638397" cy="2398656"/>
          </a:xfrm>
          <a:custGeom>
            <a:avLst/>
            <a:gdLst>
              <a:gd name="connsiteX0" fmla="*/ 0 w 10638397"/>
              <a:gd name="connsiteY0" fmla="*/ 0 h 2398656"/>
              <a:gd name="connsiteX1" fmla="*/ 0 w 10638397"/>
              <a:gd name="connsiteY1" fmla="*/ 0 h 2398656"/>
              <a:gd name="connsiteX2" fmla="*/ 10638397 w 10638397"/>
              <a:gd name="connsiteY2" fmla="*/ 0 h 2398656"/>
              <a:gd name="connsiteX3" fmla="*/ 10638397 w 10638397"/>
              <a:gd name="connsiteY3" fmla="*/ 0 h 2398656"/>
              <a:gd name="connsiteX4" fmla="*/ 10638397 w 10638397"/>
              <a:gd name="connsiteY4" fmla="*/ 2398656 h 2398656"/>
              <a:gd name="connsiteX5" fmla="*/ 10638397 w 10638397"/>
              <a:gd name="connsiteY5" fmla="*/ 2398656 h 2398656"/>
              <a:gd name="connsiteX6" fmla="*/ 0 w 10638397"/>
              <a:gd name="connsiteY6" fmla="*/ 2398656 h 2398656"/>
              <a:gd name="connsiteX7" fmla="*/ 0 w 10638397"/>
              <a:gd name="connsiteY7" fmla="*/ 2398656 h 2398656"/>
              <a:gd name="connsiteX8" fmla="*/ 0 w 10638397"/>
              <a:gd name="connsiteY8" fmla="*/ 0 h 239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8397" h="2398656" fill="none" extrusionOk="0">
                <a:moveTo>
                  <a:pt x="0" y="0"/>
                </a:moveTo>
                <a:lnTo>
                  <a:pt x="0" y="0"/>
                </a:lnTo>
                <a:cubicBezTo>
                  <a:pt x="3005062" y="-46332"/>
                  <a:pt x="6166150" y="133940"/>
                  <a:pt x="10638397" y="0"/>
                </a:cubicBezTo>
                <a:lnTo>
                  <a:pt x="10638397" y="0"/>
                </a:lnTo>
                <a:cubicBezTo>
                  <a:pt x="10596896" y="547834"/>
                  <a:pt x="10767032" y="1417897"/>
                  <a:pt x="10638397" y="2398656"/>
                </a:cubicBezTo>
                <a:lnTo>
                  <a:pt x="10638397" y="2398656"/>
                </a:lnTo>
                <a:cubicBezTo>
                  <a:pt x="5696785" y="2320645"/>
                  <a:pt x="1572243" y="2376719"/>
                  <a:pt x="0" y="2398656"/>
                </a:cubicBezTo>
                <a:lnTo>
                  <a:pt x="0" y="2398656"/>
                </a:lnTo>
                <a:cubicBezTo>
                  <a:pt x="-154472" y="2025400"/>
                  <a:pt x="-165626" y="1172305"/>
                  <a:pt x="0" y="0"/>
                </a:cubicBezTo>
                <a:close/>
              </a:path>
              <a:path w="10638397" h="2398656" stroke="0" extrusionOk="0">
                <a:moveTo>
                  <a:pt x="0" y="0"/>
                </a:moveTo>
                <a:lnTo>
                  <a:pt x="0" y="0"/>
                </a:lnTo>
                <a:cubicBezTo>
                  <a:pt x="4412091" y="-16420"/>
                  <a:pt x="6556745" y="-157111"/>
                  <a:pt x="10638397" y="0"/>
                </a:cubicBezTo>
                <a:lnTo>
                  <a:pt x="10638397" y="0"/>
                </a:lnTo>
                <a:cubicBezTo>
                  <a:pt x="10774487" y="1137759"/>
                  <a:pt x="10521110" y="1904768"/>
                  <a:pt x="10638397" y="2398656"/>
                </a:cubicBezTo>
                <a:lnTo>
                  <a:pt x="10638397" y="2398656"/>
                </a:lnTo>
                <a:cubicBezTo>
                  <a:pt x="8405242" y="2399056"/>
                  <a:pt x="1916295" y="2476154"/>
                  <a:pt x="0" y="2398656"/>
                </a:cubicBezTo>
                <a:lnTo>
                  <a:pt x="0" y="2398656"/>
                </a:lnTo>
                <a:cubicBezTo>
                  <a:pt x="117495" y="1716909"/>
                  <a:pt x="-81622" y="686710"/>
                  <a:pt x="0" y="0"/>
                </a:cubicBezTo>
                <a:close/>
              </a:path>
            </a:pathLst>
          </a:custGeom>
          <a:solidFill>
            <a:srgbClr val="DAF6DF"/>
          </a:solidFill>
          <a:ln>
            <a:solidFill>
              <a:srgbClr val="259B3B"/>
            </a:solidFill>
            <a:extLst>
              <a:ext uri="{C807C97D-BFC1-408E-A445-0C87EB9F89A2}">
                <ask:lineSketchStyleProps xmlns="" xmlns:ask="http://schemas.microsoft.com/office/drawing/2018/sketchyshapes" sd="2214188587">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2950" indent="-742950">
              <a:buAutoNum type="alphaLcPeriod"/>
            </a:pPr>
            <a:r>
              <a:rPr lang="en-US" sz="3600" b="1" dirty="0" err="1">
                <a:solidFill>
                  <a:prstClr val="black"/>
                </a:solidFill>
                <a:latin typeface="Cambria" panose="02040503050406030204" pitchFamily="18" charset="0"/>
                <a:ea typeface="Cambria" panose="02040503050406030204" pitchFamily="18" charset="0"/>
              </a:rPr>
              <a:t>Bài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thơ</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nhắc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đến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những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mưa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vào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thời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gian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nào</a:t>
            </a:r>
            <a:r>
              <a:rPr lang="en-US" sz="3600" b="1" dirty="0">
                <a:solidFill>
                  <a:prstClr val="black"/>
                </a:solidFill>
                <a:latin typeface="Cambria" panose="02040503050406030204" pitchFamily="18" charset="0"/>
                <a:ea typeface="Cambria" panose="02040503050406030204" pitchFamily="18" charset="0"/>
              </a:rPr>
              <a:t>? Khi </a:t>
            </a:r>
            <a:r>
              <a:rPr lang="en-US" sz="3600" b="1" dirty="0" err="1">
                <a:solidFill>
                  <a:prstClr val="black"/>
                </a:solidFill>
                <a:latin typeface="Cambria" panose="02040503050406030204" pitchFamily="18" charset="0"/>
                <a:ea typeface="Cambria" panose="02040503050406030204" pitchFamily="18" charset="0"/>
              </a:rPr>
              <a:t>đó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mọi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người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làm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gì</a:t>
            </a:r>
            <a:r>
              <a:rPr lang="en-US" sz="3600" b="1" dirty="0">
                <a:solidFill>
                  <a:prstClr val="black"/>
                </a:solidFill>
                <a:latin typeface="Cambria" panose="02040503050406030204" pitchFamily="18" charset="0"/>
                <a:ea typeface="Cambria" panose="02040503050406030204" pitchFamily="18" charset="0"/>
              </a:rPr>
              <a:t>?</a:t>
            </a:r>
          </a:p>
          <a:p>
            <a:pPr marL="742950" indent="-742950">
              <a:buAutoNum type="alphaLcPeriod"/>
            </a:pPr>
            <a:r>
              <a:rPr lang="en-US" sz="3600" b="1" dirty="0">
                <a:solidFill>
                  <a:prstClr val="black"/>
                </a:solidFill>
                <a:latin typeface="Cambria" panose="02040503050406030204" pitchFamily="18" charset="0"/>
                <a:ea typeface="Cambria" panose="02040503050406030204" pitchFamily="18" charset="0"/>
              </a:rPr>
              <a:t>Em </a:t>
            </a:r>
            <a:r>
              <a:rPr lang="en-US" sz="3600" b="1" dirty="0" err="1">
                <a:solidFill>
                  <a:prstClr val="black"/>
                </a:solidFill>
                <a:latin typeface="Cambria" panose="02040503050406030204" pitchFamily="18" charset="0"/>
                <a:ea typeface="Cambria" panose="02040503050406030204" pitchFamily="18" charset="0"/>
              </a:rPr>
              <a:t>hiểu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mưa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của</a:t>
            </a:r>
            <a:r>
              <a:rPr lang="en-US" sz="3600" b="1" dirty="0">
                <a:solidFill>
                  <a:prstClr val="black"/>
                </a:solidFill>
                <a:latin typeface="Cambria" panose="02040503050406030204" pitchFamily="18" charset="0"/>
                <a:ea typeface="Cambria" panose="02040503050406030204" pitchFamily="18" charset="0"/>
              </a:rPr>
              <a:t> con” </a:t>
            </a:r>
            <a:r>
              <a:rPr lang="en-US" sz="3600" b="1" dirty="0" err="1">
                <a:solidFill>
                  <a:prstClr val="black"/>
                </a:solidFill>
                <a:latin typeface="Cambria" panose="02040503050406030204" pitchFamily="18" charset="0"/>
                <a:ea typeface="Cambria" panose="02040503050406030204" pitchFamily="18" charset="0"/>
              </a:rPr>
              <a:t>trong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bài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thơ</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nói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về</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điều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gì</a:t>
            </a:r>
            <a:r>
              <a:rPr lang="en-US" sz="3600" b="1" dirty="0">
                <a:solidFill>
                  <a:prstClr val="black"/>
                </a:solidFill>
                <a:latin typeface="Cambria" panose="02040503050406030204" pitchFamily="18" charset="0"/>
                <a:ea typeface="Cambria" panose="02040503050406030204" pitchFamily="18" charset="0"/>
              </a:rPr>
              <a:t>?</a:t>
            </a:r>
            <a:endParaRPr lang="en-US" sz="3600" dirty="0"/>
          </a:p>
        </p:txBody>
      </p:sp>
      <p:pic>
        <p:nvPicPr>
          <p:cNvPr id="8" name="Picture 7" descr="A cartoon of a child holding books&#10;&#10;AI-generated content may be incorrect.">
            <a:extLst>
              <a:ext uri="{FF2B5EF4-FFF2-40B4-BE49-F238E27FC236}">
                <a16:creationId xmlns:a16="http://schemas.microsoft.com/office/drawing/2014/main" xmlns="" id="{9A99508B-20B5-906B-8AD9-D36C9C8C7B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096022" y="3312718"/>
            <a:ext cx="2555631" cy="3256523"/>
          </a:xfrm>
          <a:prstGeom prst="rect">
            <a:avLst/>
          </a:prstGeom>
        </p:spPr>
      </p:pic>
      <p:pic>
        <p:nvPicPr>
          <p:cNvPr id="10" name="Picture 9" descr="A cartoon of a child with his hand on his chin&#10;&#10;AI-generated content may be incorrect.">
            <a:extLst>
              <a:ext uri="{FF2B5EF4-FFF2-40B4-BE49-F238E27FC236}">
                <a16:creationId xmlns:a16="http://schemas.microsoft.com/office/drawing/2014/main" xmlns="" id="{C868212A-7216-1CED-E6E6-63380AC767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2227" y="3545281"/>
            <a:ext cx="1515180" cy="3023960"/>
          </a:xfrm>
          <a:prstGeom prst="rect">
            <a:avLst/>
          </a:prstGeom>
        </p:spPr>
      </p:pic>
      <p:pic>
        <p:nvPicPr>
          <p:cNvPr id="11" name="y2mate.com - 3 Minute Timer with Music for Kids Countdown Videos HD_1080">
            <a:hlinkClick r:id="" action="ppaction://media"/>
            <a:extLst>
              <a:ext uri="{FF2B5EF4-FFF2-40B4-BE49-F238E27FC236}">
                <a16:creationId xmlns:a16="http://schemas.microsoft.com/office/drawing/2014/main" xmlns="" id="{33AD8BFD-C106-5F2B-B36C-4D23C1F886A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934522" y="3896308"/>
            <a:ext cx="3714385" cy="2089342"/>
          </a:xfrm>
          <a:prstGeom prst="rect">
            <a:avLst/>
          </a:prstGeom>
        </p:spPr>
      </p:pic>
    </p:spTree>
    <p:extLst>
      <p:ext uri="{BB962C8B-B14F-4D97-AF65-F5344CB8AC3E}">
        <p14:creationId xmlns:p14="http://schemas.microsoft.com/office/powerpoint/2010/main" val="24009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11"/>
                </p:tgtEl>
              </p:cMediaNode>
            </p:video>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F3EE525-C411-6930-0B4D-272D4A45DDF1}"/>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500F7CD3-E0C0-E7A4-7390-0D79427F02C9}"/>
              </a:ext>
            </a:extLst>
          </p:cNvPr>
          <p:cNvSpPr/>
          <p:nvPr/>
        </p:nvSpPr>
        <p:spPr>
          <a:xfrm>
            <a:off x="964371" y="447832"/>
            <a:ext cx="10638397" cy="1369312"/>
          </a:xfrm>
          <a:custGeom>
            <a:avLst/>
            <a:gdLst>
              <a:gd name="connsiteX0" fmla="*/ 0 w 10638397"/>
              <a:gd name="connsiteY0" fmla="*/ 0 h 1369312"/>
              <a:gd name="connsiteX1" fmla="*/ 0 w 10638397"/>
              <a:gd name="connsiteY1" fmla="*/ 0 h 1369312"/>
              <a:gd name="connsiteX2" fmla="*/ 10638397 w 10638397"/>
              <a:gd name="connsiteY2" fmla="*/ 0 h 1369312"/>
              <a:gd name="connsiteX3" fmla="*/ 10638397 w 10638397"/>
              <a:gd name="connsiteY3" fmla="*/ 0 h 1369312"/>
              <a:gd name="connsiteX4" fmla="*/ 10638397 w 10638397"/>
              <a:gd name="connsiteY4" fmla="*/ 1369312 h 1369312"/>
              <a:gd name="connsiteX5" fmla="*/ 10638397 w 10638397"/>
              <a:gd name="connsiteY5" fmla="*/ 1369312 h 1369312"/>
              <a:gd name="connsiteX6" fmla="*/ 0 w 10638397"/>
              <a:gd name="connsiteY6" fmla="*/ 1369312 h 1369312"/>
              <a:gd name="connsiteX7" fmla="*/ 0 w 10638397"/>
              <a:gd name="connsiteY7" fmla="*/ 1369312 h 1369312"/>
              <a:gd name="connsiteX8" fmla="*/ 0 w 10638397"/>
              <a:gd name="connsiteY8" fmla="*/ 0 h 13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8397" h="1369312" fill="none" extrusionOk="0">
                <a:moveTo>
                  <a:pt x="0" y="0"/>
                </a:moveTo>
                <a:lnTo>
                  <a:pt x="0" y="0"/>
                </a:lnTo>
                <a:cubicBezTo>
                  <a:pt x="3005062" y="-46332"/>
                  <a:pt x="6166150" y="133940"/>
                  <a:pt x="10638397" y="0"/>
                </a:cubicBezTo>
                <a:lnTo>
                  <a:pt x="10638397" y="0"/>
                </a:lnTo>
                <a:cubicBezTo>
                  <a:pt x="10520464" y="459992"/>
                  <a:pt x="10698011" y="1020597"/>
                  <a:pt x="10638397" y="1369312"/>
                </a:cubicBezTo>
                <a:lnTo>
                  <a:pt x="10638397" y="1369312"/>
                </a:lnTo>
                <a:cubicBezTo>
                  <a:pt x="5696785" y="1291301"/>
                  <a:pt x="1572243" y="1347375"/>
                  <a:pt x="0" y="1369312"/>
                </a:cubicBezTo>
                <a:lnTo>
                  <a:pt x="0" y="1369312"/>
                </a:lnTo>
                <a:cubicBezTo>
                  <a:pt x="-19816" y="1088544"/>
                  <a:pt x="-47018" y="602960"/>
                  <a:pt x="0" y="0"/>
                </a:cubicBezTo>
                <a:close/>
              </a:path>
              <a:path w="10638397" h="1369312" stroke="0" extrusionOk="0">
                <a:moveTo>
                  <a:pt x="0" y="0"/>
                </a:moveTo>
                <a:lnTo>
                  <a:pt x="0" y="0"/>
                </a:lnTo>
                <a:cubicBezTo>
                  <a:pt x="4412091" y="-16420"/>
                  <a:pt x="6556745" y="-157111"/>
                  <a:pt x="10638397" y="0"/>
                </a:cubicBezTo>
                <a:lnTo>
                  <a:pt x="10638397" y="0"/>
                </a:lnTo>
                <a:cubicBezTo>
                  <a:pt x="10569896" y="297808"/>
                  <a:pt x="10757149" y="1005819"/>
                  <a:pt x="10638397" y="1369312"/>
                </a:cubicBezTo>
                <a:lnTo>
                  <a:pt x="10638397" y="1369312"/>
                </a:lnTo>
                <a:cubicBezTo>
                  <a:pt x="8405242" y="1369712"/>
                  <a:pt x="1916295" y="1446810"/>
                  <a:pt x="0" y="1369312"/>
                </a:cubicBezTo>
                <a:lnTo>
                  <a:pt x="0" y="1369312"/>
                </a:lnTo>
                <a:cubicBezTo>
                  <a:pt x="30703" y="1045373"/>
                  <a:pt x="96574" y="137832"/>
                  <a:pt x="0" y="0"/>
                </a:cubicBezTo>
                <a:close/>
              </a:path>
            </a:pathLst>
          </a:custGeom>
          <a:solidFill>
            <a:srgbClr val="DAF6DF"/>
          </a:solidFill>
          <a:ln>
            <a:solidFill>
              <a:srgbClr val="259B3B"/>
            </a:solidFill>
            <a:extLst>
              <a:ext uri="{C807C97D-BFC1-408E-A445-0C87EB9F89A2}">
                <ask:lineSketchStyleProps xmlns="" xmlns:ask="http://schemas.microsoft.com/office/drawing/2018/sketchyshapes" sd="2214188587">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2950" indent="-742950">
              <a:buAutoNum type="alphaLcPeriod"/>
            </a:pPr>
            <a:r>
              <a:rPr lang="en-US" sz="3600" b="1" dirty="0" err="1">
                <a:solidFill>
                  <a:prstClr val="black"/>
                </a:solidFill>
                <a:latin typeface="Cambria" panose="02040503050406030204" pitchFamily="18" charset="0"/>
                <a:ea typeface="Cambria" panose="02040503050406030204" pitchFamily="18" charset="0"/>
              </a:rPr>
              <a:t>Bài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thơ</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nhắc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đến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những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mưa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vào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thời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gian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nào</a:t>
            </a:r>
            <a:r>
              <a:rPr lang="en-US" sz="3600" b="1" dirty="0">
                <a:solidFill>
                  <a:prstClr val="black"/>
                </a:solidFill>
                <a:latin typeface="Cambria" panose="02040503050406030204" pitchFamily="18" charset="0"/>
                <a:ea typeface="Cambria" panose="02040503050406030204" pitchFamily="18" charset="0"/>
              </a:rPr>
              <a:t>? Khi </a:t>
            </a:r>
            <a:r>
              <a:rPr lang="en-US" sz="3600" b="1" dirty="0" err="1">
                <a:solidFill>
                  <a:prstClr val="black"/>
                </a:solidFill>
                <a:latin typeface="Cambria" panose="02040503050406030204" pitchFamily="18" charset="0"/>
                <a:ea typeface="Cambria" panose="02040503050406030204" pitchFamily="18" charset="0"/>
              </a:rPr>
              <a:t>đó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mọi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người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làm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gì</a:t>
            </a:r>
            <a:r>
              <a:rPr lang="en-US" sz="3600" b="1" dirty="0">
                <a:solidFill>
                  <a:prstClr val="black"/>
                </a:solidFill>
                <a:latin typeface="Cambria" panose="02040503050406030204" pitchFamily="18" charset="0"/>
                <a:ea typeface="Cambria" panose="02040503050406030204" pitchFamily="18" charset="0"/>
              </a:rPr>
              <a:t>?</a:t>
            </a:r>
          </a:p>
        </p:txBody>
      </p:sp>
      <p:sp>
        <p:nvSpPr>
          <p:cNvPr id="2" name="Rectangle: Rounded Corners 1">
            <a:extLst>
              <a:ext uri="{FF2B5EF4-FFF2-40B4-BE49-F238E27FC236}">
                <a16:creationId xmlns:a16="http://schemas.microsoft.com/office/drawing/2014/main" xmlns="" id="{2229B931-E94D-D6EC-4F1A-ACC15063D6FA}"/>
              </a:ext>
            </a:extLst>
          </p:cNvPr>
          <p:cNvSpPr/>
          <p:nvPr/>
        </p:nvSpPr>
        <p:spPr>
          <a:xfrm>
            <a:off x="422031" y="1987419"/>
            <a:ext cx="11347938" cy="3705660"/>
          </a:xfrm>
          <a:custGeom>
            <a:avLst/>
            <a:gdLst>
              <a:gd name="connsiteX0" fmla="*/ 0 w 11347938"/>
              <a:gd name="connsiteY0" fmla="*/ 0 h 3705660"/>
              <a:gd name="connsiteX1" fmla="*/ 0 w 11347938"/>
              <a:gd name="connsiteY1" fmla="*/ 0 h 3705660"/>
              <a:gd name="connsiteX2" fmla="*/ 11347938 w 11347938"/>
              <a:gd name="connsiteY2" fmla="*/ 0 h 3705660"/>
              <a:gd name="connsiteX3" fmla="*/ 11347938 w 11347938"/>
              <a:gd name="connsiteY3" fmla="*/ 0 h 3705660"/>
              <a:gd name="connsiteX4" fmla="*/ 11347938 w 11347938"/>
              <a:gd name="connsiteY4" fmla="*/ 3705660 h 3705660"/>
              <a:gd name="connsiteX5" fmla="*/ 11347938 w 11347938"/>
              <a:gd name="connsiteY5" fmla="*/ 3705660 h 3705660"/>
              <a:gd name="connsiteX6" fmla="*/ 0 w 11347938"/>
              <a:gd name="connsiteY6" fmla="*/ 3705660 h 3705660"/>
              <a:gd name="connsiteX7" fmla="*/ 0 w 11347938"/>
              <a:gd name="connsiteY7" fmla="*/ 3705660 h 3705660"/>
              <a:gd name="connsiteX8" fmla="*/ 0 w 11347938"/>
              <a:gd name="connsiteY8" fmla="*/ 0 h 37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7938" h="3705660" fill="none" extrusionOk="0">
                <a:moveTo>
                  <a:pt x="0" y="0"/>
                </a:moveTo>
                <a:lnTo>
                  <a:pt x="0" y="0"/>
                </a:lnTo>
                <a:cubicBezTo>
                  <a:pt x="3842586" y="-46332"/>
                  <a:pt x="9240254" y="133940"/>
                  <a:pt x="11347938" y="0"/>
                </a:cubicBezTo>
                <a:lnTo>
                  <a:pt x="11347938" y="0"/>
                </a:lnTo>
                <a:cubicBezTo>
                  <a:pt x="11306437" y="1207299"/>
                  <a:pt x="11476573" y="1876457"/>
                  <a:pt x="11347938" y="3705660"/>
                </a:cubicBezTo>
                <a:lnTo>
                  <a:pt x="11347938" y="3705660"/>
                </a:lnTo>
                <a:cubicBezTo>
                  <a:pt x="9485645" y="3627649"/>
                  <a:pt x="2838822" y="3683723"/>
                  <a:pt x="0" y="3705660"/>
                </a:cubicBezTo>
                <a:lnTo>
                  <a:pt x="0" y="3705660"/>
                </a:lnTo>
                <a:cubicBezTo>
                  <a:pt x="-154472" y="2854672"/>
                  <a:pt x="-165626" y="1630412"/>
                  <a:pt x="0" y="0"/>
                </a:cubicBezTo>
                <a:close/>
              </a:path>
              <a:path w="11347938" h="3705660" stroke="0" extrusionOk="0">
                <a:moveTo>
                  <a:pt x="0" y="0"/>
                </a:moveTo>
                <a:lnTo>
                  <a:pt x="0" y="0"/>
                </a:lnTo>
                <a:cubicBezTo>
                  <a:pt x="4136984" y="-16420"/>
                  <a:pt x="8315508" y="-157111"/>
                  <a:pt x="11347938" y="0"/>
                </a:cubicBezTo>
                <a:lnTo>
                  <a:pt x="11347938" y="0"/>
                </a:lnTo>
                <a:cubicBezTo>
                  <a:pt x="11484028" y="1227361"/>
                  <a:pt x="11230651" y="2038676"/>
                  <a:pt x="11347938" y="3705660"/>
                </a:cubicBezTo>
                <a:lnTo>
                  <a:pt x="11347938" y="3705660"/>
                </a:lnTo>
                <a:cubicBezTo>
                  <a:pt x="7965149" y="3706060"/>
                  <a:pt x="3126288" y="3783158"/>
                  <a:pt x="0" y="3705660"/>
                </a:cubicBezTo>
                <a:lnTo>
                  <a:pt x="0" y="3705660"/>
                </a:lnTo>
                <a:cubicBezTo>
                  <a:pt x="117495" y="1890085"/>
                  <a:pt x="-81622" y="1689545"/>
                  <a:pt x="0" y="0"/>
                </a:cubicBezTo>
                <a:close/>
              </a:path>
            </a:pathLst>
          </a:custGeom>
          <a:solidFill>
            <a:schemeClr val="accent2">
              <a:lumMod val="20000"/>
              <a:lumOff val="80000"/>
            </a:schemeClr>
          </a:solidFill>
          <a:ln>
            <a:solidFill>
              <a:schemeClr val="accent2">
                <a:lumMod val="20000"/>
                <a:lumOff val="80000"/>
              </a:schemeClr>
            </a:solidFill>
            <a:extLst>
              <a:ext uri="{C807C97D-BFC1-408E-A445-0C87EB9F89A2}">
                <ask:lineSketchStyleProps xmlns="" xmlns:ask="http://schemas.microsoft.com/office/drawing/2018/sketchyshapes" sd="2214188587">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err="1">
                <a:solidFill>
                  <a:prstClr val="black"/>
                </a:solidFill>
                <a:latin typeface="Cambria" panose="02040503050406030204" pitchFamily="18" charset="0"/>
                <a:ea typeface="Cambria" panose="02040503050406030204" pitchFamily="18" charset="0"/>
              </a:rPr>
              <a:t>Bài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thơ</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nhắc</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đến</a:t>
            </a:r>
            <a:r>
              <a:rPr lang="en-US" sz="3600" dirty="0">
                <a:solidFill>
                  <a:prstClr val="black"/>
                </a:solidFill>
                <a:latin typeface="Cambria" panose="02040503050406030204" pitchFamily="18" charset="0"/>
                <a:ea typeface="Cambria" panose="02040503050406030204" pitchFamily="18" charset="0"/>
              </a:rPr>
              <a:t>:</a:t>
            </a:r>
          </a:p>
          <a:p>
            <a:pPr algn="just"/>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Mưa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vào</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mùa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xuân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khi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này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hoa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mai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nở</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hé</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đón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nắng</a:t>
            </a:r>
            <a:r>
              <a:rPr lang="en-US" sz="3600" dirty="0">
                <a:solidFill>
                  <a:prstClr val="black"/>
                </a:solidFill>
                <a:latin typeface="Cambria" panose="02040503050406030204" pitchFamily="18" charset="0"/>
                <a:ea typeface="Cambria" panose="02040503050406030204" pitchFamily="18" charset="0"/>
              </a:rPr>
              <a:t>.</a:t>
            </a:r>
          </a:p>
          <a:p>
            <a:pPr algn="just"/>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Mưa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rào</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tháng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Năm</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mùa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hạ</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khi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này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đồng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hai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buổi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lúa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chín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vàng</a:t>
            </a:r>
            <a:r>
              <a:rPr lang="en-US" sz="3600" dirty="0">
                <a:solidFill>
                  <a:prstClr val="black"/>
                </a:solidFill>
                <a:latin typeface="Cambria" panose="02040503050406030204" pitchFamily="18" charset="0"/>
                <a:ea typeface="Cambria" panose="02040503050406030204" pitchFamily="18" charset="0"/>
              </a:rPr>
              <a:t>.</a:t>
            </a:r>
          </a:p>
          <a:p>
            <a:pPr algn="just"/>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Mưa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tháng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Mười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mùa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đông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khi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này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bà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ngồi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bên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bếp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lửa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giã</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ngô</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thơm</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mùi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nắng</a:t>
            </a:r>
            <a:r>
              <a:rPr lang="en-US" sz="3600"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62809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3A6D099-9211-26B7-2C00-479FF8A99364}"/>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80821C9F-66C2-6ADF-4BB9-4712AA72FD9B}"/>
              </a:ext>
            </a:extLst>
          </p:cNvPr>
          <p:cNvSpPr/>
          <p:nvPr/>
        </p:nvSpPr>
        <p:spPr>
          <a:xfrm>
            <a:off x="565786" y="595424"/>
            <a:ext cx="11227628" cy="1369312"/>
          </a:xfrm>
          <a:custGeom>
            <a:avLst/>
            <a:gdLst>
              <a:gd name="connsiteX0" fmla="*/ 0 w 11227628"/>
              <a:gd name="connsiteY0" fmla="*/ 0 h 1369312"/>
              <a:gd name="connsiteX1" fmla="*/ 0 w 11227628"/>
              <a:gd name="connsiteY1" fmla="*/ 0 h 1369312"/>
              <a:gd name="connsiteX2" fmla="*/ 11227628 w 11227628"/>
              <a:gd name="connsiteY2" fmla="*/ 0 h 1369312"/>
              <a:gd name="connsiteX3" fmla="*/ 11227628 w 11227628"/>
              <a:gd name="connsiteY3" fmla="*/ 0 h 1369312"/>
              <a:gd name="connsiteX4" fmla="*/ 11227628 w 11227628"/>
              <a:gd name="connsiteY4" fmla="*/ 1369312 h 1369312"/>
              <a:gd name="connsiteX5" fmla="*/ 11227628 w 11227628"/>
              <a:gd name="connsiteY5" fmla="*/ 1369312 h 1369312"/>
              <a:gd name="connsiteX6" fmla="*/ 0 w 11227628"/>
              <a:gd name="connsiteY6" fmla="*/ 1369312 h 1369312"/>
              <a:gd name="connsiteX7" fmla="*/ 0 w 11227628"/>
              <a:gd name="connsiteY7" fmla="*/ 1369312 h 1369312"/>
              <a:gd name="connsiteX8" fmla="*/ 0 w 11227628"/>
              <a:gd name="connsiteY8" fmla="*/ 0 h 13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7628" h="1369312" fill="none" extrusionOk="0">
                <a:moveTo>
                  <a:pt x="0" y="0"/>
                </a:moveTo>
                <a:lnTo>
                  <a:pt x="0" y="0"/>
                </a:lnTo>
                <a:cubicBezTo>
                  <a:pt x="4732518" y="-46332"/>
                  <a:pt x="9265517" y="133940"/>
                  <a:pt x="11227628" y="0"/>
                </a:cubicBezTo>
                <a:lnTo>
                  <a:pt x="11227628" y="0"/>
                </a:lnTo>
                <a:cubicBezTo>
                  <a:pt x="11109695" y="459992"/>
                  <a:pt x="11287242" y="1020597"/>
                  <a:pt x="11227628" y="1369312"/>
                </a:cubicBezTo>
                <a:lnTo>
                  <a:pt x="11227628" y="1369312"/>
                </a:lnTo>
                <a:cubicBezTo>
                  <a:pt x="7002207" y="1291301"/>
                  <a:pt x="1990036" y="1347375"/>
                  <a:pt x="0" y="1369312"/>
                </a:cubicBezTo>
                <a:lnTo>
                  <a:pt x="0" y="1369312"/>
                </a:lnTo>
                <a:cubicBezTo>
                  <a:pt x="-19816" y="1088544"/>
                  <a:pt x="-47018" y="602960"/>
                  <a:pt x="0" y="0"/>
                </a:cubicBezTo>
                <a:close/>
              </a:path>
              <a:path w="11227628" h="1369312" stroke="0" extrusionOk="0">
                <a:moveTo>
                  <a:pt x="0" y="0"/>
                </a:moveTo>
                <a:lnTo>
                  <a:pt x="0" y="0"/>
                </a:lnTo>
                <a:cubicBezTo>
                  <a:pt x="5539196" y="-16420"/>
                  <a:pt x="9298561" y="-157111"/>
                  <a:pt x="11227628" y="0"/>
                </a:cubicBezTo>
                <a:lnTo>
                  <a:pt x="11227628" y="0"/>
                </a:lnTo>
                <a:cubicBezTo>
                  <a:pt x="11159127" y="297808"/>
                  <a:pt x="11346380" y="1005819"/>
                  <a:pt x="11227628" y="1369312"/>
                </a:cubicBezTo>
                <a:lnTo>
                  <a:pt x="11227628" y="1369312"/>
                </a:lnTo>
                <a:cubicBezTo>
                  <a:pt x="8848827" y="1369712"/>
                  <a:pt x="1478041" y="1446810"/>
                  <a:pt x="0" y="1369312"/>
                </a:cubicBezTo>
                <a:lnTo>
                  <a:pt x="0" y="1369312"/>
                </a:lnTo>
                <a:cubicBezTo>
                  <a:pt x="30703" y="1045373"/>
                  <a:pt x="96574" y="137832"/>
                  <a:pt x="0" y="0"/>
                </a:cubicBezTo>
                <a:close/>
              </a:path>
            </a:pathLst>
          </a:custGeom>
          <a:solidFill>
            <a:srgbClr val="DAF6DF"/>
          </a:solidFill>
          <a:ln>
            <a:solidFill>
              <a:srgbClr val="259B3B"/>
            </a:solidFill>
            <a:extLst>
              <a:ext uri="{C807C97D-BFC1-408E-A445-0C87EB9F89A2}">
                <ask:lineSketchStyleProps xmlns="" xmlns:ask="http://schemas.microsoft.com/office/drawing/2018/sketchyshapes" sd="2214188587">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a:solidFill>
                  <a:prstClr val="black"/>
                </a:solidFill>
                <a:latin typeface="Cambria" panose="02040503050406030204" pitchFamily="18" charset="0"/>
                <a:ea typeface="Cambria" panose="02040503050406030204" pitchFamily="18" charset="0"/>
              </a:rPr>
              <a:t>b. Em </a:t>
            </a:r>
            <a:r>
              <a:rPr lang="en-US" sz="3600" b="1" dirty="0" err="1">
                <a:solidFill>
                  <a:prstClr val="black"/>
                </a:solidFill>
                <a:latin typeface="Cambria" panose="02040503050406030204" pitchFamily="18" charset="0"/>
                <a:ea typeface="Cambria" panose="02040503050406030204" pitchFamily="18" charset="0"/>
              </a:rPr>
              <a:t>hiểu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mưa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của</a:t>
            </a:r>
            <a:r>
              <a:rPr lang="en-US" sz="3600" b="1" dirty="0">
                <a:solidFill>
                  <a:prstClr val="black"/>
                </a:solidFill>
                <a:latin typeface="Cambria" panose="02040503050406030204" pitchFamily="18" charset="0"/>
                <a:ea typeface="Cambria" panose="02040503050406030204" pitchFamily="18" charset="0"/>
              </a:rPr>
              <a:t> con” </a:t>
            </a:r>
            <a:r>
              <a:rPr lang="en-US" sz="3600" b="1" dirty="0" err="1">
                <a:solidFill>
                  <a:prstClr val="black"/>
                </a:solidFill>
                <a:latin typeface="Cambria" panose="02040503050406030204" pitchFamily="18" charset="0"/>
                <a:ea typeface="Cambria" panose="02040503050406030204" pitchFamily="18" charset="0"/>
              </a:rPr>
              <a:t>trong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bài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thơ</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nói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về</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điều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gì</a:t>
            </a:r>
            <a:r>
              <a:rPr lang="en-US" sz="3600" b="1" dirty="0">
                <a:solidFill>
                  <a:prstClr val="black"/>
                </a:solidFill>
                <a:latin typeface="Cambria" panose="02040503050406030204" pitchFamily="18" charset="0"/>
                <a:ea typeface="Cambria" panose="02040503050406030204" pitchFamily="18" charset="0"/>
              </a:rPr>
              <a:t>?</a:t>
            </a:r>
            <a:endParaRPr lang="en-US" sz="3600" dirty="0"/>
          </a:p>
        </p:txBody>
      </p:sp>
      <p:sp>
        <p:nvSpPr>
          <p:cNvPr id="2" name="Rectangle: Rounded Corners 1">
            <a:extLst>
              <a:ext uri="{FF2B5EF4-FFF2-40B4-BE49-F238E27FC236}">
                <a16:creationId xmlns:a16="http://schemas.microsoft.com/office/drawing/2014/main" xmlns="" id="{1D18200E-9F09-3039-F66B-C56E9BF7FE98}"/>
              </a:ext>
            </a:extLst>
          </p:cNvPr>
          <p:cNvSpPr/>
          <p:nvPr/>
        </p:nvSpPr>
        <p:spPr>
          <a:xfrm>
            <a:off x="2485291" y="2568531"/>
            <a:ext cx="9308123" cy="1720937"/>
          </a:xfrm>
          <a:custGeom>
            <a:avLst/>
            <a:gdLst>
              <a:gd name="connsiteX0" fmla="*/ 0 w 9308123"/>
              <a:gd name="connsiteY0" fmla="*/ 0 h 1720937"/>
              <a:gd name="connsiteX1" fmla="*/ 0 w 9308123"/>
              <a:gd name="connsiteY1" fmla="*/ 0 h 1720937"/>
              <a:gd name="connsiteX2" fmla="*/ 9308123 w 9308123"/>
              <a:gd name="connsiteY2" fmla="*/ 0 h 1720937"/>
              <a:gd name="connsiteX3" fmla="*/ 9308123 w 9308123"/>
              <a:gd name="connsiteY3" fmla="*/ 0 h 1720937"/>
              <a:gd name="connsiteX4" fmla="*/ 9308123 w 9308123"/>
              <a:gd name="connsiteY4" fmla="*/ 1720937 h 1720937"/>
              <a:gd name="connsiteX5" fmla="*/ 9308123 w 9308123"/>
              <a:gd name="connsiteY5" fmla="*/ 1720937 h 1720937"/>
              <a:gd name="connsiteX6" fmla="*/ 0 w 9308123"/>
              <a:gd name="connsiteY6" fmla="*/ 1720937 h 1720937"/>
              <a:gd name="connsiteX7" fmla="*/ 0 w 9308123"/>
              <a:gd name="connsiteY7" fmla="*/ 1720937 h 1720937"/>
              <a:gd name="connsiteX8" fmla="*/ 0 w 9308123"/>
              <a:gd name="connsiteY8" fmla="*/ 0 h 172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8123" h="1720937" fill="none" extrusionOk="0">
                <a:moveTo>
                  <a:pt x="0" y="0"/>
                </a:moveTo>
                <a:lnTo>
                  <a:pt x="0" y="0"/>
                </a:lnTo>
                <a:cubicBezTo>
                  <a:pt x="4623097" y="-46332"/>
                  <a:pt x="7844865" y="133940"/>
                  <a:pt x="9308123" y="0"/>
                </a:cubicBezTo>
                <a:lnTo>
                  <a:pt x="9308123" y="0"/>
                </a:lnTo>
                <a:cubicBezTo>
                  <a:pt x="9156168" y="687209"/>
                  <a:pt x="9171053" y="1458618"/>
                  <a:pt x="9308123" y="1720937"/>
                </a:cubicBezTo>
                <a:lnTo>
                  <a:pt x="9308123" y="1720937"/>
                </a:lnTo>
                <a:cubicBezTo>
                  <a:pt x="4977036" y="1642926"/>
                  <a:pt x="2391177" y="1699000"/>
                  <a:pt x="0" y="1720937"/>
                </a:cubicBezTo>
                <a:lnTo>
                  <a:pt x="0" y="1720937"/>
                </a:lnTo>
                <a:cubicBezTo>
                  <a:pt x="-66253" y="1235273"/>
                  <a:pt x="152946" y="245832"/>
                  <a:pt x="0" y="0"/>
                </a:cubicBezTo>
                <a:close/>
              </a:path>
              <a:path w="9308123" h="1720937" stroke="0" extrusionOk="0">
                <a:moveTo>
                  <a:pt x="0" y="0"/>
                </a:moveTo>
                <a:lnTo>
                  <a:pt x="0" y="0"/>
                </a:lnTo>
                <a:cubicBezTo>
                  <a:pt x="2798026" y="-16420"/>
                  <a:pt x="8045835" y="-157111"/>
                  <a:pt x="9308123" y="0"/>
                </a:cubicBezTo>
                <a:lnTo>
                  <a:pt x="9308123" y="0"/>
                </a:lnTo>
                <a:cubicBezTo>
                  <a:pt x="9235540" y="826905"/>
                  <a:pt x="9404040" y="1527146"/>
                  <a:pt x="9308123" y="1720937"/>
                </a:cubicBezTo>
                <a:lnTo>
                  <a:pt x="9308123" y="1720937"/>
                </a:lnTo>
                <a:cubicBezTo>
                  <a:pt x="7104840" y="1721337"/>
                  <a:pt x="1243574" y="1798435"/>
                  <a:pt x="0" y="1720937"/>
                </a:cubicBezTo>
                <a:lnTo>
                  <a:pt x="0" y="1720937"/>
                </a:lnTo>
                <a:cubicBezTo>
                  <a:pt x="-48315" y="1253698"/>
                  <a:pt x="153799" y="348920"/>
                  <a:pt x="0" y="0"/>
                </a:cubicBezTo>
                <a:close/>
              </a:path>
            </a:pathLst>
          </a:custGeom>
          <a:solidFill>
            <a:schemeClr val="accent2">
              <a:lumMod val="20000"/>
              <a:lumOff val="80000"/>
            </a:schemeClr>
          </a:solidFill>
          <a:ln>
            <a:solidFill>
              <a:schemeClr val="accent2">
                <a:lumMod val="20000"/>
                <a:lumOff val="80000"/>
              </a:schemeClr>
            </a:solidFill>
            <a:extLst>
              <a:ext uri="{C807C97D-BFC1-408E-A445-0C87EB9F89A2}">
                <ask:lineSketchStyleProps xmlns="" xmlns:ask="http://schemas.microsoft.com/office/drawing/2018/sketchyshapes" sd="2214188587">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a:solidFill>
                  <a:prstClr val="black"/>
                </a:solidFill>
                <a:latin typeface="Cambria" panose="02040503050406030204" pitchFamily="18" charset="0"/>
                <a:ea typeface="Cambria" panose="02040503050406030204" pitchFamily="18" charset="0"/>
              </a:rPr>
              <a:t>Em </a:t>
            </a:r>
            <a:r>
              <a:rPr lang="en-US" sz="3600" dirty="0" err="1">
                <a:solidFill>
                  <a:prstClr val="black"/>
                </a:solidFill>
                <a:latin typeface="Cambria" panose="02040503050406030204" pitchFamily="18" charset="0"/>
                <a:ea typeface="Cambria" panose="02040503050406030204" pitchFamily="18" charset="0"/>
              </a:rPr>
              <a:t>hiểu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mưa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con” </a:t>
            </a:r>
            <a:r>
              <a:rPr lang="en-US" sz="3600" dirty="0" err="1">
                <a:solidFill>
                  <a:prstClr val="black"/>
                </a:solidFill>
                <a:latin typeface="Cambria" panose="02040503050406030204" pitchFamily="18" charset="0"/>
                <a:ea typeface="Cambria" panose="02040503050406030204" pitchFamily="18" charset="0"/>
              </a:rPr>
              <a:t>trong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bài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thơ</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nói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việc</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bạn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nhỏ</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đang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tưới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cây</a:t>
            </a:r>
            <a:r>
              <a:rPr lang="en-US" sz="3600" dirty="0">
                <a:solidFill>
                  <a:prstClr val="black"/>
                </a:solidFill>
                <a:latin typeface="Cambria" panose="02040503050406030204" pitchFamily="18" charset="0"/>
                <a:ea typeface="Cambria" panose="02040503050406030204" pitchFamily="18" charset="0"/>
              </a:rPr>
              <a:t>.</a:t>
            </a:r>
          </a:p>
        </p:txBody>
      </p:sp>
      <p:pic>
        <p:nvPicPr>
          <p:cNvPr id="7" name="Picture 6" descr="A cartoon of a child holding books&#10;&#10;AI-generated content may be incorrect.">
            <a:extLst>
              <a:ext uri="{FF2B5EF4-FFF2-40B4-BE49-F238E27FC236}">
                <a16:creationId xmlns:a16="http://schemas.microsoft.com/office/drawing/2014/main" xmlns="" id="{44CADC37-EEE2-35EC-7634-9E58F16AE6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468" y="2996651"/>
            <a:ext cx="2774759" cy="3535748"/>
          </a:xfrm>
          <a:prstGeom prst="rect">
            <a:avLst/>
          </a:prstGeom>
        </p:spPr>
      </p:pic>
    </p:spTree>
    <p:extLst>
      <p:ext uri="{BB962C8B-B14F-4D97-AF65-F5344CB8AC3E}">
        <p14:creationId xmlns:p14="http://schemas.microsoft.com/office/powerpoint/2010/main" val="260125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365</TotalTime>
  <Words>1399</Words>
  <Application>Microsoft Office PowerPoint</Application>
  <PresentationFormat>Custom</PresentationFormat>
  <Paragraphs>96</Paragraphs>
  <Slides>24</Slides>
  <Notes>0</Notes>
  <HiddenSlides>0</HiddenSlides>
  <MMClips>2</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Kỳ Duyên Đỗ</dc:creator>
  <cp:lastModifiedBy>DELL</cp:lastModifiedBy>
  <cp:revision>11</cp:revision>
  <dcterms:created xsi:type="dcterms:W3CDTF">2025-02-23T05:34:44Z</dcterms:created>
  <dcterms:modified xsi:type="dcterms:W3CDTF">2025-03-21T15:54:40Z</dcterms:modified>
</cp:coreProperties>
</file>