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activeX/activeX4.xml" ContentType="application/vnd.ms-office.activeX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activeX/activeX5.xml" ContentType="application/vnd.ms-office.activeX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activeX/activeX3.xml" ContentType="application/vnd.ms-office.activeX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activeX/activeX1.xml" ContentType="application/vnd.ms-office.activeX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25" r:id="rId2"/>
    <p:sldId id="332" r:id="rId3"/>
    <p:sldId id="277" r:id="rId4"/>
    <p:sldId id="257" r:id="rId5"/>
    <p:sldId id="259" r:id="rId6"/>
    <p:sldId id="260" r:id="rId7"/>
    <p:sldId id="261" r:id="rId8"/>
    <p:sldId id="262" r:id="rId9"/>
    <p:sldId id="302" r:id="rId10"/>
    <p:sldId id="291" r:id="rId11"/>
    <p:sldId id="323" r:id="rId12"/>
    <p:sldId id="322" r:id="rId13"/>
    <p:sldId id="295" r:id="rId14"/>
    <p:sldId id="321" r:id="rId15"/>
    <p:sldId id="304" r:id="rId16"/>
    <p:sldId id="312" r:id="rId17"/>
    <p:sldId id="315" r:id="rId18"/>
    <p:sldId id="316" r:id="rId19"/>
    <p:sldId id="318" r:id="rId20"/>
    <p:sldId id="327" r:id="rId21"/>
    <p:sldId id="319" r:id="rId22"/>
    <p:sldId id="333" r:id="rId23"/>
    <p:sldId id="330" r:id="rId24"/>
    <p:sldId id="331" r:id="rId25"/>
    <p:sldId id="324" r:id="rId26"/>
    <p:sldId id="283" r:id="rId27"/>
  </p:sldIdLst>
  <p:sldSz cx="9144000" cy="5143500" type="screen16x9"/>
  <p:notesSz cx="6858000" cy="9144000"/>
  <p:defaultTextStyle>
    <a:defPPr>
      <a:defRPr lang="en-US"/>
    </a:defPPr>
    <a:lvl1pPr marL="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2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2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65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0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37" autoAdjust="0"/>
    <p:restoredTop sz="94660"/>
  </p:normalViewPr>
  <p:slideViewPr>
    <p:cSldViewPr>
      <p:cViewPr>
        <p:scale>
          <a:sx n="75" d="100"/>
          <a:sy n="75" d="100"/>
        </p:scale>
        <p:origin x="-1272" y="-2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cer\Downloads\Tạm Biệt Búp Bê Thân Yêu  Candy Ngọc Hà  Nhạc Thiếu Nhi Cho Bé Ăn Ngon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19390"/>
  <ax:ocxPr ax:name="_cy" ax:value="9604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cer\Downloads\Tập viết lớp 1 -Tập viết chữ v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19416"/>
  <ax:ocxPr ax:name="_cy" ax:value="8599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cer\Downloads\Tập viết lớp 1 Tập viết chữ x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18993"/>
  <ax:ocxPr ax:name="_cy" ax:value="8784"/>
</ax:ocx>
</file>

<file path=ppt/activeX/activeX4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cer\Downloads\Tập viết lớp 1_ chữ- vở vẽ_ Bài 27_ sách Kết Nối tri thức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17621"/>
  <ax:ocxPr ax:name="_cy" ax:value="8599"/>
</ax:ocx>
</file>

<file path=ppt/activeX/activeX5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cer\Downloads\Tập viết lớp 1_ chữ- xe lu_ Bài 27_ sách Kết Nối tri thức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0025"/>
  <ax:ocxPr ax:name="_cy" ax:value="7805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C02C3-33D5-424A-8E16-E277A3CAF130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08D92-B95D-4B7B-A01C-98452807B1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6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14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52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90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28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65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04" algn="l" defTabSz="9142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7659975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4748309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33762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840513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715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624026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5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5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729767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314748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0646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5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668445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5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5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2183222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9170F-7CA3-42A7-A34F-1863C93EB27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F161F-EE7B-498A-8F6B-3787213C3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337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2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5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5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4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HueCd.Com\Desktop\bo_st_hinh_nen_web_de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690" y="0"/>
            <a:ext cx="124777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57222" y="2000246"/>
            <a:ext cx="11074400" cy="132342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Tiếng Việt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CA" sz="40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4000" dirty="0" smtClean="0"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CA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CA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CA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CA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4547" y="4572014"/>
            <a:ext cx="7387167" cy="1754312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3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endParaRPr lang="en-US" sz="3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600" dirty="0">
              <a:latin typeface="Time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7848" y="1000108"/>
            <a:ext cx="8206153" cy="110798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CA" sz="4400" dirty="0" err="1" smtClean="0">
                <a:latin typeface=".VnAvant" panose="020B7200000000000000" pitchFamily="34" charset="0"/>
              </a:rPr>
              <a:t>Bµi</a:t>
            </a:r>
            <a:r>
              <a:rPr lang="en-CA" sz="4400" dirty="0" smtClean="0">
                <a:latin typeface=".VnAvant" panose="020B7200000000000000" pitchFamily="34" charset="0"/>
              </a:rPr>
              <a:t> 27 :</a:t>
            </a:r>
            <a:r>
              <a:rPr lang="vi-VN" sz="4400" dirty="0" smtClean="0">
                <a:latin typeface=".VnAvant" panose="020B7200000000000000" pitchFamily="34" charset="0"/>
              </a:rPr>
              <a:t>  </a:t>
            </a:r>
            <a:r>
              <a:rPr lang="en-CA" sz="4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V  </a:t>
            </a:r>
            <a:r>
              <a:rPr lang="en-CA" sz="4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CA" sz="4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X  </a:t>
            </a:r>
            <a:r>
              <a:rPr lang="en-CA" sz="4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09" y="1928809"/>
            <a:ext cx="1788709" cy="76944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</a:t>
            </a:r>
            <a:endParaRPr lang="vi-VN" sz="44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40484769"/>
              </p:ext>
            </p:extLst>
          </p:nvPr>
        </p:nvGraphicFramePr>
        <p:xfrm>
          <a:off x="1752600" y="2714626"/>
          <a:ext cx="2602524" cy="1312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2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12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5649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6493">
                <a:tc gridSpan="2">
                  <a:txBody>
                    <a:bodyPr/>
                    <a:lstStyle/>
                    <a:p>
                      <a:r>
                        <a:rPr lang="en-US" sz="1800" dirty="0" smtClean="0"/>
                        <a:t>                  </a:t>
                      </a:r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72489" y="3327667"/>
            <a:ext cx="1113693" cy="76942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v</a:t>
            </a:r>
            <a:r>
              <a:rPr lang="en-US" sz="4400" dirty="0" err="1" smtClean="0">
                <a:latin typeface=".VnAvant" pitchFamily="34" charset="0"/>
              </a:rPr>
              <a:t>ẽ</a:t>
            </a:r>
            <a:endParaRPr lang="en-US" sz="4400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7422" y="2647727"/>
            <a:ext cx="689629" cy="76944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</a:t>
            </a:r>
            <a:endParaRPr lang="en-US" sz="4400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2638427"/>
            <a:ext cx="551754" cy="769441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/>
          <a:p>
            <a:r>
              <a:rPr lang="en-US" sz="4400" dirty="0" smtClean="0">
                <a:latin typeface=".VnAvant" pitchFamily="34" charset="0"/>
                <a:cs typeface="Arial" pitchFamily="34" charset="0"/>
              </a:rPr>
              <a:t>e</a:t>
            </a:r>
            <a:endParaRPr lang="en-US" sz="4400" dirty="0">
              <a:latin typeface=".VnAvant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0760" y="1928809"/>
            <a:ext cx="832339" cy="76944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x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08060793"/>
              </p:ext>
            </p:extLst>
          </p:nvPr>
        </p:nvGraphicFramePr>
        <p:xfrm>
          <a:off x="5286380" y="2643188"/>
          <a:ext cx="2497016" cy="1357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5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85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139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3342"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6154604" y="3334851"/>
            <a:ext cx="1132041" cy="769427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  <a:r>
              <a:rPr lang="en-US" sz="4400" dirty="0" err="1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e</a:t>
            </a:r>
            <a:endParaRPr lang="en-US" sz="4400" dirty="0"/>
          </a:p>
        </p:txBody>
      </p:sp>
      <p:sp>
        <p:nvSpPr>
          <p:cNvPr id="16" name="Rectangle 15"/>
          <p:cNvSpPr/>
          <p:nvPr/>
        </p:nvSpPr>
        <p:spPr>
          <a:xfrm>
            <a:off x="6526099" y="2608021"/>
            <a:ext cx="1031630" cy="830983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r>
              <a:rPr lang="en-US" sz="4800" dirty="0" smtClean="0">
                <a:latin typeface=".VnAvant" panose="020B7200000000000000" pitchFamily="34" charset="0"/>
              </a:rPr>
              <a:t> </a:t>
            </a:r>
            <a:r>
              <a:rPr lang="en-US" sz="4400" dirty="0" smtClean="0">
                <a:latin typeface=".VnAvant" panose="020B7200000000000000" pitchFamily="34" charset="0"/>
              </a:rPr>
              <a:t>e</a:t>
            </a:r>
            <a:endParaRPr lang="en-US" sz="4400" dirty="0"/>
          </a:p>
        </p:txBody>
      </p:sp>
      <p:sp>
        <p:nvSpPr>
          <p:cNvPr id="17" name="TextBox 16"/>
          <p:cNvSpPr txBox="1"/>
          <p:nvPr/>
        </p:nvSpPr>
        <p:spPr>
          <a:xfrm>
            <a:off x="5857885" y="2643189"/>
            <a:ext cx="703384" cy="76944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1" y="4214824"/>
            <a:ext cx="3714776" cy="7184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1" y="4286264"/>
            <a:ext cx="3929090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00" b="19446"/>
          <a:stretch/>
        </p:blipFill>
        <p:spPr bwMode="auto">
          <a:xfrm>
            <a:off x="1357290" y="285735"/>
            <a:ext cx="6599938" cy="37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7488" y="4071949"/>
            <a:ext cx="2850436" cy="76942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400" dirty="0" err="1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vở</a:t>
            </a:r>
            <a:r>
              <a:rPr lang="en-US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endParaRPr lang="vi-VN" sz="44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7" y="1"/>
            <a:ext cx="8001056" cy="371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491" r="-6621"/>
          <a:stretch>
            <a:fillRect/>
          </a:stretch>
        </p:blipFill>
        <p:spPr>
          <a:xfrm>
            <a:off x="3000364" y="3786197"/>
            <a:ext cx="3117935" cy="1145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0431" y="3857635"/>
            <a:ext cx="2226454" cy="76942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400" dirty="0" err="1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xe</a:t>
            </a:r>
            <a:r>
              <a:rPr lang="en-US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lu</a:t>
            </a:r>
            <a:endParaRPr lang="vi-VN" sz="44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32" b="15072"/>
          <a:stretch/>
        </p:blipFill>
        <p:spPr bwMode="auto">
          <a:xfrm>
            <a:off x="1914540" y="113500"/>
            <a:ext cx="5235589" cy="36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9" y="2"/>
            <a:ext cx="7215238" cy="400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650" r="5829"/>
          <a:stretch>
            <a:fillRect/>
          </a:stretch>
        </p:blipFill>
        <p:spPr>
          <a:xfrm>
            <a:off x="2714612" y="4229100"/>
            <a:ext cx="3440781" cy="914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977" y="857232"/>
            <a:ext cx="8206153" cy="110798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CA" sz="3600" dirty="0" err="1" smtClean="0">
                <a:latin typeface=".VnAvant" panose="020B7200000000000000" pitchFamily="34" charset="0"/>
              </a:rPr>
              <a:t>Bµi</a:t>
            </a:r>
            <a:r>
              <a:rPr lang="en-CA" sz="3600" dirty="0" smtClean="0">
                <a:latin typeface=".VnAvant" panose="020B7200000000000000" pitchFamily="34" charset="0"/>
              </a:rPr>
              <a:t> 27:</a:t>
            </a:r>
            <a:r>
              <a:rPr lang="vi-VN" sz="3600" dirty="0" smtClean="0">
                <a:latin typeface=".VnAvant" panose="020B7200000000000000" pitchFamily="34" charset="0"/>
              </a:rPr>
              <a:t>  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V </a:t>
            </a:r>
            <a:r>
              <a:rPr lang="en-CA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CA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X </a:t>
            </a:r>
            <a:r>
              <a:rPr lang="en-CA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58C2D5-D248-45DA-B60C-0C9EBA44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585" r="1415"/>
          <a:stretch>
            <a:fillRect/>
          </a:stretch>
        </p:blipFill>
        <p:spPr>
          <a:xfrm>
            <a:off x="214283" y="2285999"/>
            <a:ext cx="2867126" cy="1158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491" r="-6621"/>
          <a:stretch>
            <a:fillRect/>
          </a:stretch>
        </p:blipFill>
        <p:spPr>
          <a:xfrm>
            <a:off x="2357423" y="2143122"/>
            <a:ext cx="2928958" cy="1145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968676D-E26C-4B03-9789-F151891AEA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560" r="-3481"/>
          <a:stretch>
            <a:fillRect/>
          </a:stretch>
        </p:blipFill>
        <p:spPr>
          <a:xfrm>
            <a:off x="4500563" y="2071684"/>
            <a:ext cx="2394043" cy="1357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7650" r="5829"/>
          <a:stretch>
            <a:fillRect/>
          </a:stretch>
        </p:blipFill>
        <p:spPr>
          <a:xfrm>
            <a:off x="6572264" y="2357436"/>
            <a:ext cx="2143108" cy="914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2977" y="642924"/>
            <a:ext cx="8206153" cy="110798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CA" sz="2800" dirty="0" err="1" smtClean="0">
                <a:latin typeface=".VnAvant" panose="020B7200000000000000" pitchFamily="34" charset="0"/>
              </a:rPr>
              <a:t>Bµi</a:t>
            </a:r>
            <a:r>
              <a:rPr lang="en-CA" sz="2800" dirty="0" smtClean="0">
                <a:latin typeface=".VnAvant" panose="020B7200000000000000" pitchFamily="34" charset="0"/>
              </a:rPr>
              <a:t> 27:</a:t>
            </a:r>
            <a:r>
              <a:rPr lang="vi-VN" sz="2800" dirty="0" smtClean="0">
                <a:latin typeface=".VnAvant" panose="020B7200000000000000" pitchFamily="34" charset="0"/>
              </a:rPr>
              <a:t>  </a:t>
            </a:r>
            <a:r>
              <a:rPr lang="en-CA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V </a:t>
            </a:r>
            <a:r>
              <a:rPr lang="en-CA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CA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X </a:t>
            </a:r>
            <a:r>
              <a:rPr lang="en-CA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57423" y="1571619"/>
            <a:ext cx="1788709" cy="76944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</a:t>
            </a:r>
            <a:endParaRPr lang="vi-VN" sz="44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40484769"/>
              </p:ext>
            </p:extLst>
          </p:nvPr>
        </p:nvGraphicFramePr>
        <p:xfrm>
          <a:off x="1928794" y="2214560"/>
          <a:ext cx="2602524" cy="1312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2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12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5649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6493">
                <a:tc gridSpan="2">
                  <a:txBody>
                    <a:bodyPr/>
                    <a:lstStyle/>
                    <a:p>
                      <a:r>
                        <a:rPr lang="en-US" sz="1800" dirty="0" smtClean="0"/>
                        <a:t>                  </a:t>
                      </a:r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428861" y="2143123"/>
            <a:ext cx="689629" cy="76944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</a:t>
            </a:r>
            <a:endParaRPr lang="en-US" sz="4400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7554" y="2143123"/>
            <a:ext cx="551754" cy="769441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/>
          <a:p>
            <a:r>
              <a:rPr lang="en-US" sz="4400" dirty="0" smtClean="0">
                <a:latin typeface=".VnAvant" pitchFamily="34" charset="0"/>
                <a:cs typeface="Arial" pitchFamily="34" charset="0"/>
              </a:rPr>
              <a:t>e</a:t>
            </a:r>
            <a:endParaRPr lang="en-US" sz="4400" dirty="0">
              <a:latin typeface=".VnAvant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15365" y="2786065"/>
            <a:ext cx="1113693" cy="76942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v</a:t>
            </a:r>
            <a:r>
              <a:rPr lang="en-US" sz="4400" dirty="0" err="1" smtClean="0">
                <a:latin typeface=".VnAvant" pitchFamily="34" charset="0"/>
              </a:rPr>
              <a:t>ẽ</a:t>
            </a:r>
            <a:endParaRPr lang="en-US" sz="4400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2198" y="1500181"/>
            <a:ext cx="832339" cy="76944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x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08060793"/>
              </p:ext>
            </p:extLst>
          </p:nvPr>
        </p:nvGraphicFramePr>
        <p:xfrm>
          <a:off x="5286380" y="2143122"/>
          <a:ext cx="2497016" cy="1357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5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85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139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3342"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6135564" y="2798515"/>
            <a:ext cx="1132041" cy="769427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  <a:r>
              <a:rPr lang="en-US" sz="4400" dirty="0" err="1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e</a:t>
            </a:r>
            <a:endParaRPr lang="en-US" sz="4400" dirty="0"/>
          </a:p>
        </p:txBody>
      </p:sp>
      <p:sp>
        <p:nvSpPr>
          <p:cNvPr id="25" name="Rectangle 24"/>
          <p:cNvSpPr/>
          <p:nvPr/>
        </p:nvSpPr>
        <p:spPr>
          <a:xfrm>
            <a:off x="6643702" y="2071685"/>
            <a:ext cx="1031630" cy="830983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r>
              <a:rPr lang="en-US" sz="4800" dirty="0" smtClean="0">
                <a:latin typeface=".VnAvant" panose="020B7200000000000000" pitchFamily="34" charset="0"/>
              </a:rPr>
              <a:t> </a:t>
            </a:r>
            <a:r>
              <a:rPr lang="en-US" sz="4400" dirty="0" smtClean="0">
                <a:latin typeface=".VnAvant" panose="020B7200000000000000" pitchFamily="34" charset="0"/>
              </a:rPr>
              <a:t>e</a:t>
            </a:r>
            <a:endParaRPr lang="en-US" sz="4400" dirty="0"/>
          </a:p>
        </p:txBody>
      </p:sp>
      <p:sp>
        <p:nvSpPr>
          <p:cNvPr id="26" name="TextBox 25"/>
          <p:cNvSpPr txBox="1"/>
          <p:nvPr/>
        </p:nvSpPr>
        <p:spPr>
          <a:xfrm>
            <a:off x="5715008" y="2143123"/>
            <a:ext cx="703384" cy="76944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x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3500444"/>
            <a:ext cx="3714776" cy="7184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3571883"/>
            <a:ext cx="3929090" cy="5715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A58C2D5-D248-45DA-B60C-0C9EBA44E3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0585" r="1415"/>
          <a:stretch>
            <a:fillRect/>
          </a:stretch>
        </p:blipFill>
        <p:spPr>
          <a:xfrm>
            <a:off x="214283" y="4270306"/>
            <a:ext cx="2867126" cy="8731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4491" r="-6621"/>
          <a:stretch>
            <a:fillRect/>
          </a:stretch>
        </p:blipFill>
        <p:spPr>
          <a:xfrm>
            <a:off x="2643174" y="4214825"/>
            <a:ext cx="2428892" cy="7858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968676D-E26C-4B03-9789-F151891AEA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1560" r="-3481"/>
          <a:stretch>
            <a:fillRect/>
          </a:stretch>
        </p:blipFill>
        <p:spPr>
          <a:xfrm>
            <a:off x="4786315" y="4143387"/>
            <a:ext cx="2036853" cy="9286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7650" r="5829"/>
          <a:stretch>
            <a:fillRect/>
          </a:stretch>
        </p:blipFill>
        <p:spPr>
          <a:xfrm>
            <a:off x="6572264" y="4286262"/>
            <a:ext cx="2143108" cy="6429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96B1A6-B317-4868-A25C-BCA7F879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000246"/>
            <a:ext cx="8215370" cy="1722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7848" y="1000108"/>
            <a:ext cx="8206153" cy="110798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4000" dirty="0" err="1" smtClean="0">
                <a:latin typeface=".VnAvant" panose="020B7200000000000000" pitchFamily="34" charset="0"/>
              </a:rPr>
              <a:t>Bµi</a:t>
            </a:r>
            <a:r>
              <a:rPr lang="en-CA" sz="4000" dirty="0" smtClean="0">
                <a:latin typeface=".VnAvant" panose="020B7200000000000000" pitchFamily="34" charset="0"/>
              </a:rPr>
              <a:t> 28:</a:t>
            </a:r>
            <a:r>
              <a:rPr lang="vi-VN" sz="4000" dirty="0" smtClean="0">
                <a:latin typeface=".VnAvant" panose="020B7200000000000000" pitchFamily="34" charset="0"/>
              </a:rPr>
              <a:t>  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V </a:t>
            </a:r>
            <a:r>
              <a:rPr lang="en-CA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CA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X </a:t>
            </a:r>
            <a:r>
              <a:rPr lang="en-CA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101379" name="WindowsMediaPlayer1" r:id="rId2" imgW="6990476" imgH="3095238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977" y="857238"/>
            <a:ext cx="8206153" cy="110798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CA" sz="3200" dirty="0" err="1" smtClean="0">
                <a:latin typeface=".VnAvant" panose="020B7200000000000000" pitchFamily="34" charset="0"/>
              </a:rPr>
              <a:t>Bµi</a:t>
            </a:r>
            <a:r>
              <a:rPr lang="en-CA" sz="3200" dirty="0" smtClean="0">
                <a:latin typeface=".VnAvant" panose="020B7200000000000000" pitchFamily="34" charset="0"/>
              </a:rPr>
              <a:t> 27:</a:t>
            </a:r>
            <a:r>
              <a:rPr lang="vi-VN" sz="3200" dirty="0" smtClean="0">
                <a:latin typeface=".VnAvant" panose="020B7200000000000000" pitchFamily="34" charset="0"/>
              </a:rPr>
              <a:t>  </a:t>
            </a:r>
            <a:r>
              <a:rPr lang="en-CA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V </a:t>
            </a:r>
            <a:r>
              <a:rPr lang="en-CA" sz="3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CA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X </a:t>
            </a:r>
            <a:r>
              <a:rPr lang="en-CA" sz="3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96B1A6-B317-4868-A25C-BCA7F879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000246"/>
            <a:ext cx="8215370" cy="17225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140290" name="WindowsMediaPlayer1" r:id="rId2" imgW="6980952" imgH="3457143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136194" name="WindowsMediaPlayer1" r:id="rId2" imgW="6838095" imgH="3161905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977" y="857238"/>
            <a:ext cx="8206153" cy="110798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CA" sz="3200" dirty="0" err="1" smtClean="0">
                <a:latin typeface=".VnAvant" panose="020B7200000000000000" pitchFamily="34" charset="0"/>
              </a:rPr>
              <a:t>Bµi</a:t>
            </a:r>
            <a:r>
              <a:rPr lang="en-CA" sz="3200" dirty="0" smtClean="0">
                <a:latin typeface=".VnAvant" panose="020B7200000000000000" pitchFamily="34" charset="0"/>
              </a:rPr>
              <a:t> 27:</a:t>
            </a:r>
            <a:r>
              <a:rPr lang="vi-VN" sz="3200" dirty="0" smtClean="0">
                <a:latin typeface=".VnAvant" panose="020B7200000000000000" pitchFamily="34" charset="0"/>
              </a:rPr>
              <a:t>  </a:t>
            </a:r>
            <a:r>
              <a:rPr lang="en-CA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V </a:t>
            </a:r>
            <a:r>
              <a:rPr lang="en-CA" sz="3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CA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X </a:t>
            </a:r>
            <a:r>
              <a:rPr lang="en-CA" sz="3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96B1A6-B317-4868-A25C-BCA7F879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000246"/>
            <a:ext cx="8215370" cy="17225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141314" name="WindowsMediaPlayer1" r:id="rId2" imgW="6342857" imgH="3095238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977" y="857238"/>
            <a:ext cx="8206153" cy="110798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CA" sz="3200" dirty="0" err="1" smtClean="0">
                <a:latin typeface=".VnAvant" panose="020B7200000000000000" pitchFamily="34" charset="0"/>
              </a:rPr>
              <a:t>Bµi</a:t>
            </a:r>
            <a:r>
              <a:rPr lang="en-CA" sz="3200" dirty="0" smtClean="0">
                <a:latin typeface=".VnAvant" panose="020B7200000000000000" pitchFamily="34" charset="0"/>
              </a:rPr>
              <a:t> 27:</a:t>
            </a:r>
            <a:r>
              <a:rPr lang="vi-VN" sz="3200" dirty="0" smtClean="0">
                <a:latin typeface=".VnAvant" panose="020B7200000000000000" pitchFamily="34" charset="0"/>
              </a:rPr>
              <a:t>  </a:t>
            </a:r>
            <a:r>
              <a:rPr lang="en-CA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V </a:t>
            </a:r>
            <a:r>
              <a:rPr lang="en-CA" sz="3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CA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X </a:t>
            </a:r>
            <a:r>
              <a:rPr lang="en-CA" sz="3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96B1A6-B317-4868-A25C-BCA7F879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000246"/>
            <a:ext cx="8215370" cy="17225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135170" name="WindowsMediaPlayer1" r:id="rId2" imgW="7209524" imgH="2809524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977" y="642924"/>
            <a:ext cx="8206153" cy="110798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CA" sz="2800" dirty="0" err="1" smtClean="0">
                <a:latin typeface=".VnAvant" panose="020B7200000000000000" pitchFamily="34" charset="0"/>
              </a:rPr>
              <a:t>Bµi</a:t>
            </a:r>
            <a:r>
              <a:rPr lang="en-CA" sz="2800" dirty="0" smtClean="0">
                <a:latin typeface=".VnAvant" panose="020B7200000000000000" pitchFamily="34" charset="0"/>
              </a:rPr>
              <a:t> 27:</a:t>
            </a:r>
            <a:r>
              <a:rPr lang="vi-VN" sz="2800" dirty="0" smtClean="0">
                <a:latin typeface=".VnAvant" panose="020B7200000000000000" pitchFamily="34" charset="0"/>
              </a:rPr>
              <a:t>  </a:t>
            </a:r>
            <a:r>
              <a:rPr lang="en-CA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V </a:t>
            </a:r>
            <a:r>
              <a:rPr lang="en-CA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CA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X </a:t>
            </a:r>
            <a:r>
              <a:rPr lang="en-CA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4613" y="1571619"/>
            <a:ext cx="1788709" cy="76944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</a:t>
            </a:r>
            <a:endParaRPr lang="vi-VN" sz="44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40484769"/>
              </p:ext>
            </p:extLst>
          </p:nvPr>
        </p:nvGraphicFramePr>
        <p:xfrm>
          <a:off x="2357422" y="2214560"/>
          <a:ext cx="2602524" cy="1312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2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12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5649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6493">
                <a:tc gridSpan="2">
                  <a:txBody>
                    <a:bodyPr/>
                    <a:lstStyle/>
                    <a:p>
                      <a:r>
                        <a:rPr lang="en-US" sz="1800" dirty="0" smtClean="0"/>
                        <a:t>                  </a:t>
                      </a:r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71803" y="2143123"/>
            <a:ext cx="689629" cy="76944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</a:t>
            </a:r>
            <a:endParaRPr lang="en-US" sz="4400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0496" y="2143123"/>
            <a:ext cx="551754" cy="769441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/>
          <a:p>
            <a:r>
              <a:rPr lang="en-US" sz="4400" dirty="0" smtClean="0">
                <a:latin typeface=".VnAvant" pitchFamily="34" charset="0"/>
                <a:cs typeface="Arial" pitchFamily="34" charset="0"/>
              </a:rPr>
              <a:t>e</a:t>
            </a:r>
            <a:endParaRPr lang="en-US" sz="4400" dirty="0">
              <a:latin typeface=".VnAvant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7554" y="2786065"/>
            <a:ext cx="1113693" cy="76942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v</a:t>
            </a:r>
            <a:r>
              <a:rPr lang="en-US" sz="4400" dirty="0" err="1" smtClean="0">
                <a:latin typeface=".VnAvant" pitchFamily="34" charset="0"/>
              </a:rPr>
              <a:t>ẽ</a:t>
            </a:r>
            <a:endParaRPr lang="en-US" sz="4400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0760" y="1428743"/>
            <a:ext cx="832339" cy="76944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x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08060793"/>
              </p:ext>
            </p:extLst>
          </p:nvPr>
        </p:nvGraphicFramePr>
        <p:xfrm>
          <a:off x="5786446" y="2143122"/>
          <a:ext cx="2357454" cy="1357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7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87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139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3342"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08060793"/>
              </p:ext>
            </p:extLst>
          </p:nvPr>
        </p:nvGraphicFramePr>
        <p:xfrm>
          <a:off x="5286380" y="2143122"/>
          <a:ext cx="2497016" cy="1357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5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85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139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3342"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6226042" y="2798515"/>
            <a:ext cx="1132041" cy="769427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  <a:r>
              <a:rPr lang="en-US" sz="4400" dirty="0" err="1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e</a:t>
            </a:r>
            <a:endParaRPr lang="en-US" sz="4400" dirty="0"/>
          </a:p>
        </p:txBody>
      </p:sp>
      <p:sp>
        <p:nvSpPr>
          <p:cNvPr id="14" name="Rectangle 13"/>
          <p:cNvSpPr/>
          <p:nvPr/>
        </p:nvSpPr>
        <p:spPr>
          <a:xfrm>
            <a:off x="6643702" y="2071685"/>
            <a:ext cx="1031630" cy="830983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r>
              <a:rPr lang="en-US" sz="4800" dirty="0" smtClean="0">
                <a:latin typeface=".VnAvant" panose="020B7200000000000000" pitchFamily="34" charset="0"/>
              </a:rPr>
              <a:t> </a:t>
            </a:r>
            <a:r>
              <a:rPr lang="en-US" sz="4400" dirty="0" smtClean="0">
                <a:latin typeface=".VnAvant" panose="020B7200000000000000" pitchFamily="34" charset="0"/>
              </a:rPr>
              <a:t>e</a:t>
            </a:r>
            <a:endParaRPr lang="en-US" sz="4400" dirty="0"/>
          </a:p>
        </p:txBody>
      </p:sp>
      <p:sp>
        <p:nvSpPr>
          <p:cNvPr id="15" name="TextBox 14"/>
          <p:cNvSpPr txBox="1"/>
          <p:nvPr/>
        </p:nvSpPr>
        <p:spPr>
          <a:xfrm>
            <a:off x="5715008" y="2143123"/>
            <a:ext cx="703384" cy="76944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x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3500444"/>
            <a:ext cx="3714776" cy="7184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3571883"/>
            <a:ext cx="3929090" cy="5715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A58C2D5-D248-45DA-B60C-0C9EBA44E3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0585" r="1415"/>
          <a:stretch>
            <a:fillRect/>
          </a:stretch>
        </p:blipFill>
        <p:spPr>
          <a:xfrm>
            <a:off x="285721" y="4270306"/>
            <a:ext cx="2867126" cy="87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4491" r="-6621"/>
          <a:stretch>
            <a:fillRect/>
          </a:stretch>
        </p:blipFill>
        <p:spPr>
          <a:xfrm>
            <a:off x="2643174" y="4214825"/>
            <a:ext cx="2428892" cy="7858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968676D-E26C-4B03-9789-F151891AEA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1560" r="-3481"/>
          <a:stretch>
            <a:fillRect/>
          </a:stretch>
        </p:blipFill>
        <p:spPr>
          <a:xfrm>
            <a:off x="4786315" y="4143387"/>
            <a:ext cx="2036853" cy="9286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7650" r="5829"/>
          <a:stretch>
            <a:fillRect/>
          </a:stretch>
        </p:blipFill>
        <p:spPr>
          <a:xfrm>
            <a:off x="6572264" y="4286262"/>
            <a:ext cx="2143108" cy="6429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14282" y="1393024"/>
            <a:ext cx="10215634" cy="156964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</a:p>
          <a:p>
            <a:pPr algn="ctr"/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imgur.com/HsTvkq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51551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665" y="686032"/>
            <a:ext cx="5474794" cy="2499758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126" y="300268"/>
            <a:ext cx="1199842" cy="129501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068" y="233172"/>
            <a:ext cx="930785" cy="1149504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2294" y="2715571"/>
            <a:ext cx="3862365" cy="948473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7011636" y="1332606"/>
            <a:ext cx="657131" cy="543473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035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1456541" y="1417490"/>
            <a:ext cx="6174726" cy="1717379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138">
              <a:defRPr/>
            </a:pPr>
            <a:r>
              <a:rPr lang="en-US" altLang="zh-CN" sz="8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8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0891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20065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9" y="2311687"/>
            <a:ext cx="2781450" cy="2781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9" y="2308285"/>
            <a:ext cx="2781450" cy="278145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33058" y="1023260"/>
            <a:ext cx="5334002" cy="183638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8126" y="1200150"/>
            <a:ext cx="5637275" cy="1631202"/>
          </a:xfrm>
          <a:prstGeom prst="rect">
            <a:avLst/>
          </a:prstGeom>
          <a:noFill/>
        </p:spPr>
        <p:txBody>
          <a:bodyPr wrap="square" lIns="91428" tIns="45713" rIns="91428" bIns="45713">
            <a:spAutoFit/>
          </a:bodyPr>
          <a:lstStyle/>
          <a:p>
            <a:pPr algn="ctr"/>
            <a:r>
              <a:rPr lang="en-US" sz="5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</a:t>
            </a:r>
          </a:p>
          <a:p>
            <a:pPr algn="ctr"/>
            <a:r>
              <a:rPr lang="en-US" sz="5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NGẠI VẬT</a:t>
            </a:r>
          </a:p>
        </p:txBody>
      </p:sp>
      <p:pic>
        <p:nvPicPr>
          <p:cNvPr id="15" name="NHAC NEN CHO TROI VUI NHON DA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915400" y="-779114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30" y="3416795"/>
            <a:ext cx="3799661" cy="14860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2305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81481E-6 L 3.33333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-2.59259E-6 L 3.33333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1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28597" y="-42862"/>
            <a:ext cx="18271144" cy="5186363"/>
            <a:chOff x="-1" y="0"/>
            <a:chExt cx="24361525" cy="69151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3425" y="57150"/>
              <a:ext cx="12198099" cy="68580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342" y="3078799"/>
            <a:ext cx="1540898" cy="996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130" y="3078796"/>
            <a:ext cx="1993382" cy="1113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5" y="2649080"/>
            <a:ext cx="2781450" cy="2781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35" y="3635549"/>
            <a:ext cx="3799661" cy="148602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41981" y="64569"/>
            <a:ext cx="4306861" cy="95032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r>
              <a:rPr lang="en-CA" sz="4400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vở</a:t>
            </a:r>
            <a:r>
              <a:rPr lang="en-CA" sz="4400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CA" sz="4400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vẽ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71772" y="1227692"/>
            <a:ext cx="1877792" cy="2043675"/>
            <a:chOff x="8622598" y="849087"/>
            <a:chExt cx="2503723" cy="27249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2598" y="849087"/>
              <a:ext cx="2503723" cy="27249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733242" y="1210086"/>
              <a:ext cx="2282434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bắt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đầu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nhé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  <a:endPara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994880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99909 -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1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2 CCO TIENG C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38451 -0.01782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32" y="-90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66667E-6 -3.7037E-7 L -2.74271 -0.01412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35" y="-71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-21432"/>
            <a:ext cx="18290290" cy="5164932"/>
            <a:chOff x="-1" y="-28576"/>
            <a:chExt cx="24387053" cy="68865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714"/>
              <a:ext cx="12195051" cy="685628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5050" y="-28576"/>
              <a:ext cx="12192002" cy="688657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139" y="1802808"/>
            <a:ext cx="3177815" cy="3177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808" y="2791868"/>
            <a:ext cx="2240474" cy="1513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5" y="2649080"/>
            <a:ext cx="2781450" cy="2781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675" y="3265973"/>
            <a:ext cx="2235902" cy="171464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86052" y="64569"/>
            <a:ext cx="5362791" cy="95032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xe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54" y="3494593"/>
            <a:ext cx="3799661" cy="14860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8059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1.00013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13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YEA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2.34714 7.40741E-7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57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6719 0.00649 L -2.32526 -0.0064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904" y="-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" y="0"/>
            <a:ext cx="18288003" cy="5143500"/>
            <a:chOff x="0" y="0"/>
            <a:chExt cx="24384004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2" y="0"/>
              <a:ext cx="12192002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2" cy="68580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8658" y="2434122"/>
            <a:ext cx="3369266" cy="1791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81007" y="2888683"/>
            <a:ext cx="2871293" cy="1337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5" y="2649080"/>
            <a:ext cx="2781450" cy="2781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32" y="3451477"/>
            <a:ext cx="1687214" cy="1408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650" y="3428852"/>
            <a:ext cx="2235902" cy="171464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500298" y="64569"/>
            <a:ext cx="6215106" cy="95032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Quê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Hà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sở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dừa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5050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YEA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-2.60743 0.0083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78" y="41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4.44089E-16 4.81481E-6 L -2.46328 -0.02431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64" y="-122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2225" y="0"/>
            <a:ext cx="18283877" cy="5143500"/>
            <a:chOff x="-6896100" y="-2590800"/>
            <a:chExt cx="24378502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96100" y="-2590800"/>
              <a:ext cx="12192002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2" y="-2590800"/>
              <a:ext cx="12224600" cy="68580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307" y="2731785"/>
            <a:ext cx="2146355" cy="13884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32306" y="2822961"/>
            <a:ext cx="2518316" cy="12972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5" y="2649080"/>
            <a:ext cx="2781450" cy="27814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89" y="3471594"/>
            <a:ext cx="1687214" cy="140829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54539" y="2"/>
            <a:ext cx="3679597" cy="1864361"/>
            <a:chOff x="364118" y="187335"/>
            <a:chExt cx="2966911" cy="248581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118" y="187335"/>
              <a:ext cx="2966911" cy="248581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64118" y="307722"/>
              <a:ext cx="2966911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mừng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đúng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giờ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  <a:endPara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2025" y="3737544"/>
            <a:ext cx="3739741" cy="1405958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11" y="2763298"/>
            <a:ext cx="2203615" cy="21787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466949" y="636815"/>
            <a:ext cx="2636252" cy="2043675"/>
            <a:chOff x="8622598" y="849087"/>
            <a:chExt cx="2503723" cy="2724900"/>
          </a:xfrm>
        </p:grpSpPr>
        <p:pic>
          <p:nvPicPr>
            <p:cNvPr id="24" name="Picture 23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2598" y="849087"/>
              <a:ext cx="2503723" cy="2724900"/>
            </a:xfrm>
            <a:prstGeom prst="rect">
              <a:avLst/>
            </a:prstGeom>
          </p:spPr>
        </p:pic>
        <p:sp>
          <p:nvSpPr>
            <p:cNvPr id="25" name="TextBox 24">
              <a:hlinkClick r:id="" action="ppaction://hlinkshowjump?jump=nextslide"/>
            </p:cNvPr>
            <p:cNvSpPr txBox="1"/>
            <p:nvPr/>
          </p:nvSpPr>
          <p:spPr>
            <a:xfrm>
              <a:off x="8829463" y="1174307"/>
              <a:ext cx="2061143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bắt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đầu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endPara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208766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84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2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YEAH 1 KET THUC TRO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2.41354 0.0270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77" y="134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5339 0.07384 L -2.50339 0.03565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00" y="-19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1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42862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5984" y="4000511"/>
            <a:ext cx="4780348" cy="830983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Hà 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ẽ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đ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ạp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198</Words>
  <Application>Microsoft Office PowerPoint</Application>
  <PresentationFormat>On-screen Show (16:9)</PresentationFormat>
  <Paragraphs>53</Paragraphs>
  <Slides>26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Acer</cp:lastModifiedBy>
  <cp:revision>1010</cp:revision>
  <dcterms:created xsi:type="dcterms:W3CDTF">2023-08-06T17:42:48Z</dcterms:created>
  <dcterms:modified xsi:type="dcterms:W3CDTF">2025-03-22T14:32:37Z</dcterms:modified>
</cp:coreProperties>
</file>