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7.wav" ContentType="audio/wav"/>
  <Override PartName="/ppt/notesSlides/notesSlide18.xml" ContentType="application/vnd.openxmlformats-officedocument.presentationml.notesSlide+xml"/>
  <Override PartName="/ppt/media/audio8.wav" ContentType="audio/wav"/>
  <Override PartName="/ppt/media/audio9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10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1" r:id="rId1"/>
  </p:sldMasterIdLst>
  <p:notesMasterIdLst>
    <p:notesMasterId r:id="rId31"/>
  </p:notesMasterIdLst>
  <p:sldIdLst>
    <p:sldId id="367" r:id="rId2"/>
    <p:sldId id="268" r:id="rId3"/>
    <p:sldId id="354" r:id="rId4"/>
    <p:sldId id="391" r:id="rId5"/>
    <p:sldId id="314" r:id="rId6"/>
    <p:sldId id="273" r:id="rId7"/>
    <p:sldId id="275" r:id="rId8"/>
    <p:sldId id="306" r:id="rId9"/>
    <p:sldId id="371" r:id="rId10"/>
    <p:sldId id="394" r:id="rId11"/>
    <p:sldId id="259" r:id="rId12"/>
    <p:sldId id="375" r:id="rId13"/>
    <p:sldId id="308" r:id="rId14"/>
    <p:sldId id="368" r:id="rId15"/>
    <p:sldId id="281" r:id="rId16"/>
    <p:sldId id="395" r:id="rId17"/>
    <p:sldId id="396" r:id="rId18"/>
    <p:sldId id="397" r:id="rId19"/>
    <p:sldId id="398" r:id="rId20"/>
    <p:sldId id="297" r:id="rId21"/>
    <p:sldId id="298" r:id="rId22"/>
    <p:sldId id="283" r:id="rId23"/>
    <p:sldId id="387" r:id="rId24"/>
    <p:sldId id="374" r:id="rId25"/>
    <p:sldId id="370" r:id="rId26"/>
    <p:sldId id="389" r:id="rId27"/>
    <p:sldId id="392" r:id="rId28"/>
    <p:sldId id="393" r:id="rId29"/>
    <p:sldId id="3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puter" initials="c" lastIdx="1" clrIdx="0">
    <p:extLst>
      <p:ext uri="{19B8F6BF-5375-455C-9EA6-DF929625EA0E}">
        <p15:presenceInfo xmlns:p15="http://schemas.microsoft.com/office/powerpoint/2012/main" userId="compu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25" autoAdjust="0"/>
    <p:restoredTop sz="94660"/>
  </p:normalViewPr>
  <p:slideViewPr>
    <p:cSldViewPr snapToGrid="0">
      <p:cViewPr>
        <p:scale>
          <a:sx n="59" d="100"/>
          <a:sy n="59" d="100"/>
        </p:scale>
        <p:origin x="1092" y="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53D99-A8BA-43F0-8024-915F51773FE2}" type="datetimeFigureOut">
              <a:rPr lang="en-US" smtClean="0"/>
              <a:pPr/>
              <a:t>24/11/2024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F194F-B662-4BDB-BDA1-CA4EC09E9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7FE221-DCA0-4290-8A6A-B987CA89B68E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DED2-5981-45D4-BE07-A19095B6277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939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99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64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11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91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BFC8BC-0B1B-461A-93B3-5519CBE59D9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23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99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BFC8BC-0B1B-461A-93B3-5519CBE59D9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BFC8BC-0B1B-461A-93B3-5519CBE59D9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71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BFC8BC-0B1B-461A-93B3-5519CBE59D9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28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2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102A6787-1ADB-FE1A-C046-B6A57F432C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84FC9B75-6AD3-8C3E-1B37-B8750D99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9E848FC-BF90-F4C0-6500-0130DD616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fld id="{6203B16E-02F7-4F00-9719-6AFFB0792D0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>
                <a:buFontTx/>
                <a:buNone/>
              </a:pPr>
              <a:t>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102A6787-1ADB-FE1A-C046-B6A57F432C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84FC9B75-6AD3-8C3E-1B37-B8750D99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9E848FC-BF90-F4C0-6500-0130DD616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fld id="{6203B16E-02F7-4F00-9719-6AFFB0792D05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>
                <a:buFontTx/>
                <a:buNone/>
              </a:pPr>
              <a:t>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83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88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3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F194F-B662-4BDB-BDA1-CA4EC09E99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545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F194F-B662-4BDB-BDA1-CA4EC09E99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216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DED2-5981-45D4-BE07-A19095B6277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97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4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7321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3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1750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5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04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9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0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22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1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6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0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6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6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6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id="{555B1650-22D8-C819-F088-D026815FCA5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7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jpeg"/><Relationship Id="rId7" Type="http://schemas.openxmlformats.org/officeDocument/2006/relationships/image" Target="../media/image38.wm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2.png"/><Relationship Id="rId5" Type="http://schemas.openxmlformats.org/officeDocument/2006/relationships/image" Target="../media/image36.gif"/><Relationship Id="rId10" Type="http://schemas.openxmlformats.org/officeDocument/2006/relationships/image" Target="../media/image41.gif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0.gif"/><Relationship Id="rId5" Type="http://schemas.openxmlformats.org/officeDocument/2006/relationships/audio" Target="../media/audio3.wav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0.gif"/><Relationship Id="rId5" Type="http://schemas.openxmlformats.org/officeDocument/2006/relationships/audio" Target="../media/audio3.wav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31775949"/>
              </p:ext>
            </p:extLst>
          </p:nvPr>
        </p:nvGraphicFramePr>
        <p:xfrm>
          <a:off x="0" y="2252663"/>
          <a:ext cx="3848100" cy="451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060704" imgH="1335024" progId="MS_ClipArt_Gallery.2">
                  <p:embed/>
                </p:oleObj>
              </mc:Choice>
              <mc:Fallback>
                <p:oleObj name="Clip" r:id="rId3" imgW="1060704" imgH="1335024" progId="MS_ClipArt_Gallery.2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52663"/>
                        <a:ext cx="3848100" cy="451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4" descr="BAMBO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1" y="1295400"/>
            <a:ext cx="193251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197479"/>
            <a:ext cx="14224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550" y="685802"/>
            <a:ext cx="1625600" cy="167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8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5204619"/>
            <a:ext cx="2336800" cy="153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5" name="Picture 9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3984625"/>
            <a:ext cx="22352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Picture 10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762000"/>
            <a:ext cx="21336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7" name="Picture 11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3794129"/>
            <a:ext cx="23368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5"/>
          <p:cNvSpPr txBox="1">
            <a:spLocks noChangeArrowheads="1"/>
          </p:cNvSpPr>
          <p:nvPr/>
        </p:nvSpPr>
        <p:spPr bwMode="auto">
          <a:xfrm>
            <a:off x="-1524000" y="304800"/>
            <a:ext cx="12192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 eaLnBrk="1" hangingPunct="1">
              <a:defRPr/>
            </a:pPr>
            <a:r>
              <a:rPr lang="pt-BR" alt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4A</a:t>
            </a:r>
            <a:endParaRPr lang="en-US" altLang="en-US" sz="288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5" descr="1841479pi8i8jd86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1" y="4876800"/>
            <a:ext cx="36449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Box 1"/>
          <p:cNvSpPr txBox="1">
            <a:spLocks noChangeArrowheads="1"/>
          </p:cNvSpPr>
          <p:nvPr/>
        </p:nvSpPr>
        <p:spPr bwMode="auto">
          <a:xfrm>
            <a:off x="1625600" y="1730375"/>
            <a:ext cx="5892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itchFamily="18" charset="0"/>
              </a:rPr>
              <a:t>MÔN TOÁN</a:t>
            </a:r>
          </a:p>
        </p:txBody>
      </p:sp>
      <p:sp>
        <p:nvSpPr>
          <p:cNvPr id="5134" name="TextBox 2"/>
          <p:cNvSpPr txBox="1">
            <a:spLocks noChangeArrowheads="1"/>
          </p:cNvSpPr>
          <p:nvPr/>
        </p:nvSpPr>
        <p:spPr bwMode="auto">
          <a:xfrm>
            <a:off x="2152651" y="2540004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BÀI 15: LÀM QUEN VỚI </a:t>
            </a:r>
          </a:p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DÃY SỐ TỰ NHIÊN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  <p:sp>
        <p:nvSpPr>
          <p:cNvPr id="5135" name="TextBox 3"/>
          <p:cNvSpPr txBox="1">
            <a:spLocks noChangeArrowheads="1"/>
          </p:cNvSpPr>
          <p:nvPr/>
        </p:nvSpPr>
        <p:spPr bwMode="auto">
          <a:xfrm>
            <a:off x="1217068" y="5753100"/>
            <a:ext cx="599651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Ngườì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Phạm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Thị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Ngọc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Tiểu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</a:rPr>
              <a:t>Hưng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819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82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98889" y="462513"/>
            <a:ext cx="9357090" cy="1044235"/>
            <a:chOff x="179909" y="86016"/>
            <a:chExt cx="5383409" cy="2092157"/>
          </a:xfrm>
        </p:grpSpPr>
        <p:sp>
          <p:nvSpPr>
            <p:cNvPr id="5" name="32-Point Star 4"/>
            <p:cNvSpPr/>
            <p:nvPr/>
          </p:nvSpPr>
          <p:spPr>
            <a:xfrm>
              <a:off x="179909" y="86016"/>
              <a:ext cx="5383409" cy="2092157"/>
            </a:xfrm>
            <a:prstGeom prst="star32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24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9178" y="95929"/>
              <a:ext cx="4944564" cy="19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592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THẢO LUẬN NHÓM ĐÔI</a:t>
              </a:r>
            </a:p>
          </p:txBody>
        </p:sp>
      </p:grpSp>
      <p:pic>
        <p:nvPicPr>
          <p:cNvPr id="8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3" y="4525904"/>
            <a:ext cx="2090967" cy="1665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189676-466B-481B-5AB0-41316D804B86}"/>
              </a:ext>
            </a:extLst>
          </p:cNvPr>
          <p:cNvSpPr txBox="1"/>
          <p:nvPr/>
        </p:nvSpPr>
        <p:spPr>
          <a:xfrm>
            <a:off x="-1090764" y="2114550"/>
            <a:ext cx="8920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7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95403" y="462513"/>
            <a:ext cx="4000333" cy="1044235"/>
            <a:chOff x="179909" y="86016"/>
            <a:chExt cx="5383409" cy="2092157"/>
          </a:xfrm>
        </p:grpSpPr>
        <p:sp>
          <p:nvSpPr>
            <p:cNvPr id="5" name="32-Point Star 4"/>
            <p:cNvSpPr/>
            <p:nvPr/>
          </p:nvSpPr>
          <p:spPr>
            <a:xfrm>
              <a:off x="179909" y="86016"/>
              <a:ext cx="5383409" cy="2092157"/>
            </a:xfrm>
            <a:prstGeom prst="star32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24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8754" y="95929"/>
              <a:ext cx="4637192" cy="19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592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CHIA SẺ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189676-466B-481B-5AB0-41316D804B86}"/>
              </a:ext>
            </a:extLst>
          </p:cNvPr>
          <p:cNvSpPr txBox="1"/>
          <p:nvPr/>
        </p:nvSpPr>
        <p:spPr>
          <a:xfrm>
            <a:off x="-1090764" y="2114550"/>
            <a:ext cx="8920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3998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609600" y="53979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-1390649" y="226758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422690" y="1288574"/>
            <a:ext cx="8190855" cy="363070"/>
            <a:chOff x="932331" y="2944906"/>
            <a:chExt cx="8830234" cy="363070"/>
          </a:xfrm>
        </p:grpSpPr>
        <p:cxnSp>
          <p:nvCxnSpPr>
            <p:cNvPr id="115" name="Straight Arrow Connector 114"/>
            <p:cNvCxnSpPr/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9" name="TextBox 138"/>
          <p:cNvSpPr txBox="1"/>
          <p:nvPr/>
        </p:nvSpPr>
        <p:spPr>
          <a:xfrm>
            <a:off x="283087" y="1675334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076465" y="1695560"/>
            <a:ext cx="334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658694" y="1698795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420221" y="1695560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3140112" y="1698795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958789" y="1695560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4646182" y="1698795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445809" y="1695560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277286" y="1695560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983729" y="1698795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532347" y="169556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ACE75CDF-6FEC-2D97-E451-FB58BD78B8C3}"/>
              </a:ext>
            </a:extLst>
          </p:cNvPr>
          <p:cNvSpPr/>
          <p:nvPr/>
        </p:nvSpPr>
        <p:spPr>
          <a:xfrm rot="5400000">
            <a:off x="589223" y="685804"/>
            <a:ext cx="425305" cy="776177"/>
          </a:xfrm>
          <a:prstGeom prst="leftBrace">
            <a:avLst>
              <a:gd name="adj1" fmla="val 40182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F98E82-4D7C-36F3-0F92-479B2EAD1DC7}"/>
              </a:ext>
            </a:extLst>
          </p:cNvPr>
          <p:cNvSpPr txBox="1"/>
          <p:nvPr/>
        </p:nvSpPr>
        <p:spPr>
          <a:xfrm>
            <a:off x="421758" y="292125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</a:t>
            </a:r>
          </a:p>
        </p:txBody>
      </p:sp>
      <p:sp>
        <p:nvSpPr>
          <p:cNvPr id="4" name="Right Arrow Callout 2">
            <a:extLst>
              <a:ext uri="{FF2B5EF4-FFF2-40B4-BE49-F238E27FC236}">
                <a16:creationId xmlns:a16="http://schemas.microsoft.com/office/drawing/2014/main" id="{9284C112-F07A-D740-637A-CC2A5BC6A800}"/>
              </a:ext>
            </a:extLst>
          </p:cNvPr>
          <p:cNvSpPr/>
          <p:nvPr/>
        </p:nvSpPr>
        <p:spPr>
          <a:xfrm>
            <a:off x="-166556" y="3105924"/>
            <a:ext cx="4960663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4FFF80-6422-C2DC-00C8-C2B596A829AB}"/>
              </a:ext>
            </a:extLst>
          </p:cNvPr>
          <p:cNvSpPr/>
          <p:nvPr/>
        </p:nvSpPr>
        <p:spPr>
          <a:xfrm>
            <a:off x="4794110" y="3028588"/>
            <a:ext cx="2753663" cy="2277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37">
            <a:extLst>
              <a:ext uri="{FF2B5EF4-FFF2-40B4-BE49-F238E27FC236}">
                <a16:creationId xmlns:a16="http://schemas.microsoft.com/office/drawing/2014/main" id="{1C85BD24-12AE-288B-5B60-CA6009D8F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295" y="117999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9731DD-AF74-3485-AA2B-BB8F458439EC}"/>
              </a:ext>
            </a:extLst>
          </p:cNvPr>
          <p:cNvGrpSpPr/>
          <p:nvPr/>
        </p:nvGrpSpPr>
        <p:grpSpPr>
          <a:xfrm>
            <a:off x="7948297" y="3099570"/>
            <a:ext cx="2431294" cy="2206162"/>
            <a:chOff x="6775802" y="3540694"/>
            <a:chExt cx="2711642" cy="1143000"/>
          </a:xfrm>
        </p:grpSpPr>
        <p:sp>
          <p:nvSpPr>
            <p:cNvPr id="18" name="AutoShape 39">
              <a:extLst>
                <a:ext uri="{FF2B5EF4-FFF2-40B4-BE49-F238E27FC236}">
                  <a16:creationId xmlns:a16="http://schemas.microsoft.com/office/drawing/2014/main" id="{EEB461F0-0919-B0DB-83E5-AFBF2AC3E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5802" y="3540694"/>
              <a:ext cx="2711642" cy="1143000"/>
            </a:xfrm>
            <a:prstGeom prst="wedgeEllipseCallout">
              <a:avLst>
                <a:gd name="adj1" fmla="val -24627"/>
                <a:gd name="adj2" fmla="val -122388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sp>
          <p:nvSpPr>
            <p:cNvPr id="19" name="Text Box 40">
              <a:extLst>
                <a:ext uri="{FF2B5EF4-FFF2-40B4-BE49-F238E27FC236}">
                  <a16:creationId xmlns:a16="http://schemas.microsoft.com/office/drawing/2014/main" id="{C8ADBC56-1CE2-24F7-65F9-8071157452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4580" y="3845128"/>
              <a:ext cx="2367114" cy="430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mãi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308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609600" y="53979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-1311347" y="140902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876F9FF8-BCB6-290F-29F7-4E30140F3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63570" y="293683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A0B85F-AB61-980F-D6E6-CA9FA1326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2684" y="3062177"/>
            <a:ext cx="1922258" cy="1973616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AB24F64-23ED-3050-57C8-25A0DC2C5388}"/>
              </a:ext>
            </a:extLst>
          </p:cNvPr>
          <p:cNvSpPr/>
          <p:nvPr/>
        </p:nvSpPr>
        <p:spPr>
          <a:xfrm>
            <a:off x="-1024270" y="1913864"/>
            <a:ext cx="2626243" cy="1010093"/>
          </a:xfrm>
          <a:prstGeom prst="wedgeRoundRectCallout">
            <a:avLst>
              <a:gd name="adj1" fmla="val 994"/>
              <a:gd name="adj2" fmla="val 7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0, 1, 2, 3, …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A95D066-9E03-B0D2-23B0-8103A1FBECE8}"/>
              </a:ext>
            </a:extLst>
          </p:cNvPr>
          <p:cNvGrpSpPr/>
          <p:nvPr/>
        </p:nvGrpSpPr>
        <p:grpSpPr>
          <a:xfrm>
            <a:off x="1908590" y="1288574"/>
            <a:ext cx="8190855" cy="363070"/>
            <a:chOff x="932331" y="2944906"/>
            <a:chExt cx="8830234" cy="363070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054273F9-57F2-7170-BA67-279CF79B4E24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D277A3A-96C0-6E31-76B9-6A1396DC3F6C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9EAF165-6373-A76D-0D4F-66C85AF2EDD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D3249B5-8880-4C4C-97C3-CCD96AB45C34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4F60BEA-C96C-ADCD-212F-F212D026AAE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76BEA71-3E32-ECB2-43A1-53B079733D88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4B560AF-0D28-DB8C-B86D-C4EFB7ECD9B1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1E8B741-4C0B-F467-4045-F30088870F44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D178824D-4479-3BED-0FCA-6DA52B3CFE84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38E488D-1915-65C5-D9DD-73D82919C8BE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8541D4-248B-557D-6DA2-0D507B7148BD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C608D3A-1A38-68EE-F618-C888CD89B053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C9E1A420-081D-313B-C743-1EA27ED11D00}"/>
              </a:ext>
            </a:extLst>
          </p:cNvPr>
          <p:cNvSpPr txBox="1"/>
          <p:nvPr/>
        </p:nvSpPr>
        <p:spPr>
          <a:xfrm>
            <a:off x="1711362" y="1698795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150099B-8630-5A49-3825-807A936BC43F}"/>
              </a:ext>
            </a:extLst>
          </p:cNvPr>
          <p:cNvSpPr txBox="1"/>
          <p:nvPr/>
        </p:nvSpPr>
        <p:spPr>
          <a:xfrm>
            <a:off x="2419101" y="1695560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4937344-DE64-5C88-6A65-DA84656E3CFC}"/>
              </a:ext>
            </a:extLst>
          </p:cNvPr>
          <p:cNvSpPr txBox="1"/>
          <p:nvPr/>
        </p:nvSpPr>
        <p:spPr>
          <a:xfrm>
            <a:off x="3163644" y="1698795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75E0E32-F5D8-E846-49D9-E29184A7B4A1}"/>
              </a:ext>
            </a:extLst>
          </p:cNvPr>
          <p:cNvSpPr txBox="1"/>
          <p:nvPr/>
        </p:nvSpPr>
        <p:spPr>
          <a:xfrm>
            <a:off x="3925171" y="1695560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6008B7A-4A6B-9A26-EDDD-2B7024F9ED2F}"/>
              </a:ext>
            </a:extLst>
          </p:cNvPr>
          <p:cNvSpPr txBox="1"/>
          <p:nvPr/>
        </p:nvSpPr>
        <p:spPr>
          <a:xfrm>
            <a:off x="4683162" y="1698795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5B2DEC9-7618-6547-90A3-4119BDCDBD72}"/>
              </a:ext>
            </a:extLst>
          </p:cNvPr>
          <p:cNvSpPr txBox="1"/>
          <p:nvPr/>
        </p:nvSpPr>
        <p:spPr>
          <a:xfrm>
            <a:off x="5444689" y="1695560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3BBE0C7-FEC8-3D30-27B2-1E31746D63EE}"/>
              </a:ext>
            </a:extLst>
          </p:cNvPr>
          <p:cNvSpPr txBox="1"/>
          <p:nvPr/>
        </p:nvSpPr>
        <p:spPr>
          <a:xfrm>
            <a:off x="6189232" y="1698795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D59E12D-901A-F0AE-9B75-4F7EFDFC08E2}"/>
              </a:ext>
            </a:extLst>
          </p:cNvPr>
          <p:cNvSpPr txBox="1"/>
          <p:nvPr/>
        </p:nvSpPr>
        <p:spPr>
          <a:xfrm>
            <a:off x="6950759" y="1695560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44D7428-CC05-5C24-1D40-DD99C1D4C643}"/>
              </a:ext>
            </a:extLst>
          </p:cNvPr>
          <p:cNvSpPr txBox="1"/>
          <p:nvPr/>
        </p:nvSpPr>
        <p:spPr>
          <a:xfrm>
            <a:off x="7744136" y="1695560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CA780F4-55EA-21E0-7360-E39ED3D6E94D}"/>
              </a:ext>
            </a:extLst>
          </p:cNvPr>
          <p:cNvSpPr txBox="1"/>
          <p:nvPr/>
        </p:nvSpPr>
        <p:spPr>
          <a:xfrm>
            <a:off x="8488679" y="1698795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6F1FD84-AFBF-0A33-FCEB-30AF4999ABB4}"/>
              </a:ext>
            </a:extLst>
          </p:cNvPr>
          <p:cNvSpPr txBox="1"/>
          <p:nvPr/>
        </p:nvSpPr>
        <p:spPr>
          <a:xfrm>
            <a:off x="9075397" y="169556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0" name="Rounded Rectangle 24">
            <a:extLst>
              <a:ext uri="{FF2B5EF4-FFF2-40B4-BE49-F238E27FC236}">
                <a16:creationId xmlns:a16="http://schemas.microsoft.com/office/drawing/2014/main" id="{7C2E04BE-C423-62E9-AA92-1FDDAAAC07E0}"/>
              </a:ext>
            </a:extLst>
          </p:cNvPr>
          <p:cNvSpPr/>
          <p:nvPr/>
        </p:nvSpPr>
        <p:spPr>
          <a:xfrm>
            <a:off x="1455559" y="2842647"/>
            <a:ext cx="8656529" cy="2888303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V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1BEFDF5-9052-261D-B08C-A72DE755D16B}"/>
              </a:ext>
            </a:extLst>
          </p:cNvPr>
          <p:cNvSpPr txBox="1"/>
          <p:nvPr/>
        </p:nvSpPr>
        <p:spPr>
          <a:xfrm>
            <a:off x="1772093" y="2955855"/>
            <a:ext cx="810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48D57787-44AF-4B42-E287-0B58B6FD48C6}"/>
              </a:ext>
            </a:extLst>
          </p:cNvPr>
          <p:cNvSpPr txBox="1"/>
          <p:nvPr/>
        </p:nvSpPr>
        <p:spPr>
          <a:xfrm>
            <a:off x="1814623" y="3870255"/>
            <a:ext cx="810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0.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0939019-9927-BC96-796E-5D8E8954BE4B}"/>
              </a:ext>
            </a:extLst>
          </p:cNvPr>
          <p:cNvSpPr txBox="1"/>
          <p:nvPr/>
        </p:nvSpPr>
        <p:spPr>
          <a:xfrm>
            <a:off x="1793358" y="4761869"/>
            <a:ext cx="810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Trong dãy số tự nhiên, hai số tự nhiên liên tiếp hơn kém nhau 1 đơn vị.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Left Brace 153">
            <a:extLst>
              <a:ext uri="{FF2B5EF4-FFF2-40B4-BE49-F238E27FC236}">
                <a16:creationId xmlns:a16="http://schemas.microsoft.com/office/drawing/2014/main" id="{379742AB-FAF4-90C1-F825-52A0EC626CDB}"/>
              </a:ext>
            </a:extLst>
          </p:cNvPr>
          <p:cNvSpPr/>
          <p:nvPr/>
        </p:nvSpPr>
        <p:spPr>
          <a:xfrm rot="5400000">
            <a:off x="2075123" y="685804"/>
            <a:ext cx="425305" cy="776177"/>
          </a:xfrm>
          <a:prstGeom prst="leftBrace">
            <a:avLst>
              <a:gd name="adj1" fmla="val 40182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B639907-8089-2421-8C10-6C6601FFAAFD}"/>
              </a:ext>
            </a:extLst>
          </p:cNvPr>
          <p:cNvSpPr txBox="1"/>
          <p:nvPr/>
        </p:nvSpPr>
        <p:spPr>
          <a:xfrm>
            <a:off x="1920949" y="372143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</a:t>
            </a:r>
          </a:p>
        </p:txBody>
      </p:sp>
    </p:spTree>
    <p:extLst>
      <p:ext uri="{BB962C8B-B14F-4D97-AF65-F5344CB8AC3E}">
        <p14:creationId xmlns:p14="http://schemas.microsoft.com/office/powerpoint/2010/main" val="2469742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5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 animBg="1"/>
      <p:bldP spid="151" grpId="0"/>
      <p:bldP spid="152" grpId="0"/>
      <p:bldP spid="153" grpId="0"/>
      <p:bldP spid="154" grpId="0" animBg="1"/>
      <p:bldP spid="1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609600" y="53979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3105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9622623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80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640939" y="-3495"/>
            <a:ext cx="4330385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/>
          <p:cNvSpPr/>
          <p:nvPr/>
        </p:nvSpPr>
        <p:spPr>
          <a:xfrm>
            <a:off x="-270624" y="103942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9BC6E"/>
                </a:solidFill>
                <a:latin typeface="Arial" panose="020B0604020202020204"/>
                <a:sym typeface="Arial" panose="020B0604020202020204"/>
              </a:rPr>
              <a:t>1</a:t>
            </a:r>
            <a:endParaRPr lang="vi-VN" sz="3200" b="1" kern="0" dirty="0">
              <a:solidFill>
                <a:srgbClr val="F9BC6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347181" y="1059391"/>
            <a:ext cx="1728262" cy="617905"/>
            <a:chOff x="1870518" y="1440653"/>
            <a:chExt cx="957451" cy="382155"/>
          </a:xfrm>
        </p:grpSpPr>
        <p:grpSp>
          <p:nvGrpSpPr>
            <p:cNvPr id="83" name="Group 82"/>
            <p:cNvGrpSpPr/>
            <p:nvPr/>
          </p:nvGrpSpPr>
          <p:grpSpPr>
            <a:xfrm>
              <a:off x="1870518" y="1440654"/>
              <a:ext cx="758382" cy="382154"/>
              <a:chOff x="1870518" y="1440654"/>
              <a:chExt cx="758382" cy="382154"/>
            </a:xfrm>
          </p:grpSpPr>
          <p:sp>
            <p:nvSpPr>
              <p:cNvPr id="85" name="Rectangle: Rounded Corners 7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buClr>
                    <a:srgbClr val="000000"/>
                  </a:buClr>
                  <a:defRPr/>
                </a:pPr>
                <a:endParaRPr lang="vi-VN" sz="1400" kern="0" dirty="0">
                  <a:solidFill>
                    <a:srgbClr val="F9BC6E"/>
                  </a:solidFill>
                  <a:latin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969023" y="1440654"/>
                <a:ext cx="488610" cy="323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r>
                  <a:rPr lang="en-US" sz="2800" b="1" kern="0" dirty="0">
                    <a:solidFill>
                      <a:srgbClr val="FF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Đ, S</a:t>
                </a:r>
                <a:endParaRPr lang="vi-VN" sz="2800" b="1" kern="0" dirty="0">
                  <a:solidFill>
                    <a:srgbClr val="FF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630642" y="1440653"/>
              <a:ext cx="197327" cy="285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1292045" y="1782319"/>
            <a:ext cx="11157077" cy="4916143"/>
            <a:chOff x="368616" y="1765005"/>
            <a:chExt cx="11157077" cy="4916143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722475" y="1765005"/>
              <a:ext cx="9803218" cy="416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Số 1 000 000 là số tự nhiên lớn nhất. 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Dãy số 1, 2, 3, 4, 5… là dãy số tự nhiê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n.</a:t>
              </a:r>
              <a:endPara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c) Số đầu tiên của dãy số tự nhiên là số 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</a:t>
              </a:r>
              <a:endPara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d) Số liền trước của một số bé hơn số liền sau của  số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đơn vị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: Rounded Corners 33"/>
            <p:cNvSpPr/>
            <p:nvPr/>
          </p:nvSpPr>
          <p:spPr>
            <a:xfrm>
              <a:off x="4837813" y="5241853"/>
              <a:ext cx="512294" cy="684612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609600" y="53979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3105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9622623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80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640939" y="-3495"/>
            <a:ext cx="4330385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/>
          <p:cNvSpPr/>
          <p:nvPr/>
        </p:nvSpPr>
        <p:spPr>
          <a:xfrm>
            <a:off x="-270624" y="103942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9BC6E"/>
                </a:solidFill>
                <a:latin typeface="Arial" panose="020B0604020202020204"/>
                <a:sym typeface="Arial" panose="020B0604020202020204"/>
              </a:rPr>
              <a:t>1</a:t>
            </a:r>
            <a:endParaRPr lang="vi-VN" sz="3200" b="1" kern="0" dirty="0">
              <a:solidFill>
                <a:srgbClr val="F9BC6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347182" y="1059388"/>
            <a:ext cx="1398844" cy="461666"/>
            <a:chOff x="1870518" y="1440653"/>
            <a:chExt cx="1019795" cy="451509"/>
          </a:xfrm>
        </p:grpSpPr>
        <p:grpSp>
          <p:nvGrpSpPr>
            <p:cNvPr id="83" name="Group 82"/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85" name="Rectangle: Rounded Corners 7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buClr>
                    <a:srgbClr val="000000"/>
                  </a:buClr>
                  <a:defRPr/>
                </a:pPr>
                <a:endParaRPr lang="vi-VN" sz="1400" kern="0" dirty="0">
                  <a:solidFill>
                    <a:srgbClr val="F9BC6E"/>
                  </a:solidFill>
                  <a:latin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969023" y="1440654"/>
                <a:ext cx="57052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Đ, S</a:t>
                </a:r>
                <a:endParaRPr lang="vi-VN" sz="24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630642" y="1440653"/>
              <a:ext cx="259671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1355874" y="1788282"/>
            <a:ext cx="11157077" cy="4916143"/>
            <a:chOff x="368616" y="1765005"/>
            <a:chExt cx="11157077" cy="4916143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722475" y="1765005"/>
              <a:ext cx="9803218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Số 1 000 000 là số tự nhiên lớn nhất. </a:t>
              </a:r>
            </a:p>
          </p:txBody>
        </p:sp>
        <p:sp>
          <p:nvSpPr>
            <p:cNvPr id="3" name="Rectangle: Rounded Corners 2"/>
            <p:cNvSpPr/>
            <p:nvPr/>
          </p:nvSpPr>
          <p:spPr>
            <a:xfrm>
              <a:off x="9154632" y="1860698"/>
              <a:ext cx="1009584" cy="741780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pic>
        <p:nvPicPr>
          <p:cNvPr id="36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3300" y="1620411"/>
            <a:ext cx="1792716" cy="138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07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609600" y="53979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3105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9622623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80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640939" y="-3495"/>
            <a:ext cx="4330385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/>
          <p:cNvSpPr/>
          <p:nvPr/>
        </p:nvSpPr>
        <p:spPr>
          <a:xfrm>
            <a:off x="-270624" y="103942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9BC6E"/>
                </a:solidFill>
                <a:latin typeface="Arial" panose="020B0604020202020204"/>
                <a:sym typeface="Arial" panose="020B0604020202020204"/>
              </a:rPr>
              <a:t>1</a:t>
            </a:r>
            <a:endParaRPr lang="vi-VN" sz="3200" b="1" kern="0" dirty="0">
              <a:solidFill>
                <a:srgbClr val="F9BC6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347182" y="1059388"/>
            <a:ext cx="1398844" cy="461666"/>
            <a:chOff x="1870518" y="1440653"/>
            <a:chExt cx="1019795" cy="451509"/>
          </a:xfrm>
        </p:grpSpPr>
        <p:grpSp>
          <p:nvGrpSpPr>
            <p:cNvPr id="83" name="Group 82"/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85" name="Rectangle: Rounded Corners 7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buClr>
                    <a:srgbClr val="000000"/>
                  </a:buClr>
                  <a:defRPr/>
                </a:pPr>
                <a:endParaRPr lang="vi-VN" sz="1400" kern="0" dirty="0">
                  <a:solidFill>
                    <a:srgbClr val="F9BC6E"/>
                  </a:solidFill>
                  <a:latin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969023" y="1440654"/>
                <a:ext cx="57052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Đ, S</a:t>
                </a:r>
                <a:endParaRPr lang="vi-VN" sz="24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630642" y="1440653"/>
              <a:ext cx="259671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1292045" y="2317779"/>
            <a:ext cx="11157077" cy="4380680"/>
            <a:chOff x="368616" y="2300468"/>
            <a:chExt cx="11157077" cy="4380680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722475" y="2399185"/>
              <a:ext cx="9803218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Dãy số 1, 2, 3, 4, 5… là dãy số tự nhiê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n.</a:t>
              </a:r>
              <a:endPara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/>
            <p:cNvSpPr/>
            <p:nvPr/>
          </p:nvSpPr>
          <p:spPr>
            <a:xfrm>
              <a:off x="9567586" y="2583367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9505506" y="3625704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: Rounded Corners 33"/>
            <p:cNvSpPr/>
            <p:nvPr/>
          </p:nvSpPr>
          <p:spPr>
            <a:xfrm>
              <a:off x="4837813" y="5241853"/>
              <a:ext cx="512294" cy="684612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6252" y="2254586"/>
            <a:ext cx="1290892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42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609600" y="53979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3105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9622623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80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640939" y="-3495"/>
            <a:ext cx="4330385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/>
          <p:cNvSpPr/>
          <p:nvPr/>
        </p:nvSpPr>
        <p:spPr>
          <a:xfrm>
            <a:off x="-270624" y="103942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9BC6E"/>
                </a:solidFill>
                <a:latin typeface="Arial" panose="020B0604020202020204"/>
                <a:sym typeface="Arial" panose="020B0604020202020204"/>
              </a:rPr>
              <a:t>1</a:t>
            </a:r>
            <a:endParaRPr lang="vi-VN" sz="3200" b="1" kern="0" dirty="0">
              <a:solidFill>
                <a:srgbClr val="F9BC6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347182" y="1059388"/>
            <a:ext cx="1398844" cy="461666"/>
            <a:chOff x="1870518" y="1440653"/>
            <a:chExt cx="1019795" cy="451509"/>
          </a:xfrm>
        </p:grpSpPr>
        <p:grpSp>
          <p:nvGrpSpPr>
            <p:cNvPr id="83" name="Group 82"/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85" name="Rectangle: Rounded Corners 7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buClr>
                    <a:srgbClr val="000000"/>
                  </a:buClr>
                  <a:defRPr/>
                </a:pPr>
                <a:endParaRPr lang="vi-VN" sz="1400" kern="0" dirty="0">
                  <a:solidFill>
                    <a:srgbClr val="F9BC6E"/>
                  </a:solidFill>
                  <a:latin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969023" y="1440654"/>
                <a:ext cx="57052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Đ, S</a:t>
                </a:r>
                <a:endParaRPr lang="vi-VN" sz="24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630642" y="1440653"/>
              <a:ext cx="259671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1292045" y="1782319"/>
            <a:ext cx="11157077" cy="4916143"/>
            <a:chOff x="368616" y="1765005"/>
            <a:chExt cx="11157077" cy="4916143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722475" y="1765005"/>
              <a:ext cx="9803218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c) Số đầu tiên của dãy số tự nhiên là số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0.</a:t>
              </a:r>
              <a:endPara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9505506" y="1818865"/>
              <a:ext cx="764262" cy="841336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34" name="Rectangle: Rounded Corners 33"/>
            <p:cNvSpPr/>
            <p:nvPr/>
          </p:nvSpPr>
          <p:spPr>
            <a:xfrm>
              <a:off x="4837813" y="5241853"/>
              <a:ext cx="512294" cy="684612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3743" y="1635154"/>
            <a:ext cx="1290892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17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609600" y="53979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3105753" y="-297404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9622623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80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640939" y="-3495"/>
            <a:ext cx="4330385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/>
          <p:cNvSpPr/>
          <p:nvPr/>
        </p:nvSpPr>
        <p:spPr>
          <a:xfrm>
            <a:off x="-270624" y="103942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9BC6E"/>
                </a:solidFill>
                <a:latin typeface="Arial" panose="020B0604020202020204"/>
                <a:sym typeface="Arial" panose="020B0604020202020204"/>
              </a:rPr>
              <a:t>1</a:t>
            </a:r>
            <a:endParaRPr lang="vi-VN" sz="3200" b="1" kern="0" dirty="0">
              <a:solidFill>
                <a:srgbClr val="F9BC6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347182" y="1059388"/>
            <a:ext cx="1398844" cy="461666"/>
            <a:chOff x="1870518" y="1440653"/>
            <a:chExt cx="1019795" cy="451509"/>
          </a:xfrm>
        </p:grpSpPr>
        <p:grpSp>
          <p:nvGrpSpPr>
            <p:cNvPr id="83" name="Group 82"/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85" name="Rectangle: Rounded Corners 7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buClr>
                    <a:srgbClr val="000000"/>
                  </a:buClr>
                  <a:defRPr/>
                </a:pPr>
                <a:endParaRPr lang="vi-VN" sz="1400" kern="0" dirty="0">
                  <a:solidFill>
                    <a:srgbClr val="F9BC6E"/>
                  </a:solidFill>
                  <a:latin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969023" y="1440654"/>
                <a:ext cx="57052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Đ, S</a:t>
                </a:r>
                <a:endParaRPr lang="vi-VN" sz="24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630642" y="1440653"/>
              <a:ext cx="259671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vi-VN" sz="24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1292045" y="1782319"/>
            <a:ext cx="11157077" cy="4916143"/>
            <a:chOff x="368616" y="1765005"/>
            <a:chExt cx="11157077" cy="4916143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722475" y="1765005"/>
              <a:ext cx="980321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d) Số liền trước của một số bé hơn số liền sau của  số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đơn vị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5257980" y="2740804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</p:grpSp>
      <p:pic>
        <p:nvPicPr>
          <p:cNvPr id="40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9183" y="2582917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7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-443058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1877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1756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9793752" y="4203514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9528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34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014" y="1903944"/>
            <a:ext cx="10364098" cy="295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D0617-9DCA-15B8-ABB7-10A4A18A7A56}"/>
              </a:ext>
            </a:extLst>
          </p:cNvPr>
          <p:cNvSpPr txBox="1"/>
          <p:nvPr/>
        </p:nvSpPr>
        <p:spPr>
          <a:xfrm>
            <a:off x="47625" y="3579219"/>
            <a:ext cx="7972424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-909264" y="96296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925905" y="27424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640147" y="47885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F9BC6E"/>
                </a:solidFill>
                <a:latin typeface="Arial" panose="020B0604020202020204"/>
                <a:sym typeface="Arial" panose="020B0604020202020204"/>
              </a:rPr>
              <a:t>2</a:t>
            </a:r>
            <a:endParaRPr lang="vi-VN" sz="3600" b="1" kern="0" dirty="0">
              <a:solidFill>
                <a:srgbClr val="F9BC6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7472" y="478856"/>
            <a:ext cx="7052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Tìm số liền trước của các số sau.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3459" y="1878464"/>
            <a:ext cx="10242974" cy="2592572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1112877" y="2211572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5" name="Rectangle: Rounded Corners 14"/>
          <p:cNvSpPr/>
          <p:nvPr/>
        </p:nvSpPr>
        <p:spPr>
          <a:xfrm rot="20282364">
            <a:off x="5666987" y="2408475"/>
            <a:ext cx="1066380" cy="33812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1 990</a:t>
            </a:r>
          </a:p>
        </p:txBody>
      </p:sp>
      <p:sp>
        <p:nvSpPr>
          <p:cNvPr id="16" name="Rectangle: Rounded Corners 15"/>
          <p:cNvSpPr/>
          <p:nvPr/>
        </p:nvSpPr>
        <p:spPr>
          <a:xfrm rot="20282364">
            <a:off x="932123" y="3710764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2 044</a:t>
            </a:r>
          </a:p>
        </p:txBody>
      </p:sp>
      <p:sp>
        <p:nvSpPr>
          <p:cNvPr id="17" name="Rectangle: Rounded Corners 16"/>
          <p:cNvSpPr/>
          <p:nvPr/>
        </p:nvSpPr>
        <p:spPr>
          <a:xfrm rot="20076347">
            <a:off x="5291473" y="3785192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9 999</a:t>
            </a:r>
          </a:p>
        </p:txBody>
      </p:sp>
      <p:pic>
        <p:nvPicPr>
          <p:cNvPr id="18" name="Picture 17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0" y="1566626"/>
            <a:ext cx="1527451" cy="15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12" y="1498403"/>
            <a:ext cx="1644408" cy="15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4" y="2959491"/>
            <a:ext cx="1935125" cy="15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:\Users\HP\Desktop\1frl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701" y="2991388"/>
            <a:ext cx="1935125" cy="15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-1258185" y="140902"/>
            <a:ext cx="11717078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1234249" y="17854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278640" y="54265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F9BC6E"/>
                </a:solidFill>
                <a:latin typeface="Arial" panose="020B0604020202020204"/>
                <a:sym typeface="Arial" panose="020B0604020202020204"/>
              </a:rPr>
              <a:t>3</a:t>
            </a:r>
            <a:endParaRPr lang="vi-VN" sz="3600" b="1" kern="0" dirty="0">
              <a:solidFill>
                <a:srgbClr val="F9BC6E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8298" y="478856"/>
            <a:ext cx="861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Sắp xếp các số dưới đây theo thứ tự từ bé đến lớn.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6180" y="1967023"/>
            <a:ext cx="2776445" cy="1056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643" y="1920175"/>
            <a:ext cx="2542788" cy="10569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073" y="2023954"/>
            <a:ext cx="2317012" cy="10205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215" y="1890394"/>
            <a:ext cx="2317012" cy="108218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47097 0.247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47018 0.25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13034 0.252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55859 0.222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-443058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1877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1756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9793752" y="4203514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9528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74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4719" y="2038921"/>
            <a:ext cx="10364098" cy="28226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81048" y="4133253"/>
            <a:ext cx="7391399" cy="920749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</a:t>
            </a:r>
            <a:r>
              <a:rPr lang="vi-VN" sz="37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r>
              <a:rPr lang="vi-VN" sz="3700" b="1" dirty="0">
                <a:solidFill>
                  <a:srgbClr val="505069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 1, 2, 3, 4, 5,….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711198" y="2833619"/>
            <a:ext cx="7321549" cy="946149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endParaRPr lang="en-US" sz="3700" b="1" dirty="0">
              <a:solidFill>
                <a:srgbClr val="505069"/>
              </a:solidFill>
              <a:latin typeface="Arial-Rounded"/>
              <a:ea typeface="Arial-Rounded"/>
              <a:cs typeface="Arial-Rounded"/>
            </a:endParaRPr>
          </a:p>
          <a:p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A</a:t>
            </a:r>
            <a:r>
              <a:rPr lang="en-US" sz="37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 2, 4, 6, 8,…..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700" dirty="0">
              <a:solidFill>
                <a:srgbClr val="00206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96469" y="373740"/>
            <a:ext cx="10840356" cy="1518096"/>
          </a:xfrm>
          <a:prstGeom prst="rect">
            <a:avLst/>
          </a:prstGeom>
          <a:solidFill>
            <a:srgbClr val="FFFF00"/>
          </a:solidFill>
        </p:spPr>
        <p:txBody>
          <a:bodyPr wrap="square" lIns="162296" tIns="81147" rIns="162296" bIns="81147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723898" y="5357592"/>
            <a:ext cx="7334249" cy="94403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</a:t>
            </a:r>
            <a:r>
              <a:rPr lang="en-US" sz="3700" b="1" dirty="0">
                <a:solidFill>
                  <a:srgbClr val="505069"/>
                </a:solidFill>
                <a:latin typeface="Arial-Rounded"/>
                <a:ea typeface="Arial-Rounded"/>
                <a:cs typeface="Arial-Rounded"/>
              </a:rPr>
              <a:t>.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 3, 5, 7, 9,….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3" y="2076450"/>
            <a:ext cx="2519137" cy="440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402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345375" y="415522"/>
            <a:ext cx="3125641" cy="1323439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>
              <a:defRPr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675" name="Picture 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133" y="1718734"/>
            <a:ext cx="495300" cy="3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34" y="1991787"/>
            <a:ext cx="495300" cy="32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318" y="1077387"/>
            <a:ext cx="825500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041A319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17" y="-802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016" y="3159299"/>
            <a:ext cx="503343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3" name="Group 262"/>
          <p:cNvGrpSpPr>
            <a:grpSpLocks/>
          </p:cNvGrpSpPr>
          <p:nvPr/>
        </p:nvGrpSpPr>
        <p:grpSpPr bwMode="auto">
          <a:xfrm>
            <a:off x="2644756" y="685802"/>
            <a:ext cx="5895997" cy="5791201"/>
            <a:chOff x="3932069" y="63583"/>
            <a:chExt cx="6587443" cy="6642951"/>
          </a:xfrm>
        </p:grpSpPr>
        <p:sp>
          <p:nvSpPr>
            <p:cNvPr id="28686" name="TextBox 263"/>
            <p:cNvSpPr txBox="1">
              <a:spLocks noChangeArrowheads="1"/>
            </p:cNvSpPr>
            <p:nvPr/>
          </p:nvSpPr>
          <p:spPr bwMode="auto">
            <a:xfrm rot="5611602">
              <a:off x="6271998" y="961817"/>
              <a:ext cx="22239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>
                  <a:solidFill>
                    <a:schemeClr val="bg1"/>
                  </a:solidFill>
                  <a:latin typeface="HP001 4 hàng"/>
                </a:rPr>
                <a:t>Thanh Tùng</a:t>
              </a:r>
            </a:p>
          </p:txBody>
        </p:sp>
        <p:sp>
          <p:nvSpPr>
            <p:cNvPr id="28687" name="TextBox 264"/>
            <p:cNvSpPr txBox="1">
              <a:spLocks noChangeArrowheads="1"/>
            </p:cNvSpPr>
            <p:nvPr/>
          </p:nvSpPr>
          <p:spPr bwMode="auto">
            <a:xfrm rot="5217707">
              <a:off x="5916635" y="1011420"/>
              <a:ext cx="2257777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HP001 4 hàng"/>
                </a:rPr>
                <a:t>Thùy Trâm</a:t>
              </a:r>
            </a:p>
          </p:txBody>
        </p:sp>
        <p:grpSp>
          <p:nvGrpSpPr>
            <p:cNvPr id="28688" name="Group 265"/>
            <p:cNvGrpSpPr>
              <a:grpSpLocks/>
            </p:cNvGrpSpPr>
            <p:nvPr/>
          </p:nvGrpSpPr>
          <p:grpSpPr bwMode="auto">
            <a:xfrm>
              <a:off x="3986564" y="129469"/>
              <a:ext cx="6478235" cy="6494229"/>
              <a:chOff x="4167188" y="1495426"/>
              <a:chExt cx="3857626" cy="3867150"/>
            </a:xfrm>
          </p:grpSpPr>
          <p:sp>
            <p:nvSpPr>
              <p:cNvPr id="28732" name="Freeform 5"/>
              <p:cNvSpPr>
                <a:spLocks/>
              </p:cNvSpPr>
              <p:nvPr/>
            </p:nvSpPr>
            <p:spPr bwMode="auto">
              <a:xfrm>
                <a:off x="6099176" y="1495426"/>
                <a:ext cx="279400" cy="1936750"/>
              </a:xfrm>
              <a:custGeom>
                <a:avLst/>
                <a:gdLst>
                  <a:gd name="T0" fmla="*/ 0 w 176"/>
                  <a:gd name="T1" fmla="*/ 0 h 1220"/>
                  <a:gd name="T2" fmla="*/ 2147483647 w 176"/>
                  <a:gd name="T3" fmla="*/ 0 h 1220"/>
                  <a:gd name="T4" fmla="*/ 2147483647 w 176"/>
                  <a:gd name="T5" fmla="*/ 2147483647 h 1220"/>
                  <a:gd name="T6" fmla="*/ 0 w 176"/>
                  <a:gd name="T7" fmla="*/ 2147483647 h 1220"/>
                  <a:gd name="T8" fmla="*/ 0 w 176"/>
                  <a:gd name="T9" fmla="*/ 0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20">
                    <a:moveTo>
                      <a:pt x="0" y="0"/>
                    </a:moveTo>
                    <a:lnTo>
                      <a:pt x="86" y="0"/>
                    </a:lnTo>
                    <a:lnTo>
                      <a:pt x="176" y="14"/>
                    </a:lnTo>
                    <a:lnTo>
                      <a:pt x="0" y="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3" name="Freeform 6"/>
              <p:cNvSpPr>
                <a:spLocks/>
              </p:cNvSpPr>
              <p:nvPr/>
            </p:nvSpPr>
            <p:spPr bwMode="auto">
              <a:xfrm>
                <a:off x="6099176" y="1495426"/>
                <a:ext cx="279400" cy="1936750"/>
              </a:xfrm>
              <a:custGeom>
                <a:avLst/>
                <a:gdLst>
                  <a:gd name="T0" fmla="*/ 0 w 176"/>
                  <a:gd name="T1" fmla="*/ 0 h 1220"/>
                  <a:gd name="T2" fmla="*/ 2147483647 w 176"/>
                  <a:gd name="T3" fmla="*/ 0 h 1220"/>
                  <a:gd name="T4" fmla="*/ 2147483647 w 176"/>
                  <a:gd name="T5" fmla="*/ 2147483647 h 1220"/>
                  <a:gd name="T6" fmla="*/ 0 w 176"/>
                  <a:gd name="T7" fmla="*/ 2147483647 h 1220"/>
                  <a:gd name="T8" fmla="*/ 0 w 176"/>
                  <a:gd name="T9" fmla="*/ 0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20">
                    <a:moveTo>
                      <a:pt x="0" y="0"/>
                    </a:moveTo>
                    <a:lnTo>
                      <a:pt x="86" y="0"/>
                    </a:lnTo>
                    <a:lnTo>
                      <a:pt x="176" y="14"/>
                    </a:lnTo>
                    <a:lnTo>
                      <a:pt x="0" y="122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4" name="Freeform 7"/>
              <p:cNvSpPr>
                <a:spLocks/>
              </p:cNvSpPr>
              <p:nvPr/>
            </p:nvSpPr>
            <p:spPr bwMode="auto">
              <a:xfrm>
                <a:off x="6099176" y="1517651"/>
                <a:ext cx="550863" cy="1914525"/>
              </a:xfrm>
              <a:custGeom>
                <a:avLst/>
                <a:gdLst>
                  <a:gd name="T0" fmla="*/ 2147483647 w 347"/>
                  <a:gd name="T1" fmla="*/ 0 h 1206"/>
                  <a:gd name="T2" fmla="*/ 2147483647 w 347"/>
                  <a:gd name="T3" fmla="*/ 2147483647 h 1206"/>
                  <a:gd name="T4" fmla="*/ 2147483647 w 347"/>
                  <a:gd name="T5" fmla="*/ 2147483647 h 1206"/>
                  <a:gd name="T6" fmla="*/ 0 w 347"/>
                  <a:gd name="T7" fmla="*/ 2147483647 h 1206"/>
                  <a:gd name="T8" fmla="*/ 2147483647 w 347"/>
                  <a:gd name="T9" fmla="*/ 0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1206">
                    <a:moveTo>
                      <a:pt x="176" y="0"/>
                    </a:moveTo>
                    <a:lnTo>
                      <a:pt x="262" y="13"/>
                    </a:lnTo>
                    <a:lnTo>
                      <a:pt x="347" y="36"/>
                    </a:lnTo>
                    <a:lnTo>
                      <a:pt x="0" y="1206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ED7D3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5" name="Freeform 8"/>
              <p:cNvSpPr>
                <a:spLocks/>
              </p:cNvSpPr>
              <p:nvPr/>
            </p:nvSpPr>
            <p:spPr bwMode="auto">
              <a:xfrm>
                <a:off x="6099176" y="1517651"/>
                <a:ext cx="550863" cy="1914525"/>
              </a:xfrm>
              <a:custGeom>
                <a:avLst/>
                <a:gdLst>
                  <a:gd name="T0" fmla="*/ 2147483647 w 347"/>
                  <a:gd name="T1" fmla="*/ 0 h 1206"/>
                  <a:gd name="T2" fmla="*/ 2147483647 w 347"/>
                  <a:gd name="T3" fmla="*/ 2147483647 h 1206"/>
                  <a:gd name="T4" fmla="*/ 2147483647 w 347"/>
                  <a:gd name="T5" fmla="*/ 2147483647 h 1206"/>
                  <a:gd name="T6" fmla="*/ 0 w 347"/>
                  <a:gd name="T7" fmla="*/ 2147483647 h 1206"/>
                  <a:gd name="T8" fmla="*/ 2147483647 w 347"/>
                  <a:gd name="T9" fmla="*/ 0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1206">
                    <a:moveTo>
                      <a:pt x="176" y="0"/>
                    </a:moveTo>
                    <a:lnTo>
                      <a:pt x="262" y="13"/>
                    </a:lnTo>
                    <a:lnTo>
                      <a:pt x="347" y="36"/>
                    </a:lnTo>
                    <a:lnTo>
                      <a:pt x="0" y="1206"/>
                    </a:lnTo>
                    <a:lnTo>
                      <a:pt x="17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6" name="Freeform 9"/>
              <p:cNvSpPr>
                <a:spLocks/>
              </p:cNvSpPr>
              <p:nvPr/>
            </p:nvSpPr>
            <p:spPr bwMode="auto">
              <a:xfrm>
                <a:off x="6099176" y="1574801"/>
                <a:ext cx="815975" cy="1857375"/>
              </a:xfrm>
              <a:custGeom>
                <a:avLst/>
                <a:gdLst>
                  <a:gd name="T0" fmla="*/ 2147483647 w 514"/>
                  <a:gd name="T1" fmla="*/ 0 h 1170"/>
                  <a:gd name="T2" fmla="*/ 2147483647 w 514"/>
                  <a:gd name="T3" fmla="*/ 2147483647 h 1170"/>
                  <a:gd name="T4" fmla="*/ 2147483647 w 514"/>
                  <a:gd name="T5" fmla="*/ 2147483647 h 1170"/>
                  <a:gd name="T6" fmla="*/ 0 w 514"/>
                  <a:gd name="T7" fmla="*/ 2147483647 h 1170"/>
                  <a:gd name="T8" fmla="*/ 2147483647 w 514"/>
                  <a:gd name="T9" fmla="*/ 0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4" h="1170">
                    <a:moveTo>
                      <a:pt x="347" y="0"/>
                    </a:moveTo>
                    <a:lnTo>
                      <a:pt x="433" y="32"/>
                    </a:lnTo>
                    <a:lnTo>
                      <a:pt x="514" y="63"/>
                    </a:lnTo>
                    <a:lnTo>
                      <a:pt x="0" y="1170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7" name="Freeform 10"/>
              <p:cNvSpPr>
                <a:spLocks/>
              </p:cNvSpPr>
              <p:nvPr/>
            </p:nvSpPr>
            <p:spPr bwMode="auto">
              <a:xfrm>
                <a:off x="6099176" y="1574801"/>
                <a:ext cx="815975" cy="1857375"/>
              </a:xfrm>
              <a:custGeom>
                <a:avLst/>
                <a:gdLst>
                  <a:gd name="T0" fmla="*/ 2147483647 w 514"/>
                  <a:gd name="T1" fmla="*/ 0 h 1170"/>
                  <a:gd name="T2" fmla="*/ 2147483647 w 514"/>
                  <a:gd name="T3" fmla="*/ 2147483647 h 1170"/>
                  <a:gd name="T4" fmla="*/ 2147483647 w 514"/>
                  <a:gd name="T5" fmla="*/ 2147483647 h 1170"/>
                  <a:gd name="T6" fmla="*/ 0 w 514"/>
                  <a:gd name="T7" fmla="*/ 2147483647 h 1170"/>
                  <a:gd name="T8" fmla="*/ 2147483647 w 514"/>
                  <a:gd name="T9" fmla="*/ 0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4" h="1170">
                    <a:moveTo>
                      <a:pt x="347" y="0"/>
                    </a:moveTo>
                    <a:lnTo>
                      <a:pt x="433" y="32"/>
                    </a:lnTo>
                    <a:lnTo>
                      <a:pt x="514" y="63"/>
                    </a:lnTo>
                    <a:lnTo>
                      <a:pt x="0" y="1170"/>
                    </a:lnTo>
                    <a:lnTo>
                      <a:pt x="3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8" name="Freeform 11"/>
              <p:cNvSpPr>
                <a:spLocks/>
              </p:cNvSpPr>
              <p:nvPr/>
            </p:nvSpPr>
            <p:spPr bwMode="auto">
              <a:xfrm>
                <a:off x="6099176" y="1674813"/>
                <a:ext cx="1060450" cy="1757363"/>
              </a:xfrm>
              <a:custGeom>
                <a:avLst/>
                <a:gdLst>
                  <a:gd name="T0" fmla="*/ 2147483647 w 668"/>
                  <a:gd name="T1" fmla="*/ 0 h 1107"/>
                  <a:gd name="T2" fmla="*/ 2147483647 w 668"/>
                  <a:gd name="T3" fmla="*/ 2147483647 h 1107"/>
                  <a:gd name="T4" fmla="*/ 2147483647 w 668"/>
                  <a:gd name="T5" fmla="*/ 2147483647 h 1107"/>
                  <a:gd name="T6" fmla="*/ 0 w 668"/>
                  <a:gd name="T7" fmla="*/ 2147483647 h 1107"/>
                  <a:gd name="T8" fmla="*/ 2147483647 w 668"/>
                  <a:gd name="T9" fmla="*/ 0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8" h="1107">
                    <a:moveTo>
                      <a:pt x="514" y="0"/>
                    </a:moveTo>
                    <a:lnTo>
                      <a:pt x="595" y="41"/>
                    </a:lnTo>
                    <a:lnTo>
                      <a:pt x="668" y="91"/>
                    </a:lnTo>
                    <a:lnTo>
                      <a:pt x="0" y="1107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9" name="Freeform 12"/>
              <p:cNvSpPr>
                <a:spLocks/>
              </p:cNvSpPr>
              <p:nvPr/>
            </p:nvSpPr>
            <p:spPr bwMode="auto">
              <a:xfrm>
                <a:off x="6099176" y="1674813"/>
                <a:ext cx="1060450" cy="1757363"/>
              </a:xfrm>
              <a:custGeom>
                <a:avLst/>
                <a:gdLst>
                  <a:gd name="T0" fmla="*/ 2147483647 w 668"/>
                  <a:gd name="T1" fmla="*/ 0 h 1107"/>
                  <a:gd name="T2" fmla="*/ 2147483647 w 668"/>
                  <a:gd name="T3" fmla="*/ 2147483647 h 1107"/>
                  <a:gd name="T4" fmla="*/ 2147483647 w 668"/>
                  <a:gd name="T5" fmla="*/ 2147483647 h 1107"/>
                  <a:gd name="T6" fmla="*/ 0 w 668"/>
                  <a:gd name="T7" fmla="*/ 2147483647 h 1107"/>
                  <a:gd name="T8" fmla="*/ 2147483647 w 668"/>
                  <a:gd name="T9" fmla="*/ 0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8" h="1107">
                    <a:moveTo>
                      <a:pt x="514" y="0"/>
                    </a:moveTo>
                    <a:lnTo>
                      <a:pt x="595" y="41"/>
                    </a:lnTo>
                    <a:lnTo>
                      <a:pt x="668" y="91"/>
                    </a:lnTo>
                    <a:lnTo>
                      <a:pt x="0" y="1107"/>
                    </a:lnTo>
                    <a:lnTo>
                      <a:pt x="5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0" name="Freeform 13"/>
              <p:cNvSpPr>
                <a:spLocks/>
              </p:cNvSpPr>
              <p:nvPr/>
            </p:nvSpPr>
            <p:spPr bwMode="auto">
              <a:xfrm>
                <a:off x="6099176" y="1819276"/>
                <a:ext cx="1289050" cy="1612900"/>
              </a:xfrm>
              <a:custGeom>
                <a:avLst/>
                <a:gdLst>
                  <a:gd name="T0" fmla="*/ 2147483647 w 812"/>
                  <a:gd name="T1" fmla="*/ 0 h 1016"/>
                  <a:gd name="T2" fmla="*/ 2147483647 w 812"/>
                  <a:gd name="T3" fmla="*/ 2147483647 h 1016"/>
                  <a:gd name="T4" fmla="*/ 2147483647 w 812"/>
                  <a:gd name="T5" fmla="*/ 2147483647 h 1016"/>
                  <a:gd name="T6" fmla="*/ 0 w 812"/>
                  <a:gd name="T7" fmla="*/ 2147483647 h 1016"/>
                  <a:gd name="T8" fmla="*/ 2147483647 w 812"/>
                  <a:gd name="T9" fmla="*/ 0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2" h="1016">
                    <a:moveTo>
                      <a:pt x="668" y="0"/>
                    </a:moveTo>
                    <a:lnTo>
                      <a:pt x="740" y="49"/>
                    </a:lnTo>
                    <a:lnTo>
                      <a:pt x="812" y="108"/>
                    </a:lnTo>
                    <a:lnTo>
                      <a:pt x="0" y="1016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4472C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1" name="Freeform 14"/>
              <p:cNvSpPr>
                <a:spLocks/>
              </p:cNvSpPr>
              <p:nvPr/>
            </p:nvSpPr>
            <p:spPr bwMode="auto">
              <a:xfrm>
                <a:off x="6099176" y="1819276"/>
                <a:ext cx="1289050" cy="1612900"/>
              </a:xfrm>
              <a:custGeom>
                <a:avLst/>
                <a:gdLst>
                  <a:gd name="T0" fmla="*/ 2147483647 w 812"/>
                  <a:gd name="T1" fmla="*/ 0 h 1016"/>
                  <a:gd name="T2" fmla="*/ 2147483647 w 812"/>
                  <a:gd name="T3" fmla="*/ 2147483647 h 1016"/>
                  <a:gd name="T4" fmla="*/ 2147483647 w 812"/>
                  <a:gd name="T5" fmla="*/ 2147483647 h 1016"/>
                  <a:gd name="T6" fmla="*/ 0 w 812"/>
                  <a:gd name="T7" fmla="*/ 2147483647 h 1016"/>
                  <a:gd name="T8" fmla="*/ 2147483647 w 812"/>
                  <a:gd name="T9" fmla="*/ 0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2" h="1016">
                    <a:moveTo>
                      <a:pt x="668" y="0"/>
                    </a:moveTo>
                    <a:lnTo>
                      <a:pt x="740" y="49"/>
                    </a:lnTo>
                    <a:lnTo>
                      <a:pt x="812" y="108"/>
                    </a:lnTo>
                    <a:lnTo>
                      <a:pt x="0" y="1016"/>
                    </a:lnTo>
                    <a:lnTo>
                      <a:pt x="6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2" name="Freeform 15"/>
              <p:cNvSpPr>
                <a:spLocks/>
              </p:cNvSpPr>
              <p:nvPr/>
            </p:nvSpPr>
            <p:spPr bwMode="auto">
              <a:xfrm>
                <a:off x="6099176" y="1990726"/>
                <a:ext cx="1482725" cy="1441450"/>
              </a:xfrm>
              <a:custGeom>
                <a:avLst/>
                <a:gdLst>
                  <a:gd name="T0" fmla="*/ 2147483647 w 934"/>
                  <a:gd name="T1" fmla="*/ 0 h 908"/>
                  <a:gd name="T2" fmla="*/ 2147483647 w 934"/>
                  <a:gd name="T3" fmla="*/ 2147483647 h 908"/>
                  <a:gd name="T4" fmla="*/ 2147483647 w 934"/>
                  <a:gd name="T5" fmla="*/ 2147483647 h 908"/>
                  <a:gd name="T6" fmla="*/ 0 w 934"/>
                  <a:gd name="T7" fmla="*/ 2147483647 h 908"/>
                  <a:gd name="T8" fmla="*/ 2147483647 w 934"/>
                  <a:gd name="T9" fmla="*/ 0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4" h="908">
                    <a:moveTo>
                      <a:pt x="812" y="0"/>
                    </a:moveTo>
                    <a:lnTo>
                      <a:pt x="875" y="59"/>
                    </a:lnTo>
                    <a:lnTo>
                      <a:pt x="934" y="127"/>
                    </a:lnTo>
                    <a:lnTo>
                      <a:pt x="0" y="908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3" name="Freeform 16"/>
              <p:cNvSpPr>
                <a:spLocks/>
              </p:cNvSpPr>
              <p:nvPr/>
            </p:nvSpPr>
            <p:spPr bwMode="auto">
              <a:xfrm>
                <a:off x="6099176" y="1990726"/>
                <a:ext cx="1482725" cy="1441450"/>
              </a:xfrm>
              <a:custGeom>
                <a:avLst/>
                <a:gdLst>
                  <a:gd name="T0" fmla="*/ 2147483647 w 934"/>
                  <a:gd name="T1" fmla="*/ 0 h 908"/>
                  <a:gd name="T2" fmla="*/ 2147483647 w 934"/>
                  <a:gd name="T3" fmla="*/ 2147483647 h 908"/>
                  <a:gd name="T4" fmla="*/ 2147483647 w 934"/>
                  <a:gd name="T5" fmla="*/ 2147483647 h 908"/>
                  <a:gd name="T6" fmla="*/ 0 w 934"/>
                  <a:gd name="T7" fmla="*/ 2147483647 h 908"/>
                  <a:gd name="T8" fmla="*/ 2147483647 w 934"/>
                  <a:gd name="T9" fmla="*/ 0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4" h="908">
                    <a:moveTo>
                      <a:pt x="812" y="0"/>
                    </a:moveTo>
                    <a:lnTo>
                      <a:pt x="875" y="59"/>
                    </a:lnTo>
                    <a:lnTo>
                      <a:pt x="934" y="127"/>
                    </a:lnTo>
                    <a:lnTo>
                      <a:pt x="0" y="908"/>
                    </a:lnTo>
                    <a:lnTo>
                      <a:pt x="8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4" name="Freeform 17"/>
              <p:cNvSpPr>
                <a:spLocks/>
              </p:cNvSpPr>
              <p:nvPr/>
            </p:nvSpPr>
            <p:spPr bwMode="auto">
              <a:xfrm>
                <a:off x="6099176" y="2192338"/>
                <a:ext cx="1646238" cy="1239838"/>
              </a:xfrm>
              <a:custGeom>
                <a:avLst/>
                <a:gdLst>
                  <a:gd name="T0" fmla="*/ 2147483647 w 1037"/>
                  <a:gd name="T1" fmla="*/ 0 h 781"/>
                  <a:gd name="T2" fmla="*/ 2147483647 w 1037"/>
                  <a:gd name="T3" fmla="*/ 2147483647 h 781"/>
                  <a:gd name="T4" fmla="*/ 2147483647 w 1037"/>
                  <a:gd name="T5" fmla="*/ 2147483647 h 781"/>
                  <a:gd name="T6" fmla="*/ 0 w 1037"/>
                  <a:gd name="T7" fmla="*/ 2147483647 h 781"/>
                  <a:gd name="T8" fmla="*/ 2147483647 w 1037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7" h="781">
                    <a:moveTo>
                      <a:pt x="934" y="0"/>
                    </a:moveTo>
                    <a:lnTo>
                      <a:pt x="988" y="72"/>
                    </a:lnTo>
                    <a:lnTo>
                      <a:pt x="1037" y="144"/>
                    </a:lnTo>
                    <a:lnTo>
                      <a:pt x="0" y="781"/>
                    </a:lnTo>
                    <a:lnTo>
                      <a:pt x="93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5" name="Freeform 18"/>
              <p:cNvSpPr>
                <a:spLocks/>
              </p:cNvSpPr>
              <p:nvPr/>
            </p:nvSpPr>
            <p:spPr bwMode="auto">
              <a:xfrm>
                <a:off x="6099176" y="2192338"/>
                <a:ext cx="1646238" cy="1239838"/>
              </a:xfrm>
              <a:custGeom>
                <a:avLst/>
                <a:gdLst>
                  <a:gd name="T0" fmla="*/ 2147483647 w 1037"/>
                  <a:gd name="T1" fmla="*/ 0 h 781"/>
                  <a:gd name="T2" fmla="*/ 2147483647 w 1037"/>
                  <a:gd name="T3" fmla="*/ 2147483647 h 781"/>
                  <a:gd name="T4" fmla="*/ 2147483647 w 1037"/>
                  <a:gd name="T5" fmla="*/ 2147483647 h 781"/>
                  <a:gd name="T6" fmla="*/ 0 w 1037"/>
                  <a:gd name="T7" fmla="*/ 2147483647 h 781"/>
                  <a:gd name="T8" fmla="*/ 2147483647 w 1037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7" h="781">
                    <a:moveTo>
                      <a:pt x="934" y="0"/>
                    </a:moveTo>
                    <a:lnTo>
                      <a:pt x="988" y="72"/>
                    </a:lnTo>
                    <a:lnTo>
                      <a:pt x="1037" y="144"/>
                    </a:lnTo>
                    <a:lnTo>
                      <a:pt x="0" y="781"/>
                    </a:lnTo>
                    <a:lnTo>
                      <a:pt x="9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6" name="Freeform 19"/>
              <p:cNvSpPr>
                <a:spLocks/>
              </p:cNvSpPr>
              <p:nvPr/>
            </p:nvSpPr>
            <p:spPr bwMode="auto">
              <a:xfrm>
                <a:off x="6099176" y="2420938"/>
                <a:ext cx="1774825" cy="1011238"/>
              </a:xfrm>
              <a:custGeom>
                <a:avLst/>
                <a:gdLst>
                  <a:gd name="T0" fmla="*/ 2147483647 w 1118"/>
                  <a:gd name="T1" fmla="*/ 0 h 637"/>
                  <a:gd name="T2" fmla="*/ 2147483647 w 1118"/>
                  <a:gd name="T3" fmla="*/ 2147483647 h 637"/>
                  <a:gd name="T4" fmla="*/ 2147483647 w 1118"/>
                  <a:gd name="T5" fmla="*/ 2147483647 h 637"/>
                  <a:gd name="T6" fmla="*/ 0 w 1118"/>
                  <a:gd name="T7" fmla="*/ 2147483647 h 637"/>
                  <a:gd name="T8" fmla="*/ 2147483647 w 1118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8" h="637">
                    <a:moveTo>
                      <a:pt x="1037" y="0"/>
                    </a:moveTo>
                    <a:lnTo>
                      <a:pt x="1082" y="77"/>
                    </a:lnTo>
                    <a:lnTo>
                      <a:pt x="1118" y="158"/>
                    </a:lnTo>
                    <a:lnTo>
                      <a:pt x="0" y="637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9E480E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7" name="Freeform 20"/>
              <p:cNvSpPr>
                <a:spLocks/>
              </p:cNvSpPr>
              <p:nvPr/>
            </p:nvSpPr>
            <p:spPr bwMode="auto">
              <a:xfrm>
                <a:off x="6099176" y="2420938"/>
                <a:ext cx="1774825" cy="1011238"/>
              </a:xfrm>
              <a:custGeom>
                <a:avLst/>
                <a:gdLst>
                  <a:gd name="T0" fmla="*/ 2147483647 w 1118"/>
                  <a:gd name="T1" fmla="*/ 0 h 637"/>
                  <a:gd name="T2" fmla="*/ 2147483647 w 1118"/>
                  <a:gd name="T3" fmla="*/ 2147483647 h 637"/>
                  <a:gd name="T4" fmla="*/ 2147483647 w 1118"/>
                  <a:gd name="T5" fmla="*/ 2147483647 h 637"/>
                  <a:gd name="T6" fmla="*/ 0 w 1118"/>
                  <a:gd name="T7" fmla="*/ 2147483647 h 637"/>
                  <a:gd name="T8" fmla="*/ 2147483647 w 1118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8" h="637">
                    <a:moveTo>
                      <a:pt x="1037" y="0"/>
                    </a:moveTo>
                    <a:lnTo>
                      <a:pt x="1082" y="77"/>
                    </a:lnTo>
                    <a:lnTo>
                      <a:pt x="1118" y="158"/>
                    </a:lnTo>
                    <a:lnTo>
                      <a:pt x="0" y="637"/>
                    </a:lnTo>
                    <a:lnTo>
                      <a:pt x="103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8" name="Freeform 21"/>
              <p:cNvSpPr>
                <a:spLocks/>
              </p:cNvSpPr>
              <p:nvPr/>
            </p:nvSpPr>
            <p:spPr bwMode="auto">
              <a:xfrm>
                <a:off x="6099176" y="2671763"/>
                <a:ext cx="1868488" cy="760413"/>
              </a:xfrm>
              <a:custGeom>
                <a:avLst/>
                <a:gdLst>
                  <a:gd name="T0" fmla="*/ 2147483647 w 1177"/>
                  <a:gd name="T1" fmla="*/ 0 h 479"/>
                  <a:gd name="T2" fmla="*/ 2147483647 w 1177"/>
                  <a:gd name="T3" fmla="*/ 2147483647 h 479"/>
                  <a:gd name="T4" fmla="*/ 2147483647 w 1177"/>
                  <a:gd name="T5" fmla="*/ 2147483647 h 479"/>
                  <a:gd name="T6" fmla="*/ 0 w 1177"/>
                  <a:gd name="T7" fmla="*/ 2147483647 h 479"/>
                  <a:gd name="T8" fmla="*/ 2147483647 w 1177"/>
                  <a:gd name="T9" fmla="*/ 0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1118" y="0"/>
                    </a:moveTo>
                    <a:lnTo>
                      <a:pt x="1150" y="82"/>
                    </a:lnTo>
                    <a:lnTo>
                      <a:pt x="1177" y="167"/>
                    </a:lnTo>
                    <a:lnTo>
                      <a:pt x="0" y="47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63636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9" name="Freeform 22"/>
              <p:cNvSpPr>
                <a:spLocks/>
              </p:cNvSpPr>
              <p:nvPr/>
            </p:nvSpPr>
            <p:spPr bwMode="auto">
              <a:xfrm>
                <a:off x="6099176" y="2671763"/>
                <a:ext cx="1868488" cy="760413"/>
              </a:xfrm>
              <a:custGeom>
                <a:avLst/>
                <a:gdLst>
                  <a:gd name="T0" fmla="*/ 2147483647 w 1177"/>
                  <a:gd name="T1" fmla="*/ 0 h 479"/>
                  <a:gd name="T2" fmla="*/ 2147483647 w 1177"/>
                  <a:gd name="T3" fmla="*/ 2147483647 h 479"/>
                  <a:gd name="T4" fmla="*/ 2147483647 w 1177"/>
                  <a:gd name="T5" fmla="*/ 2147483647 h 479"/>
                  <a:gd name="T6" fmla="*/ 0 w 1177"/>
                  <a:gd name="T7" fmla="*/ 2147483647 h 479"/>
                  <a:gd name="T8" fmla="*/ 2147483647 w 1177"/>
                  <a:gd name="T9" fmla="*/ 0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1118" y="0"/>
                    </a:moveTo>
                    <a:lnTo>
                      <a:pt x="1150" y="82"/>
                    </a:lnTo>
                    <a:lnTo>
                      <a:pt x="1177" y="167"/>
                    </a:lnTo>
                    <a:lnTo>
                      <a:pt x="0" y="479"/>
                    </a:lnTo>
                    <a:lnTo>
                      <a:pt x="111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0" name="Freeform 23"/>
              <p:cNvSpPr>
                <a:spLocks/>
              </p:cNvSpPr>
              <p:nvPr/>
            </p:nvSpPr>
            <p:spPr bwMode="auto">
              <a:xfrm>
                <a:off x="6099176" y="2936876"/>
                <a:ext cx="1919288" cy="495300"/>
              </a:xfrm>
              <a:custGeom>
                <a:avLst/>
                <a:gdLst>
                  <a:gd name="T0" fmla="*/ 2147483647 w 1209"/>
                  <a:gd name="T1" fmla="*/ 0 h 312"/>
                  <a:gd name="T2" fmla="*/ 2147483647 w 1209"/>
                  <a:gd name="T3" fmla="*/ 2147483647 h 312"/>
                  <a:gd name="T4" fmla="*/ 2147483647 w 1209"/>
                  <a:gd name="T5" fmla="*/ 2147483647 h 312"/>
                  <a:gd name="T6" fmla="*/ 0 w 1209"/>
                  <a:gd name="T7" fmla="*/ 2147483647 h 312"/>
                  <a:gd name="T8" fmla="*/ 2147483647 w 1209"/>
                  <a:gd name="T9" fmla="*/ 0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9" h="312">
                    <a:moveTo>
                      <a:pt x="1177" y="0"/>
                    </a:moveTo>
                    <a:lnTo>
                      <a:pt x="1195" y="91"/>
                    </a:lnTo>
                    <a:lnTo>
                      <a:pt x="1209" y="177"/>
                    </a:lnTo>
                    <a:lnTo>
                      <a:pt x="0" y="312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rgbClr val="997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1" name="Freeform 24"/>
              <p:cNvSpPr>
                <a:spLocks/>
              </p:cNvSpPr>
              <p:nvPr/>
            </p:nvSpPr>
            <p:spPr bwMode="auto">
              <a:xfrm>
                <a:off x="6099176" y="2936876"/>
                <a:ext cx="1919288" cy="495300"/>
              </a:xfrm>
              <a:custGeom>
                <a:avLst/>
                <a:gdLst>
                  <a:gd name="T0" fmla="*/ 2147483647 w 1209"/>
                  <a:gd name="T1" fmla="*/ 0 h 312"/>
                  <a:gd name="T2" fmla="*/ 2147483647 w 1209"/>
                  <a:gd name="T3" fmla="*/ 2147483647 h 312"/>
                  <a:gd name="T4" fmla="*/ 2147483647 w 1209"/>
                  <a:gd name="T5" fmla="*/ 2147483647 h 312"/>
                  <a:gd name="T6" fmla="*/ 0 w 1209"/>
                  <a:gd name="T7" fmla="*/ 2147483647 h 312"/>
                  <a:gd name="T8" fmla="*/ 2147483647 w 1209"/>
                  <a:gd name="T9" fmla="*/ 0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9" h="312">
                    <a:moveTo>
                      <a:pt x="1177" y="0"/>
                    </a:moveTo>
                    <a:lnTo>
                      <a:pt x="1195" y="91"/>
                    </a:lnTo>
                    <a:lnTo>
                      <a:pt x="1209" y="177"/>
                    </a:lnTo>
                    <a:lnTo>
                      <a:pt x="0" y="312"/>
                    </a:lnTo>
                    <a:lnTo>
                      <a:pt x="117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2" name="Freeform 25"/>
              <p:cNvSpPr>
                <a:spLocks/>
              </p:cNvSpPr>
              <p:nvPr/>
            </p:nvSpPr>
            <p:spPr bwMode="auto">
              <a:xfrm>
                <a:off x="6099176" y="3217863"/>
                <a:ext cx="1925638" cy="279400"/>
              </a:xfrm>
              <a:custGeom>
                <a:avLst/>
                <a:gdLst>
                  <a:gd name="T0" fmla="*/ 2147483647 w 1213"/>
                  <a:gd name="T1" fmla="*/ 0 h 176"/>
                  <a:gd name="T2" fmla="*/ 2147483647 w 1213"/>
                  <a:gd name="T3" fmla="*/ 2147483647 h 176"/>
                  <a:gd name="T4" fmla="*/ 2147483647 w 1213"/>
                  <a:gd name="T5" fmla="*/ 2147483647 h 176"/>
                  <a:gd name="T6" fmla="*/ 0 w 1213"/>
                  <a:gd name="T7" fmla="*/ 2147483647 h 176"/>
                  <a:gd name="T8" fmla="*/ 2147483647 w 1213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176">
                    <a:moveTo>
                      <a:pt x="1209" y="0"/>
                    </a:moveTo>
                    <a:lnTo>
                      <a:pt x="1213" y="90"/>
                    </a:lnTo>
                    <a:lnTo>
                      <a:pt x="1213" y="176"/>
                    </a:lnTo>
                    <a:lnTo>
                      <a:pt x="0" y="135"/>
                    </a:lnTo>
                    <a:lnTo>
                      <a:pt x="1209" y="0"/>
                    </a:lnTo>
                    <a:close/>
                  </a:path>
                </a:pathLst>
              </a:custGeom>
              <a:solidFill>
                <a:srgbClr val="26447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3" name="Freeform 26"/>
              <p:cNvSpPr>
                <a:spLocks/>
              </p:cNvSpPr>
              <p:nvPr/>
            </p:nvSpPr>
            <p:spPr bwMode="auto">
              <a:xfrm>
                <a:off x="6099176" y="3217863"/>
                <a:ext cx="1925638" cy="279400"/>
              </a:xfrm>
              <a:custGeom>
                <a:avLst/>
                <a:gdLst>
                  <a:gd name="T0" fmla="*/ 2147483647 w 1213"/>
                  <a:gd name="T1" fmla="*/ 0 h 176"/>
                  <a:gd name="T2" fmla="*/ 2147483647 w 1213"/>
                  <a:gd name="T3" fmla="*/ 2147483647 h 176"/>
                  <a:gd name="T4" fmla="*/ 2147483647 w 1213"/>
                  <a:gd name="T5" fmla="*/ 2147483647 h 176"/>
                  <a:gd name="T6" fmla="*/ 0 w 1213"/>
                  <a:gd name="T7" fmla="*/ 2147483647 h 176"/>
                  <a:gd name="T8" fmla="*/ 2147483647 w 1213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176">
                    <a:moveTo>
                      <a:pt x="1209" y="0"/>
                    </a:moveTo>
                    <a:lnTo>
                      <a:pt x="1213" y="90"/>
                    </a:lnTo>
                    <a:lnTo>
                      <a:pt x="1213" y="176"/>
                    </a:lnTo>
                    <a:lnTo>
                      <a:pt x="0" y="135"/>
                    </a:lnTo>
                    <a:lnTo>
                      <a:pt x="120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4" name="Freeform 27"/>
              <p:cNvSpPr>
                <a:spLocks/>
              </p:cNvSpPr>
              <p:nvPr/>
            </p:nvSpPr>
            <p:spPr bwMode="auto">
              <a:xfrm>
                <a:off x="6099176" y="3432176"/>
                <a:ext cx="1925638" cy="352425"/>
              </a:xfrm>
              <a:custGeom>
                <a:avLst/>
                <a:gdLst>
                  <a:gd name="T0" fmla="*/ 2147483647 w 1213"/>
                  <a:gd name="T1" fmla="*/ 2147483647 h 222"/>
                  <a:gd name="T2" fmla="*/ 2147483647 w 1213"/>
                  <a:gd name="T3" fmla="*/ 2147483647 h 222"/>
                  <a:gd name="T4" fmla="*/ 2147483647 w 1213"/>
                  <a:gd name="T5" fmla="*/ 2147483647 h 222"/>
                  <a:gd name="T6" fmla="*/ 0 w 1213"/>
                  <a:gd name="T7" fmla="*/ 0 h 222"/>
                  <a:gd name="T8" fmla="*/ 2147483647 w 1213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222">
                    <a:moveTo>
                      <a:pt x="1213" y="41"/>
                    </a:moveTo>
                    <a:lnTo>
                      <a:pt x="1209" y="131"/>
                    </a:lnTo>
                    <a:lnTo>
                      <a:pt x="1195" y="222"/>
                    </a:lnTo>
                    <a:lnTo>
                      <a:pt x="0" y="0"/>
                    </a:lnTo>
                    <a:lnTo>
                      <a:pt x="1213" y="41"/>
                    </a:lnTo>
                    <a:close/>
                  </a:path>
                </a:pathLst>
              </a:custGeom>
              <a:solidFill>
                <a:srgbClr val="43682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5" name="Freeform 28"/>
              <p:cNvSpPr>
                <a:spLocks/>
              </p:cNvSpPr>
              <p:nvPr/>
            </p:nvSpPr>
            <p:spPr bwMode="auto">
              <a:xfrm>
                <a:off x="6099176" y="3432176"/>
                <a:ext cx="1925638" cy="352425"/>
              </a:xfrm>
              <a:custGeom>
                <a:avLst/>
                <a:gdLst>
                  <a:gd name="T0" fmla="*/ 2147483647 w 1213"/>
                  <a:gd name="T1" fmla="*/ 2147483647 h 222"/>
                  <a:gd name="T2" fmla="*/ 2147483647 w 1213"/>
                  <a:gd name="T3" fmla="*/ 2147483647 h 222"/>
                  <a:gd name="T4" fmla="*/ 2147483647 w 1213"/>
                  <a:gd name="T5" fmla="*/ 2147483647 h 222"/>
                  <a:gd name="T6" fmla="*/ 0 w 1213"/>
                  <a:gd name="T7" fmla="*/ 0 h 222"/>
                  <a:gd name="T8" fmla="*/ 2147483647 w 1213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222">
                    <a:moveTo>
                      <a:pt x="1213" y="41"/>
                    </a:moveTo>
                    <a:lnTo>
                      <a:pt x="1209" y="131"/>
                    </a:lnTo>
                    <a:lnTo>
                      <a:pt x="1195" y="222"/>
                    </a:lnTo>
                    <a:lnTo>
                      <a:pt x="0" y="0"/>
                    </a:lnTo>
                    <a:lnTo>
                      <a:pt x="1213" y="4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6" name="Freeform 29"/>
              <p:cNvSpPr>
                <a:spLocks/>
              </p:cNvSpPr>
              <p:nvPr/>
            </p:nvSpPr>
            <p:spPr bwMode="auto">
              <a:xfrm>
                <a:off x="6099176" y="3432176"/>
                <a:ext cx="1897063" cy="623888"/>
              </a:xfrm>
              <a:custGeom>
                <a:avLst/>
                <a:gdLst>
                  <a:gd name="T0" fmla="*/ 2147483647 w 1195"/>
                  <a:gd name="T1" fmla="*/ 2147483647 h 393"/>
                  <a:gd name="T2" fmla="*/ 2147483647 w 1195"/>
                  <a:gd name="T3" fmla="*/ 2147483647 h 393"/>
                  <a:gd name="T4" fmla="*/ 2147483647 w 1195"/>
                  <a:gd name="T5" fmla="*/ 2147483647 h 393"/>
                  <a:gd name="T6" fmla="*/ 0 w 1195"/>
                  <a:gd name="T7" fmla="*/ 0 h 393"/>
                  <a:gd name="T8" fmla="*/ 2147483647 w 1195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5" h="393">
                    <a:moveTo>
                      <a:pt x="1195" y="222"/>
                    </a:moveTo>
                    <a:lnTo>
                      <a:pt x="1177" y="308"/>
                    </a:lnTo>
                    <a:lnTo>
                      <a:pt x="1150" y="393"/>
                    </a:lnTo>
                    <a:lnTo>
                      <a:pt x="0" y="0"/>
                    </a:lnTo>
                    <a:lnTo>
                      <a:pt x="1195" y="222"/>
                    </a:lnTo>
                    <a:close/>
                  </a:path>
                </a:pathLst>
              </a:custGeom>
              <a:solidFill>
                <a:srgbClr val="7CAF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7" name="Freeform 30"/>
              <p:cNvSpPr>
                <a:spLocks/>
              </p:cNvSpPr>
              <p:nvPr/>
            </p:nvSpPr>
            <p:spPr bwMode="auto">
              <a:xfrm>
                <a:off x="6099176" y="3432176"/>
                <a:ext cx="1897063" cy="623888"/>
              </a:xfrm>
              <a:custGeom>
                <a:avLst/>
                <a:gdLst>
                  <a:gd name="T0" fmla="*/ 2147483647 w 1195"/>
                  <a:gd name="T1" fmla="*/ 2147483647 h 393"/>
                  <a:gd name="T2" fmla="*/ 2147483647 w 1195"/>
                  <a:gd name="T3" fmla="*/ 2147483647 h 393"/>
                  <a:gd name="T4" fmla="*/ 2147483647 w 1195"/>
                  <a:gd name="T5" fmla="*/ 2147483647 h 393"/>
                  <a:gd name="T6" fmla="*/ 0 w 1195"/>
                  <a:gd name="T7" fmla="*/ 0 h 393"/>
                  <a:gd name="T8" fmla="*/ 2147483647 w 1195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5" h="393">
                    <a:moveTo>
                      <a:pt x="1195" y="222"/>
                    </a:moveTo>
                    <a:lnTo>
                      <a:pt x="1177" y="308"/>
                    </a:lnTo>
                    <a:lnTo>
                      <a:pt x="1150" y="393"/>
                    </a:lnTo>
                    <a:lnTo>
                      <a:pt x="0" y="0"/>
                    </a:lnTo>
                    <a:lnTo>
                      <a:pt x="1195" y="2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8" name="Freeform 31"/>
              <p:cNvSpPr>
                <a:spLocks/>
              </p:cNvSpPr>
              <p:nvPr/>
            </p:nvSpPr>
            <p:spPr bwMode="auto">
              <a:xfrm>
                <a:off x="6099176" y="3432176"/>
                <a:ext cx="1825625" cy="882650"/>
              </a:xfrm>
              <a:custGeom>
                <a:avLst/>
                <a:gdLst>
                  <a:gd name="T0" fmla="*/ 2147483647 w 1150"/>
                  <a:gd name="T1" fmla="*/ 2147483647 h 556"/>
                  <a:gd name="T2" fmla="*/ 2147483647 w 1150"/>
                  <a:gd name="T3" fmla="*/ 2147483647 h 556"/>
                  <a:gd name="T4" fmla="*/ 2147483647 w 1150"/>
                  <a:gd name="T5" fmla="*/ 2147483647 h 556"/>
                  <a:gd name="T6" fmla="*/ 0 w 1150"/>
                  <a:gd name="T7" fmla="*/ 0 h 556"/>
                  <a:gd name="T8" fmla="*/ 2147483647 w 1150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0" h="556">
                    <a:moveTo>
                      <a:pt x="1150" y="393"/>
                    </a:moveTo>
                    <a:lnTo>
                      <a:pt x="1118" y="475"/>
                    </a:lnTo>
                    <a:lnTo>
                      <a:pt x="1078" y="556"/>
                    </a:lnTo>
                    <a:lnTo>
                      <a:pt x="0" y="0"/>
                    </a:lnTo>
                    <a:lnTo>
                      <a:pt x="1150" y="39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9" name="Freeform 32"/>
              <p:cNvSpPr>
                <a:spLocks/>
              </p:cNvSpPr>
              <p:nvPr/>
            </p:nvSpPr>
            <p:spPr bwMode="auto">
              <a:xfrm>
                <a:off x="6099176" y="3432176"/>
                <a:ext cx="1825625" cy="882650"/>
              </a:xfrm>
              <a:custGeom>
                <a:avLst/>
                <a:gdLst>
                  <a:gd name="T0" fmla="*/ 2147483647 w 1150"/>
                  <a:gd name="T1" fmla="*/ 2147483647 h 556"/>
                  <a:gd name="T2" fmla="*/ 2147483647 w 1150"/>
                  <a:gd name="T3" fmla="*/ 2147483647 h 556"/>
                  <a:gd name="T4" fmla="*/ 2147483647 w 1150"/>
                  <a:gd name="T5" fmla="*/ 2147483647 h 556"/>
                  <a:gd name="T6" fmla="*/ 0 w 1150"/>
                  <a:gd name="T7" fmla="*/ 0 h 556"/>
                  <a:gd name="T8" fmla="*/ 2147483647 w 1150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0" h="556">
                    <a:moveTo>
                      <a:pt x="1150" y="393"/>
                    </a:moveTo>
                    <a:lnTo>
                      <a:pt x="1118" y="475"/>
                    </a:lnTo>
                    <a:lnTo>
                      <a:pt x="1078" y="556"/>
                    </a:lnTo>
                    <a:lnTo>
                      <a:pt x="0" y="0"/>
                    </a:lnTo>
                    <a:lnTo>
                      <a:pt x="1150" y="3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0" name="Freeform 33"/>
              <p:cNvSpPr>
                <a:spLocks/>
              </p:cNvSpPr>
              <p:nvPr/>
            </p:nvSpPr>
            <p:spPr bwMode="auto">
              <a:xfrm>
                <a:off x="6099176" y="3432176"/>
                <a:ext cx="1711325" cy="1127125"/>
              </a:xfrm>
              <a:custGeom>
                <a:avLst/>
                <a:gdLst>
                  <a:gd name="T0" fmla="*/ 2147483647 w 1078"/>
                  <a:gd name="T1" fmla="*/ 2147483647 h 710"/>
                  <a:gd name="T2" fmla="*/ 2147483647 w 1078"/>
                  <a:gd name="T3" fmla="*/ 2147483647 h 710"/>
                  <a:gd name="T4" fmla="*/ 2147483647 w 1078"/>
                  <a:gd name="T5" fmla="*/ 2147483647 h 710"/>
                  <a:gd name="T6" fmla="*/ 0 w 1078"/>
                  <a:gd name="T7" fmla="*/ 0 h 710"/>
                  <a:gd name="T8" fmla="*/ 2147483647 w 1078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8" h="710">
                    <a:moveTo>
                      <a:pt x="1078" y="556"/>
                    </a:moveTo>
                    <a:lnTo>
                      <a:pt x="1037" y="633"/>
                    </a:lnTo>
                    <a:lnTo>
                      <a:pt x="988" y="710"/>
                    </a:lnTo>
                    <a:lnTo>
                      <a:pt x="0" y="0"/>
                    </a:lnTo>
                    <a:lnTo>
                      <a:pt x="1078" y="556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1" name="Freeform 34"/>
              <p:cNvSpPr>
                <a:spLocks/>
              </p:cNvSpPr>
              <p:nvPr/>
            </p:nvSpPr>
            <p:spPr bwMode="auto">
              <a:xfrm>
                <a:off x="6099176" y="3432176"/>
                <a:ext cx="1711325" cy="1127125"/>
              </a:xfrm>
              <a:custGeom>
                <a:avLst/>
                <a:gdLst>
                  <a:gd name="T0" fmla="*/ 2147483647 w 1078"/>
                  <a:gd name="T1" fmla="*/ 2147483647 h 710"/>
                  <a:gd name="T2" fmla="*/ 2147483647 w 1078"/>
                  <a:gd name="T3" fmla="*/ 2147483647 h 710"/>
                  <a:gd name="T4" fmla="*/ 2147483647 w 1078"/>
                  <a:gd name="T5" fmla="*/ 2147483647 h 710"/>
                  <a:gd name="T6" fmla="*/ 0 w 1078"/>
                  <a:gd name="T7" fmla="*/ 0 h 710"/>
                  <a:gd name="T8" fmla="*/ 2147483647 w 1078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8" h="710">
                    <a:moveTo>
                      <a:pt x="1078" y="556"/>
                    </a:moveTo>
                    <a:lnTo>
                      <a:pt x="1037" y="633"/>
                    </a:lnTo>
                    <a:lnTo>
                      <a:pt x="988" y="710"/>
                    </a:lnTo>
                    <a:lnTo>
                      <a:pt x="0" y="0"/>
                    </a:lnTo>
                    <a:lnTo>
                      <a:pt x="1078" y="5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2" name="Freeform 35"/>
              <p:cNvSpPr>
                <a:spLocks/>
              </p:cNvSpPr>
              <p:nvPr/>
            </p:nvSpPr>
            <p:spPr bwMode="auto">
              <a:xfrm>
                <a:off x="6099176" y="3432176"/>
                <a:ext cx="1568450" cy="1341438"/>
              </a:xfrm>
              <a:custGeom>
                <a:avLst/>
                <a:gdLst>
                  <a:gd name="T0" fmla="*/ 2147483647 w 988"/>
                  <a:gd name="T1" fmla="*/ 2147483647 h 845"/>
                  <a:gd name="T2" fmla="*/ 2147483647 w 988"/>
                  <a:gd name="T3" fmla="*/ 2147483647 h 845"/>
                  <a:gd name="T4" fmla="*/ 2147483647 w 988"/>
                  <a:gd name="T5" fmla="*/ 2147483647 h 845"/>
                  <a:gd name="T6" fmla="*/ 0 w 988"/>
                  <a:gd name="T7" fmla="*/ 0 h 845"/>
                  <a:gd name="T8" fmla="*/ 2147483647 w 988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8" h="845">
                    <a:moveTo>
                      <a:pt x="988" y="710"/>
                    </a:moveTo>
                    <a:lnTo>
                      <a:pt x="934" y="777"/>
                    </a:lnTo>
                    <a:lnTo>
                      <a:pt x="875" y="845"/>
                    </a:lnTo>
                    <a:lnTo>
                      <a:pt x="0" y="0"/>
                    </a:lnTo>
                    <a:lnTo>
                      <a:pt x="988" y="7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3" name="Freeform 36"/>
              <p:cNvSpPr>
                <a:spLocks/>
              </p:cNvSpPr>
              <p:nvPr/>
            </p:nvSpPr>
            <p:spPr bwMode="auto">
              <a:xfrm>
                <a:off x="6099176" y="3432176"/>
                <a:ext cx="1568450" cy="1341438"/>
              </a:xfrm>
              <a:custGeom>
                <a:avLst/>
                <a:gdLst>
                  <a:gd name="T0" fmla="*/ 2147483647 w 988"/>
                  <a:gd name="T1" fmla="*/ 2147483647 h 845"/>
                  <a:gd name="T2" fmla="*/ 2147483647 w 988"/>
                  <a:gd name="T3" fmla="*/ 2147483647 h 845"/>
                  <a:gd name="T4" fmla="*/ 2147483647 w 988"/>
                  <a:gd name="T5" fmla="*/ 2147483647 h 845"/>
                  <a:gd name="T6" fmla="*/ 0 w 988"/>
                  <a:gd name="T7" fmla="*/ 0 h 845"/>
                  <a:gd name="T8" fmla="*/ 2147483647 w 988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8" h="845">
                    <a:moveTo>
                      <a:pt x="988" y="710"/>
                    </a:moveTo>
                    <a:lnTo>
                      <a:pt x="934" y="777"/>
                    </a:lnTo>
                    <a:lnTo>
                      <a:pt x="875" y="845"/>
                    </a:lnTo>
                    <a:lnTo>
                      <a:pt x="0" y="0"/>
                    </a:lnTo>
                    <a:lnTo>
                      <a:pt x="988" y="7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4" name="Freeform 37"/>
              <p:cNvSpPr>
                <a:spLocks/>
              </p:cNvSpPr>
              <p:nvPr/>
            </p:nvSpPr>
            <p:spPr bwMode="auto">
              <a:xfrm>
                <a:off x="6099176" y="3432176"/>
                <a:ext cx="1389063" cy="1528763"/>
              </a:xfrm>
              <a:custGeom>
                <a:avLst/>
                <a:gdLst>
                  <a:gd name="T0" fmla="*/ 2147483647 w 875"/>
                  <a:gd name="T1" fmla="*/ 2147483647 h 963"/>
                  <a:gd name="T2" fmla="*/ 2147483647 w 875"/>
                  <a:gd name="T3" fmla="*/ 2147483647 h 963"/>
                  <a:gd name="T4" fmla="*/ 2147483647 w 875"/>
                  <a:gd name="T5" fmla="*/ 2147483647 h 963"/>
                  <a:gd name="T6" fmla="*/ 0 w 875"/>
                  <a:gd name="T7" fmla="*/ 0 h 963"/>
                  <a:gd name="T8" fmla="*/ 2147483647 w 875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5" h="963">
                    <a:moveTo>
                      <a:pt x="875" y="845"/>
                    </a:moveTo>
                    <a:lnTo>
                      <a:pt x="812" y="904"/>
                    </a:lnTo>
                    <a:lnTo>
                      <a:pt x="740" y="963"/>
                    </a:lnTo>
                    <a:lnTo>
                      <a:pt x="0" y="0"/>
                    </a:lnTo>
                    <a:lnTo>
                      <a:pt x="875" y="845"/>
                    </a:lnTo>
                    <a:close/>
                  </a:path>
                </a:pathLst>
              </a:custGeom>
              <a:solidFill>
                <a:srgbClr val="698ED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5" name="Freeform 38"/>
              <p:cNvSpPr>
                <a:spLocks/>
              </p:cNvSpPr>
              <p:nvPr/>
            </p:nvSpPr>
            <p:spPr bwMode="auto">
              <a:xfrm>
                <a:off x="6099176" y="3432176"/>
                <a:ext cx="1389063" cy="1528763"/>
              </a:xfrm>
              <a:custGeom>
                <a:avLst/>
                <a:gdLst>
                  <a:gd name="T0" fmla="*/ 2147483647 w 875"/>
                  <a:gd name="T1" fmla="*/ 2147483647 h 963"/>
                  <a:gd name="T2" fmla="*/ 2147483647 w 875"/>
                  <a:gd name="T3" fmla="*/ 2147483647 h 963"/>
                  <a:gd name="T4" fmla="*/ 2147483647 w 875"/>
                  <a:gd name="T5" fmla="*/ 2147483647 h 963"/>
                  <a:gd name="T6" fmla="*/ 0 w 875"/>
                  <a:gd name="T7" fmla="*/ 0 h 963"/>
                  <a:gd name="T8" fmla="*/ 2147483647 w 875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5" h="963">
                    <a:moveTo>
                      <a:pt x="875" y="845"/>
                    </a:moveTo>
                    <a:lnTo>
                      <a:pt x="812" y="904"/>
                    </a:lnTo>
                    <a:lnTo>
                      <a:pt x="740" y="963"/>
                    </a:lnTo>
                    <a:lnTo>
                      <a:pt x="0" y="0"/>
                    </a:lnTo>
                    <a:lnTo>
                      <a:pt x="875" y="8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6" name="Freeform 39"/>
              <p:cNvSpPr>
                <a:spLocks/>
              </p:cNvSpPr>
              <p:nvPr/>
            </p:nvSpPr>
            <p:spPr bwMode="auto">
              <a:xfrm>
                <a:off x="6099176" y="3432176"/>
                <a:ext cx="1174750" cy="1685925"/>
              </a:xfrm>
              <a:custGeom>
                <a:avLst/>
                <a:gdLst>
                  <a:gd name="T0" fmla="*/ 2147483647 w 740"/>
                  <a:gd name="T1" fmla="*/ 2147483647 h 1062"/>
                  <a:gd name="T2" fmla="*/ 2147483647 w 740"/>
                  <a:gd name="T3" fmla="*/ 2147483647 h 1062"/>
                  <a:gd name="T4" fmla="*/ 2147483647 w 740"/>
                  <a:gd name="T5" fmla="*/ 2147483647 h 1062"/>
                  <a:gd name="T6" fmla="*/ 0 w 740"/>
                  <a:gd name="T7" fmla="*/ 0 h 1062"/>
                  <a:gd name="T8" fmla="*/ 2147483647 w 740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" h="1062">
                    <a:moveTo>
                      <a:pt x="740" y="963"/>
                    </a:moveTo>
                    <a:lnTo>
                      <a:pt x="668" y="1017"/>
                    </a:lnTo>
                    <a:lnTo>
                      <a:pt x="595" y="1062"/>
                    </a:lnTo>
                    <a:lnTo>
                      <a:pt x="0" y="0"/>
                    </a:lnTo>
                    <a:lnTo>
                      <a:pt x="740" y="963"/>
                    </a:lnTo>
                    <a:close/>
                  </a:path>
                </a:pathLst>
              </a:custGeom>
              <a:solidFill>
                <a:srgbClr val="8CC16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7" name="Freeform 40"/>
              <p:cNvSpPr>
                <a:spLocks/>
              </p:cNvSpPr>
              <p:nvPr/>
            </p:nvSpPr>
            <p:spPr bwMode="auto">
              <a:xfrm>
                <a:off x="6099176" y="3432176"/>
                <a:ext cx="1174750" cy="1685925"/>
              </a:xfrm>
              <a:custGeom>
                <a:avLst/>
                <a:gdLst>
                  <a:gd name="T0" fmla="*/ 2147483647 w 740"/>
                  <a:gd name="T1" fmla="*/ 2147483647 h 1062"/>
                  <a:gd name="T2" fmla="*/ 2147483647 w 740"/>
                  <a:gd name="T3" fmla="*/ 2147483647 h 1062"/>
                  <a:gd name="T4" fmla="*/ 2147483647 w 740"/>
                  <a:gd name="T5" fmla="*/ 2147483647 h 1062"/>
                  <a:gd name="T6" fmla="*/ 0 w 740"/>
                  <a:gd name="T7" fmla="*/ 0 h 1062"/>
                  <a:gd name="T8" fmla="*/ 2147483647 w 740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" h="1062">
                    <a:moveTo>
                      <a:pt x="740" y="963"/>
                    </a:moveTo>
                    <a:lnTo>
                      <a:pt x="668" y="1017"/>
                    </a:lnTo>
                    <a:lnTo>
                      <a:pt x="595" y="1062"/>
                    </a:lnTo>
                    <a:lnTo>
                      <a:pt x="0" y="0"/>
                    </a:lnTo>
                    <a:lnTo>
                      <a:pt x="740" y="9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8" name="Freeform 41"/>
              <p:cNvSpPr>
                <a:spLocks/>
              </p:cNvSpPr>
              <p:nvPr/>
            </p:nvSpPr>
            <p:spPr bwMode="auto">
              <a:xfrm>
                <a:off x="6099176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2147483647 w 595"/>
                  <a:gd name="T5" fmla="*/ 2147483647 h 1139"/>
                  <a:gd name="T6" fmla="*/ 0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595" y="1062"/>
                    </a:moveTo>
                    <a:lnTo>
                      <a:pt x="514" y="1103"/>
                    </a:lnTo>
                    <a:lnTo>
                      <a:pt x="433" y="1139"/>
                    </a:lnTo>
                    <a:lnTo>
                      <a:pt x="0" y="0"/>
                    </a:lnTo>
                    <a:lnTo>
                      <a:pt x="595" y="1062"/>
                    </a:lnTo>
                    <a:close/>
                  </a:path>
                </a:pathLst>
              </a:custGeom>
              <a:solidFill>
                <a:srgbClr val="327DC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9" name="Freeform 42"/>
              <p:cNvSpPr>
                <a:spLocks/>
              </p:cNvSpPr>
              <p:nvPr/>
            </p:nvSpPr>
            <p:spPr bwMode="auto">
              <a:xfrm>
                <a:off x="6099176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2147483647 w 595"/>
                  <a:gd name="T5" fmla="*/ 2147483647 h 1139"/>
                  <a:gd name="T6" fmla="*/ 0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595" y="1062"/>
                    </a:moveTo>
                    <a:lnTo>
                      <a:pt x="514" y="1103"/>
                    </a:lnTo>
                    <a:lnTo>
                      <a:pt x="433" y="1139"/>
                    </a:lnTo>
                    <a:lnTo>
                      <a:pt x="0" y="0"/>
                    </a:lnTo>
                    <a:lnTo>
                      <a:pt x="595" y="10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0" name="Freeform 43"/>
              <p:cNvSpPr>
                <a:spLocks/>
              </p:cNvSpPr>
              <p:nvPr/>
            </p:nvSpPr>
            <p:spPr bwMode="auto">
              <a:xfrm>
                <a:off x="6099176" y="3432176"/>
                <a:ext cx="687388" cy="1887538"/>
              </a:xfrm>
              <a:custGeom>
                <a:avLst/>
                <a:gdLst>
                  <a:gd name="T0" fmla="*/ 2147483647 w 433"/>
                  <a:gd name="T1" fmla="*/ 2147483647 h 1189"/>
                  <a:gd name="T2" fmla="*/ 2147483647 w 433"/>
                  <a:gd name="T3" fmla="*/ 2147483647 h 1189"/>
                  <a:gd name="T4" fmla="*/ 2147483647 w 433"/>
                  <a:gd name="T5" fmla="*/ 2147483647 h 1189"/>
                  <a:gd name="T6" fmla="*/ 0 w 433"/>
                  <a:gd name="T7" fmla="*/ 0 h 1189"/>
                  <a:gd name="T8" fmla="*/ 2147483647 w 433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3" h="1189">
                    <a:moveTo>
                      <a:pt x="433" y="1139"/>
                    </a:moveTo>
                    <a:lnTo>
                      <a:pt x="347" y="1166"/>
                    </a:lnTo>
                    <a:lnTo>
                      <a:pt x="262" y="1189"/>
                    </a:lnTo>
                    <a:lnTo>
                      <a:pt x="0" y="0"/>
                    </a:lnTo>
                    <a:lnTo>
                      <a:pt x="433" y="1139"/>
                    </a:lnTo>
                    <a:close/>
                  </a:path>
                </a:pathLst>
              </a:custGeom>
              <a:solidFill>
                <a:srgbClr val="D2601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1" name="Freeform 44"/>
              <p:cNvSpPr>
                <a:spLocks/>
              </p:cNvSpPr>
              <p:nvPr/>
            </p:nvSpPr>
            <p:spPr bwMode="auto">
              <a:xfrm>
                <a:off x="6099176" y="3432176"/>
                <a:ext cx="687388" cy="1887538"/>
              </a:xfrm>
              <a:custGeom>
                <a:avLst/>
                <a:gdLst>
                  <a:gd name="T0" fmla="*/ 2147483647 w 433"/>
                  <a:gd name="T1" fmla="*/ 2147483647 h 1189"/>
                  <a:gd name="T2" fmla="*/ 2147483647 w 433"/>
                  <a:gd name="T3" fmla="*/ 2147483647 h 1189"/>
                  <a:gd name="T4" fmla="*/ 2147483647 w 433"/>
                  <a:gd name="T5" fmla="*/ 2147483647 h 1189"/>
                  <a:gd name="T6" fmla="*/ 0 w 433"/>
                  <a:gd name="T7" fmla="*/ 0 h 1189"/>
                  <a:gd name="T8" fmla="*/ 2147483647 w 433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3" h="1189">
                    <a:moveTo>
                      <a:pt x="433" y="1139"/>
                    </a:moveTo>
                    <a:lnTo>
                      <a:pt x="347" y="1166"/>
                    </a:lnTo>
                    <a:lnTo>
                      <a:pt x="262" y="1189"/>
                    </a:lnTo>
                    <a:lnTo>
                      <a:pt x="0" y="0"/>
                    </a:lnTo>
                    <a:lnTo>
                      <a:pt x="433" y="11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2" name="Freeform 45"/>
              <p:cNvSpPr>
                <a:spLocks/>
              </p:cNvSpPr>
              <p:nvPr/>
            </p:nvSpPr>
            <p:spPr bwMode="auto">
              <a:xfrm>
                <a:off x="6099176" y="3432176"/>
                <a:ext cx="415925" cy="1930400"/>
              </a:xfrm>
              <a:custGeom>
                <a:avLst/>
                <a:gdLst>
                  <a:gd name="T0" fmla="*/ 2147483647 w 262"/>
                  <a:gd name="T1" fmla="*/ 2147483647 h 1216"/>
                  <a:gd name="T2" fmla="*/ 2147483647 w 262"/>
                  <a:gd name="T3" fmla="*/ 2147483647 h 1216"/>
                  <a:gd name="T4" fmla="*/ 2147483647 w 262"/>
                  <a:gd name="T5" fmla="*/ 2147483647 h 1216"/>
                  <a:gd name="T6" fmla="*/ 0 w 262"/>
                  <a:gd name="T7" fmla="*/ 0 h 1216"/>
                  <a:gd name="T8" fmla="*/ 2147483647 w 262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1216">
                    <a:moveTo>
                      <a:pt x="262" y="1189"/>
                    </a:moveTo>
                    <a:lnTo>
                      <a:pt x="176" y="1202"/>
                    </a:lnTo>
                    <a:lnTo>
                      <a:pt x="86" y="1216"/>
                    </a:lnTo>
                    <a:lnTo>
                      <a:pt x="0" y="0"/>
                    </a:lnTo>
                    <a:lnTo>
                      <a:pt x="262" y="1189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3" name="Freeform 46"/>
              <p:cNvSpPr>
                <a:spLocks/>
              </p:cNvSpPr>
              <p:nvPr/>
            </p:nvSpPr>
            <p:spPr bwMode="auto">
              <a:xfrm>
                <a:off x="6099176" y="3432176"/>
                <a:ext cx="415925" cy="1930400"/>
              </a:xfrm>
              <a:custGeom>
                <a:avLst/>
                <a:gdLst>
                  <a:gd name="T0" fmla="*/ 2147483647 w 262"/>
                  <a:gd name="T1" fmla="*/ 2147483647 h 1216"/>
                  <a:gd name="T2" fmla="*/ 2147483647 w 262"/>
                  <a:gd name="T3" fmla="*/ 2147483647 h 1216"/>
                  <a:gd name="T4" fmla="*/ 2147483647 w 262"/>
                  <a:gd name="T5" fmla="*/ 2147483647 h 1216"/>
                  <a:gd name="T6" fmla="*/ 0 w 262"/>
                  <a:gd name="T7" fmla="*/ 0 h 1216"/>
                  <a:gd name="T8" fmla="*/ 2147483647 w 262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1216">
                    <a:moveTo>
                      <a:pt x="262" y="1189"/>
                    </a:moveTo>
                    <a:lnTo>
                      <a:pt x="176" y="1202"/>
                    </a:lnTo>
                    <a:lnTo>
                      <a:pt x="86" y="1216"/>
                    </a:lnTo>
                    <a:lnTo>
                      <a:pt x="0" y="0"/>
                    </a:lnTo>
                    <a:lnTo>
                      <a:pt x="262" y="11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4" name="Freeform 47"/>
              <p:cNvSpPr>
                <a:spLocks/>
              </p:cNvSpPr>
              <p:nvPr/>
            </p:nvSpPr>
            <p:spPr bwMode="auto">
              <a:xfrm>
                <a:off x="5956301" y="3432176"/>
                <a:ext cx="279400" cy="1930400"/>
              </a:xfrm>
              <a:custGeom>
                <a:avLst/>
                <a:gdLst>
                  <a:gd name="T0" fmla="*/ 2147483647 w 176"/>
                  <a:gd name="T1" fmla="*/ 2147483647 h 1216"/>
                  <a:gd name="T2" fmla="*/ 2147483647 w 176"/>
                  <a:gd name="T3" fmla="*/ 2147483647 h 1216"/>
                  <a:gd name="T4" fmla="*/ 0 w 176"/>
                  <a:gd name="T5" fmla="*/ 2147483647 h 1216"/>
                  <a:gd name="T6" fmla="*/ 2147483647 w 176"/>
                  <a:gd name="T7" fmla="*/ 0 h 1216"/>
                  <a:gd name="T8" fmla="*/ 2147483647 w 17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16">
                    <a:moveTo>
                      <a:pt x="176" y="1216"/>
                    </a:moveTo>
                    <a:lnTo>
                      <a:pt x="90" y="1216"/>
                    </a:lnTo>
                    <a:lnTo>
                      <a:pt x="0" y="1216"/>
                    </a:lnTo>
                    <a:lnTo>
                      <a:pt x="90" y="0"/>
                    </a:lnTo>
                    <a:lnTo>
                      <a:pt x="176" y="1216"/>
                    </a:lnTo>
                    <a:close/>
                  </a:path>
                </a:pathLst>
              </a:custGeom>
              <a:solidFill>
                <a:srgbClr val="CC9A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5" name="Freeform 48"/>
              <p:cNvSpPr>
                <a:spLocks/>
              </p:cNvSpPr>
              <p:nvPr/>
            </p:nvSpPr>
            <p:spPr bwMode="auto">
              <a:xfrm>
                <a:off x="5956301" y="3432176"/>
                <a:ext cx="279400" cy="1930400"/>
              </a:xfrm>
              <a:custGeom>
                <a:avLst/>
                <a:gdLst>
                  <a:gd name="T0" fmla="*/ 2147483647 w 176"/>
                  <a:gd name="T1" fmla="*/ 2147483647 h 1216"/>
                  <a:gd name="T2" fmla="*/ 2147483647 w 176"/>
                  <a:gd name="T3" fmla="*/ 2147483647 h 1216"/>
                  <a:gd name="T4" fmla="*/ 0 w 176"/>
                  <a:gd name="T5" fmla="*/ 2147483647 h 1216"/>
                  <a:gd name="T6" fmla="*/ 2147483647 w 176"/>
                  <a:gd name="T7" fmla="*/ 0 h 1216"/>
                  <a:gd name="T8" fmla="*/ 2147483647 w 17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16">
                    <a:moveTo>
                      <a:pt x="176" y="1216"/>
                    </a:moveTo>
                    <a:lnTo>
                      <a:pt x="90" y="1216"/>
                    </a:lnTo>
                    <a:lnTo>
                      <a:pt x="0" y="1216"/>
                    </a:lnTo>
                    <a:lnTo>
                      <a:pt x="90" y="0"/>
                    </a:lnTo>
                    <a:lnTo>
                      <a:pt x="176" y="12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6" name="Freeform 49"/>
              <p:cNvSpPr>
                <a:spLocks/>
              </p:cNvSpPr>
              <p:nvPr/>
            </p:nvSpPr>
            <p:spPr bwMode="auto">
              <a:xfrm>
                <a:off x="5676901" y="3432176"/>
                <a:ext cx="422275" cy="1930400"/>
              </a:xfrm>
              <a:custGeom>
                <a:avLst/>
                <a:gdLst>
                  <a:gd name="T0" fmla="*/ 2147483647 w 266"/>
                  <a:gd name="T1" fmla="*/ 2147483647 h 1216"/>
                  <a:gd name="T2" fmla="*/ 2147483647 w 266"/>
                  <a:gd name="T3" fmla="*/ 2147483647 h 1216"/>
                  <a:gd name="T4" fmla="*/ 0 w 266"/>
                  <a:gd name="T5" fmla="*/ 2147483647 h 1216"/>
                  <a:gd name="T6" fmla="*/ 2147483647 w 266"/>
                  <a:gd name="T7" fmla="*/ 0 h 1216"/>
                  <a:gd name="T8" fmla="*/ 2147483647 w 26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1216">
                    <a:moveTo>
                      <a:pt x="176" y="1216"/>
                    </a:moveTo>
                    <a:lnTo>
                      <a:pt x="86" y="1202"/>
                    </a:lnTo>
                    <a:lnTo>
                      <a:pt x="0" y="1189"/>
                    </a:lnTo>
                    <a:lnTo>
                      <a:pt x="266" y="0"/>
                    </a:lnTo>
                    <a:lnTo>
                      <a:pt x="176" y="1216"/>
                    </a:lnTo>
                    <a:close/>
                  </a:path>
                </a:pathLst>
              </a:custGeom>
              <a:solidFill>
                <a:srgbClr val="7030A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7" name="Freeform 50"/>
              <p:cNvSpPr>
                <a:spLocks/>
              </p:cNvSpPr>
              <p:nvPr/>
            </p:nvSpPr>
            <p:spPr bwMode="auto">
              <a:xfrm>
                <a:off x="5676901" y="3432176"/>
                <a:ext cx="422275" cy="1930400"/>
              </a:xfrm>
              <a:custGeom>
                <a:avLst/>
                <a:gdLst>
                  <a:gd name="T0" fmla="*/ 2147483647 w 266"/>
                  <a:gd name="T1" fmla="*/ 2147483647 h 1216"/>
                  <a:gd name="T2" fmla="*/ 2147483647 w 266"/>
                  <a:gd name="T3" fmla="*/ 2147483647 h 1216"/>
                  <a:gd name="T4" fmla="*/ 0 w 266"/>
                  <a:gd name="T5" fmla="*/ 2147483647 h 1216"/>
                  <a:gd name="T6" fmla="*/ 2147483647 w 266"/>
                  <a:gd name="T7" fmla="*/ 0 h 1216"/>
                  <a:gd name="T8" fmla="*/ 2147483647 w 26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1216">
                    <a:moveTo>
                      <a:pt x="176" y="1216"/>
                    </a:moveTo>
                    <a:lnTo>
                      <a:pt x="86" y="1202"/>
                    </a:lnTo>
                    <a:lnTo>
                      <a:pt x="0" y="1189"/>
                    </a:lnTo>
                    <a:lnTo>
                      <a:pt x="266" y="0"/>
                    </a:lnTo>
                    <a:lnTo>
                      <a:pt x="176" y="12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8" name="Freeform 51"/>
              <p:cNvSpPr>
                <a:spLocks/>
              </p:cNvSpPr>
              <p:nvPr/>
            </p:nvSpPr>
            <p:spPr bwMode="auto">
              <a:xfrm>
                <a:off x="5405438" y="3432176"/>
                <a:ext cx="693738" cy="1887538"/>
              </a:xfrm>
              <a:custGeom>
                <a:avLst/>
                <a:gdLst>
                  <a:gd name="T0" fmla="*/ 2147483647 w 437"/>
                  <a:gd name="T1" fmla="*/ 2147483647 h 1189"/>
                  <a:gd name="T2" fmla="*/ 2147483647 w 437"/>
                  <a:gd name="T3" fmla="*/ 2147483647 h 1189"/>
                  <a:gd name="T4" fmla="*/ 0 w 437"/>
                  <a:gd name="T5" fmla="*/ 2147483647 h 1189"/>
                  <a:gd name="T6" fmla="*/ 2147483647 w 437"/>
                  <a:gd name="T7" fmla="*/ 0 h 1189"/>
                  <a:gd name="T8" fmla="*/ 2147483647 w 437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" h="1189">
                    <a:moveTo>
                      <a:pt x="171" y="1189"/>
                    </a:moveTo>
                    <a:lnTo>
                      <a:pt x="86" y="1166"/>
                    </a:lnTo>
                    <a:lnTo>
                      <a:pt x="0" y="1139"/>
                    </a:lnTo>
                    <a:lnTo>
                      <a:pt x="437" y="0"/>
                    </a:lnTo>
                    <a:lnTo>
                      <a:pt x="171" y="1189"/>
                    </a:lnTo>
                    <a:close/>
                  </a:path>
                </a:pathLst>
              </a:custGeom>
              <a:solidFill>
                <a:srgbClr val="5A8A3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9" name="Freeform 52"/>
              <p:cNvSpPr>
                <a:spLocks/>
              </p:cNvSpPr>
              <p:nvPr/>
            </p:nvSpPr>
            <p:spPr bwMode="auto">
              <a:xfrm>
                <a:off x="5405438" y="3432176"/>
                <a:ext cx="693738" cy="1887538"/>
              </a:xfrm>
              <a:custGeom>
                <a:avLst/>
                <a:gdLst>
                  <a:gd name="T0" fmla="*/ 2147483647 w 437"/>
                  <a:gd name="T1" fmla="*/ 2147483647 h 1189"/>
                  <a:gd name="T2" fmla="*/ 2147483647 w 437"/>
                  <a:gd name="T3" fmla="*/ 2147483647 h 1189"/>
                  <a:gd name="T4" fmla="*/ 0 w 437"/>
                  <a:gd name="T5" fmla="*/ 2147483647 h 1189"/>
                  <a:gd name="T6" fmla="*/ 2147483647 w 437"/>
                  <a:gd name="T7" fmla="*/ 0 h 1189"/>
                  <a:gd name="T8" fmla="*/ 2147483647 w 437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" h="1189">
                    <a:moveTo>
                      <a:pt x="171" y="1189"/>
                    </a:moveTo>
                    <a:lnTo>
                      <a:pt x="86" y="1166"/>
                    </a:lnTo>
                    <a:lnTo>
                      <a:pt x="0" y="1139"/>
                    </a:lnTo>
                    <a:lnTo>
                      <a:pt x="437" y="0"/>
                    </a:lnTo>
                    <a:lnTo>
                      <a:pt x="171" y="11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0" name="Freeform 53"/>
              <p:cNvSpPr>
                <a:spLocks/>
              </p:cNvSpPr>
              <p:nvPr/>
            </p:nvSpPr>
            <p:spPr bwMode="auto">
              <a:xfrm>
                <a:off x="5154613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0 w 595"/>
                  <a:gd name="T5" fmla="*/ 2147483647 h 1139"/>
                  <a:gd name="T6" fmla="*/ 2147483647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158" y="1139"/>
                    </a:moveTo>
                    <a:lnTo>
                      <a:pt x="77" y="1103"/>
                    </a:lnTo>
                    <a:lnTo>
                      <a:pt x="0" y="1062"/>
                    </a:lnTo>
                    <a:lnTo>
                      <a:pt x="595" y="0"/>
                    </a:lnTo>
                    <a:lnTo>
                      <a:pt x="158" y="1139"/>
                    </a:lnTo>
                    <a:close/>
                  </a:path>
                </a:pathLst>
              </a:custGeom>
              <a:solidFill>
                <a:srgbClr val="9DC3E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1" name="Freeform 54"/>
              <p:cNvSpPr>
                <a:spLocks/>
              </p:cNvSpPr>
              <p:nvPr/>
            </p:nvSpPr>
            <p:spPr bwMode="auto">
              <a:xfrm>
                <a:off x="5154613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0 w 595"/>
                  <a:gd name="T5" fmla="*/ 2147483647 h 1139"/>
                  <a:gd name="T6" fmla="*/ 2147483647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158" y="1139"/>
                    </a:moveTo>
                    <a:lnTo>
                      <a:pt x="77" y="1103"/>
                    </a:lnTo>
                    <a:lnTo>
                      <a:pt x="0" y="1062"/>
                    </a:lnTo>
                    <a:lnTo>
                      <a:pt x="595" y="0"/>
                    </a:lnTo>
                    <a:lnTo>
                      <a:pt x="158" y="11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2" name="Freeform 55"/>
              <p:cNvSpPr>
                <a:spLocks/>
              </p:cNvSpPr>
              <p:nvPr/>
            </p:nvSpPr>
            <p:spPr bwMode="auto">
              <a:xfrm>
                <a:off x="4918076" y="3432176"/>
                <a:ext cx="1181100" cy="1685925"/>
              </a:xfrm>
              <a:custGeom>
                <a:avLst/>
                <a:gdLst>
                  <a:gd name="T0" fmla="*/ 2147483647 w 744"/>
                  <a:gd name="T1" fmla="*/ 2147483647 h 1062"/>
                  <a:gd name="T2" fmla="*/ 2147483647 w 744"/>
                  <a:gd name="T3" fmla="*/ 2147483647 h 1062"/>
                  <a:gd name="T4" fmla="*/ 0 w 744"/>
                  <a:gd name="T5" fmla="*/ 2147483647 h 1062"/>
                  <a:gd name="T6" fmla="*/ 2147483647 w 744"/>
                  <a:gd name="T7" fmla="*/ 0 h 1062"/>
                  <a:gd name="T8" fmla="*/ 2147483647 w 744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4" h="1062">
                    <a:moveTo>
                      <a:pt x="149" y="1062"/>
                    </a:moveTo>
                    <a:lnTo>
                      <a:pt x="72" y="1017"/>
                    </a:lnTo>
                    <a:lnTo>
                      <a:pt x="0" y="963"/>
                    </a:lnTo>
                    <a:lnTo>
                      <a:pt x="744" y="0"/>
                    </a:lnTo>
                    <a:lnTo>
                      <a:pt x="149" y="1062"/>
                    </a:lnTo>
                    <a:close/>
                  </a:path>
                </a:pathLst>
              </a:custGeom>
              <a:solidFill>
                <a:srgbClr val="F4B18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3" name="Freeform 56"/>
              <p:cNvSpPr>
                <a:spLocks/>
              </p:cNvSpPr>
              <p:nvPr/>
            </p:nvSpPr>
            <p:spPr bwMode="auto">
              <a:xfrm>
                <a:off x="4918076" y="3432176"/>
                <a:ext cx="1181100" cy="1685925"/>
              </a:xfrm>
              <a:custGeom>
                <a:avLst/>
                <a:gdLst>
                  <a:gd name="T0" fmla="*/ 2147483647 w 744"/>
                  <a:gd name="T1" fmla="*/ 2147483647 h 1062"/>
                  <a:gd name="T2" fmla="*/ 2147483647 w 744"/>
                  <a:gd name="T3" fmla="*/ 2147483647 h 1062"/>
                  <a:gd name="T4" fmla="*/ 0 w 744"/>
                  <a:gd name="T5" fmla="*/ 2147483647 h 1062"/>
                  <a:gd name="T6" fmla="*/ 2147483647 w 744"/>
                  <a:gd name="T7" fmla="*/ 0 h 1062"/>
                  <a:gd name="T8" fmla="*/ 2147483647 w 744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4" h="1062">
                    <a:moveTo>
                      <a:pt x="149" y="1062"/>
                    </a:moveTo>
                    <a:lnTo>
                      <a:pt x="72" y="1017"/>
                    </a:lnTo>
                    <a:lnTo>
                      <a:pt x="0" y="963"/>
                    </a:lnTo>
                    <a:lnTo>
                      <a:pt x="744" y="0"/>
                    </a:lnTo>
                    <a:lnTo>
                      <a:pt x="149" y="10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4" name="Freeform 57"/>
              <p:cNvSpPr>
                <a:spLocks/>
              </p:cNvSpPr>
              <p:nvPr/>
            </p:nvSpPr>
            <p:spPr bwMode="auto">
              <a:xfrm>
                <a:off x="4703763" y="3432176"/>
                <a:ext cx="1395413" cy="1528763"/>
              </a:xfrm>
              <a:custGeom>
                <a:avLst/>
                <a:gdLst>
                  <a:gd name="T0" fmla="*/ 2147483647 w 879"/>
                  <a:gd name="T1" fmla="*/ 2147483647 h 963"/>
                  <a:gd name="T2" fmla="*/ 2147483647 w 879"/>
                  <a:gd name="T3" fmla="*/ 2147483647 h 963"/>
                  <a:gd name="T4" fmla="*/ 0 w 879"/>
                  <a:gd name="T5" fmla="*/ 2147483647 h 963"/>
                  <a:gd name="T6" fmla="*/ 2147483647 w 879"/>
                  <a:gd name="T7" fmla="*/ 0 h 963"/>
                  <a:gd name="T8" fmla="*/ 2147483647 w 879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9" h="963">
                    <a:moveTo>
                      <a:pt x="135" y="963"/>
                    </a:moveTo>
                    <a:lnTo>
                      <a:pt x="68" y="904"/>
                    </a:lnTo>
                    <a:lnTo>
                      <a:pt x="0" y="845"/>
                    </a:lnTo>
                    <a:lnTo>
                      <a:pt x="879" y="0"/>
                    </a:lnTo>
                    <a:lnTo>
                      <a:pt x="135" y="963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5" name="Freeform 58"/>
              <p:cNvSpPr>
                <a:spLocks/>
              </p:cNvSpPr>
              <p:nvPr/>
            </p:nvSpPr>
            <p:spPr bwMode="auto">
              <a:xfrm>
                <a:off x="4703763" y="3432176"/>
                <a:ext cx="1395413" cy="1528763"/>
              </a:xfrm>
              <a:custGeom>
                <a:avLst/>
                <a:gdLst>
                  <a:gd name="T0" fmla="*/ 2147483647 w 879"/>
                  <a:gd name="T1" fmla="*/ 2147483647 h 963"/>
                  <a:gd name="T2" fmla="*/ 2147483647 w 879"/>
                  <a:gd name="T3" fmla="*/ 2147483647 h 963"/>
                  <a:gd name="T4" fmla="*/ 0 w 879"/>
                  <a:gd name="T5" fmla="*/ 2147483647 h 963"/>
                  <a:gd name="T6" fmla="*/ 2147483647 w 879"/>
                  <a:gd name="T7" fmla="*/ 0 h 963"/>
                  <a:gd name="T8" fmla="*/ 2147483647 w 879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9" h="963">
                    <a:moveTo>
                      <a:pt x="135" y="963"/>
                    </a:moveTo>
                    <a:lnTo>
                      <a:pt x="68" y="904"/>
                    </a:lnTo>
                    <a:lnTo>
                      <a:pt x="0" y="845"/>
                    </a:lnTo>
                    <a:lnTo>
                      <a:pt x="879" y="0"/>
                    </a:lnTo>
                    <a:lnTo>
                      <a:pt x="135" y="9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6" name="Freeform 59"/>
              <p:cNvSpPr>
                <a:spLocks/>
              </p:cNvSpPr>
              <p:nvPr/>
            </p:nvSpPr>
            <p:spPr bwMode="auto">
              <a:xfrm>
                <a:off x="4524376" y="3432176"/>
                <a:ext cx="1574800" cy="1341438"/>
              </a:xfrm>
              <a:custGeom>
                <a:avLst/>
                <a:gdLst>
                  <a:gd name="T0" fmla="*/ 2147483647 w 992"/>
                  <a:gd name="T1" fmla="*/ 2147483647 h 845"/>
                  <a:gd name="T2" fmla="*/ 2147483647 w 992"/>
                  <a:gd name="T3" fmla="*/ 2147483647 h 845"/>
                  <a:gd name="T4" fmla="*/ 0 w 992"/>
                  <a:gd name="T5" fmla="*/ 2147483647 h 845"/>
                  <a:gd name="T6" fmla="*/ 2147483647 w 992"/>
                  <a:gd name="T7" fmla="*/ 0 h 845"/>
                  <a:gd name="T8" fmla="*/ 2147483647 w 992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2" h="845">
                    <a:moveTo>
                      <a:pt x="113" y="845"/>
                    </a:moveTo>
                    <a:lnTo>
                      <a:pt x="54" y="777"/>
                    </a:lnTo>
                    <a:lnTo>
                      <a:pt x="0" y="710"/>
                    </a:lnTo>
                    <a:lnTo>
                      <a:pt x="992" y="0"/>
                    </a:lnTo>
                    <a:lnTo>
                      <a:pt x="113" y="8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7" name="Freeform 60"/>
              <p:cNvSpPr>
                <a:spLocks/>
              </p:cNvSpPr>
              <p:nvPr/>
            </p:nvSpPr>
            <p:spPr bwMode="auto">
              <a:xfrm>
                <a:off x="4524376" y="3432176"/>
                <a:ext cx="1574800" cy="1341438"/>
              </a:xfrm>
              <a:custGeom>
                <a:avLst/>
                <a:gdLst>
                  <a:gd name="T0" fmla="*/ 2147483647 w 992"/>
                  <a:gd name="T1" fmla="*/ 2147483647 h 845"/>
                  <a:gd name="T2" fmla="*/ 2147483647 w 992"/>
                  <a:gd name="T3" fmla="*/ 2147483647 h 845"/>
                  <a:gd name="T4" fmla="*/ 0 w 992"/>
                  <a:gd name="T5" fmla="*/ 2147483647 h 845"/>
                  <a:gd name="T6" fmla="*/ 2147483647 w 992"/>
                  <a:gd name="T7" fmla="*/ 0 h 845"/>
                  <a:gd name="T8" fmla="*/ 2147483647 w 992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2" h="845">
                    <a:moveTo>
                      <a:pt x="113" y="845"/>
                    </a:moveTo>
                    <a:lnTo>
                      <a:pt x="54" y="777"/>
                    </a:lnTo>
                    <a:lnTo>
                      <a:pt x="0" y="710"/>
                    </a:lnTo>
                    <a:lnTo>
                      <a:pt x="992" y="0"/>
                    </a:lnTo>
                    <a:lnTo>
                      <a:pt x="113" y="8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8" name="Freeform 61"/>
              <p:cNvSpPr>
                <a:spLocks/>
              </p:cNvSpPr>
              <p:nvPr/>
            </p:nvSpPr>
            <p:spPr bwMode="auto">
              <a:xfrm>
                <a:off x="4381501" y="3432176"/>
                <a:ext cx="1717675" cy="1127125"/>
              </a:xfrm>
              <a:custGeom>
                <a:avLst/>
                <a:gdLst>
                  <a:gd name="T0" fmla="*/ 2147483647 w 1082"/>
                  <a:gd name="T1" fmla="*/ 2147483647 h 710"/>
                  <a:gd name="T2" fmla="*/ 2147483647 w 1082"/>
                  <a:gd name="T3" fmla="*/ 2147483647 h 710"/>
                  <a:gd name="T4" fmla="*/ 0 w 1082"/>
                  <a:gd name="T5" fmla="*/ 2147483647 h 710"/>
                  <a:gd name="T6" fmla="*/ 2147483647 w 1082"/>
                  <a:gd name="T7" fmla="*/ 0 h 710"/>
                  <a:gd name="T8" fmla="*/ 2147483647 w 1082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2" h="710">
                    <a:moveTo>
                      <a:pt x="90" y="710"/>
                    </a:moveTo>
                    <a:lnTo>
                      <a:pt x="41" y="633"/>
                    </a:lnTo>
                    <a:lnTo>
                      <a:pt x="0" y="556"/>
                    </a:lnTo>
                    <a:lnTo>
                      <a:pt x="1082" y="0"/>
                    </a:lnTo>
                    <a:lnTo>
                      <a:pt x="90" y="710"/>
                    </a:lnTo>
                    <a:close/>
                  </a:path>
                </a:pathLst>
              </a:custGeom>
              <a:solidFill>
                <a:srgbClr val="8FAAD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9" name="Freeform 62"/>
              <p:cNvSpPr>
                <a:spLocks/>
              </p:cNvSpPr>
              <p:nvPr/>
            </p:nvSpPr>
            <p:spPr bwMode="auto">
              <a:xfrm>
                <a:off x="4381501" y="3432176"/>
                <a:ext cx="1717675" cy="1127125"/>
              </a:xfrm>
              <a:custGeom>
                <a:avLst/>
                <a:gdLst>
                  <a:gd name="T0" fmla="*/ 2147483647 w 1082"/>
                  <a:gd name="T1" fmla="*/ 2147483647 h 710"/>
                  <a:gd name="T2" fmla="*/ 2147483647 w 1082"/>
                  <a:gd name="T3" fmla="*/ 2147483647 h 710"/>
                  <a:gd name="T4" fmla="*/ 0 w 1082"/>
                  <a:gd name="T5" fmla="*/ 2147483647 h 710"/>
                  <a:gd name="T6" fmla="*/ 2147483647 w 1082"/>
                  <a:gd name="T7" fmla="*/ 0 h 710"/>
                  <a:gd name="T8" fmla="*/ 2147483647 w 1082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2" h="710">
                    <a:moveTo>
                      <a:pt x="90" y="710"/>
                    </a:moveTo>
                    <a:lnTo>
                      <a:pt x="41" y="633"/>
                    </a:lnTo>
                    <a:lnTo>
                      <a:pt x="0" y="556"/>
                    </a:lnTo>
                    <a:lnTo>
                      <a:pt x="1082" y="0"/>
                    </a:lnTo>
                    <a:lnTo>
                      <a:pt x="90" y="7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0" name="Freeform 63"/>
              <p:cNvSpPr>
                <a:spLocks/>
              </p:cNvSpPr>
              <p:nvPr/>
            </p:nvSpPr>
            <p:spPr bwMode="auto">
              <a:xfrm>
                <a:off x="4267201" y="3432176"/>
                <a:ext cx="1831975" cy="882650"/>
              </a:xfrm>
              <a:custGeom>
                <a:avLst/>
                <a:gdLst>
                  <a:gd name="T0" fmla="*/ 2147483647 w 1154"/>
                  <a:gd name="T1" fmla="*/ 2147483647 h 556"/>
                  <a:gd name="T2" fmla="*/ 2147483647 w 1154"/>
                  <a:gd name="T3" fmla="*/ 2147483647 h 556"/>
                  <a:gd name="T4" fmla="*/ 0 w 1154"/>
                  <a:gd name="T5" fmla="*/ 2147483647 h 556"/>
                  <a:gd name="T6" fmla="*/ 2147483647 w 1154"/>
                  <a:gd name="T7" fmla="*/ 0 h 556"/>
                  <a:gd name="T8" fmla="*/ 2147483647 w 1154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4" h="556">
                    <a:moveTo>
                      <a:pt x="72" y="556"/>
                    </a:moveTo>
                    <a:lnTo>
                      <a:pt x="32" y="475"/>
                    </a:lnTo>
                    <a:lnTo>
                      <a:pt x="0" y="393"/>
                    </a:lnTo>
                    <a:lnTo>
                      <a:pt x="1154" y="0"/>
                    </a:lnTo>
                    <a:lnTo>
                      <a:pt x="72" y="55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1" name="Freeform 64"/>
              <p:cNvSpPr>
                <a:spLocks/>
              </p:cNvSpPr>
              <p:nvPr/>
            </p:nvSpPr>
            <p:spPr bwMode="auto">
              <a:xfrm>
                <a:off x="4267201" y="3432176"/>
                <a:ext cx="1831975" cy="882650"/>
              </a:xfrm>
              <a:custGeom>
                <a:avLst/>
                <a:gdLst>
                  <a:gd name="T0" fmla="*/ 2147483647 w 1154"/>
                  <a:gd name="T1" fmla="*/ 2147483647 h 556"/>
                  <a:gd name="T2" fmla="*/ 2147483647 w 1154"/>
                  <a:gd name="T3" fmla="*/ 2147483647 h 556"/>
                  <a:gd name="T4" fmla="*/ 0 w 1154"/>
                  <a:gd name="T5" fmla="*/ 2147483647 h 556"/>
                  <a:gd name="T6" fmla="*/ 2147483647 w 1154"/>
                  <a:gd name="T7" fmla="*/ 0 h 556"/>
                  <a:gd name="T8" fmla="*/ 2147483647 w 1154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4" h="556">
                    <a:moveTo>
                      <a:pt x="72" y="556"/>
                    </a:moveTo>
                    <a:lnTo>
                      <a:pt x="32" y="475"/>
                    </a:lnTo>
                    <a:lnTo>
                      <a:pt x="0" y="393"/>
                    </a:lnTo>
                    <a:lnTo>
                      <a:pt x="1154" y="0"/>
                    </a:lnTo>
                    <a:lnTo>
                      <a:pt x="72" y="5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2" name="Freeform 65"/>
              <p:cNvSpPr>
                <a:spLocks/>
              </p:cNvSpPr>
              <p:nvPr/>
            </p:nvSpPr>
            <p:spPr bwMode="auto">
              <a:xfrm>
                <a:off x="4195763" y="3432176"/>
                <a:ext cx="1903413" cy="623888"/>
              </a:xfrm>
              <a:custGeom>
                <a:avLst/>
                <a:gdLst>
                  <a:gd name="T0" fmla="*/ 2147483647 w 1199"/>
                  <a:gd name="T1" fmla="*/ 2147483647 h 393"/>
                  <a:gd name="T2" fmla="*/ 2147483647 w 1199"/>
                  <a:gd name="T3" fmla="*/ 2147483647 h 393"/>
                  <a:gd name="T4" fmla="*/ 0 w 1199"/>
                  <a:gd name="T5" fmla="*/ 2147483647 h 393"/>
                  <a:gd name="T6" fmla="*/ 2147483647 w 1199"/>
                  <a:gd name="T7" fmla="*/ 0 h 393"/>
                  <a:gd name="T8" fmla="*/ 2147483647 w 1199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9" h="393">
                    <a:moveTo>
                      <a:pt x="45" y="393"/>
                    </a:moveTo>
                    <a:lnTo>
                      <a:pt x="22" y="308"/>
                    </a:lnTo>
                    <a:lnTo>
                      <a:pt x="0" y="222"/>
                    </a:lnTo>
                    <a:lnTo>
                      <a:pt x="1199" y="0"/>
                    </a:lnTo>
                    <a:lnTo>
                      <a:pt x="45" y="393"/>
                    </a:lnTo>
                    <a:close/>
                  </a:path>
                </a:pathLst>
              </a:custGeom>
              <a:solidFill>
                <a:srgbClr val="1F4E7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3" name="Freeform 66"/>
              <p:cNvSpPr>
                <a:spLocks/>
              </p:cNvSpPr>
              <p:nvPr/>
            </p:nvSpPr>
            <p:spPr bwMode="auto">
              <a:xfrm>
                <a:off x="4195763" y="3432176"/>
                <a:ext cx="1903413" cy="623888"/>
              </a:xfrm>
              <a:custGeom>
                <a:avLst/>
                <a:gdLst>
                  <a:gd name="T0" fmla="*/ 2147483647 w 1199"/>
                  <a:gd name="T1" fmla="*/ 2147483647 h 393"/>
                  <a:gd name="T2" fmla="*/ 2147483647 w 1199"/>
                  <a:gd name="T3" fmla="*/ 2147483647 h 393"/>
                  <a:gd name="T4" fmla="*/ 0 w 1199"/>
                  <a:gd name="T5" fmla="*/ 2147483647 h 393"/>
                  <a:gd name="T6" fmla="*/ 2147483647 w 1199"/>
                  <a:gd name="T7" fmla="*/ 0 h 393"/>
                  <a:gd name="T8" fmla="*/ 2147483647 w 1199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9" h="393">
                    <a:moveTo>
                      <a:pt x="45" y="393"/>
                    </a:moveTo>
                    <a:lnTo>
                      <a:pt x="22" y="308"/>
                    </a:lnTo>
                    <a:lnTo>
                      <a:pt x="0" y="222"/>
                    </a:lnTo>
                    <a:lnTo>
                      <a:pt x="1199" y="0"/>
                    </a:lnTo>
                    <a:lnTo>
                      <a:pt x="45" y="3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4" name="Freeform 67"/>
              <p:cNvSpPr>
                <a:spLocks/>
              </p:cNvSpPr>
              <p:nvPr/>
            </p:nvSpPr>
            <p:spPr bwMode="auto">
              <a:xfrm>
                <a:off x="4167188" y="3432176"/>
                <a:ext cx="1931988" cy="352425"/>
              </a:xfrm>
              <a:custGeom>
                <a:avLst/>
                <a:gdLst>
                  <a:gd name="T0" fmla="*/ 2147483647 w 1217"/>
                  <a:gd name="T1" fmla="*/ 2147483647 h 222"/>
                  <a:gd name="T2" fmla="*/ 2147483647 w 1217"/>
                  <a:gd name="T3" fmla="*/ 2147483647 h 222"/>
                  <a:gd name="T4" fmla="*/ 0 w 1217"/>
                  <a:gd name="T5" fmla="*/ 2147483647 h 222"/>
                  <a:gd name="T6" fmla="*/ 2147483647 w 1217"/>
                  <a:gd name="T7" fmla="*/ 0 h 222"/>
                  <a:gd name="T8" fmla="*/ 2147483647 w 1217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222">
                    <a:moveTo>
                      <a:pt x="18" y="222"/>
                    </a:moveTo>
                    <a:lnTo>
                      <a:pt x="4" y="131"/>
                    </a:lnTo>
                    <a:lnTo>
                      <a:pt x="0" y="41"/>
                    </a:lnTo>
                    <a:lnTo>
                      <a:pt x="1217" y="0"/>
                    </a:lnTo>
                    <a:lnTo>
                      <a:pt x="18" y="222"/>
                    </a:lnTo>
                    <a:close/>
                  </a:path>
                </a:pathLst>
              </a:custGeom>
              <a:solidFill>
                <a:srgbClr val="843C0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 dirty="0"/>
              </a:p>
            </p:txBody>
          </p:sp>
          <p:sp>
            <p:nvSpPr>
              <p:cNvPr id="28795" name="Freeform 68"/>
              <p:cNvSpPr>
                <a:spLocks/>
              </p:cNvSpPr>
              <p:nvPr/>
            </p:nvSpPr>
            <p:spPr bwMode="auto">
              <a:xfrm>
                <a:off x="4167188" y="3432176"/>
                <a:ext cx="1931988" cy="352425"/>
              </a:xfrm>
              <a:custGeom>
                <a:avLst/>
                <a:gdLst>
                  <a:gd name="T0" fmla="*/ 2147483647 w 1217"/>
                  <a:gd name="T1" fmla="*/ 2147483647 h 222"/>
                  <a:gd name="T2" fmla="*/ 2147483647 w 1217"/>
                  <a:gd name="T3" fmla="*/ 2147483647 h 222"/>
                  <a:gd name="T4" fmla="*/ 0 w 1217"/>
                  <a:gd name="T5" fmla="*/ 2147483647 h 222"/>
                  <a:gd name="T6" fmla="*/ 2147483647 w 1217"/>
                  <a:gd name="T7" fmla="*/ 0 h 222"/>
                  <a:gd name="T8" fmla="*/ 2147483647 w 1217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222">
                    <a:moveTo>
                      <a:pt x="18" y="222"/>
                    </a:moveTo>
                    <a:lnTo>
                      <a:pt x="4" y="131"/>
                    </a:lnTo>
                    <a:lnTo>
                      <a:pt x="0" y="41"/>
                    </a:lnTo>
                    <a:lnTo>
                      <a:pt x="1217" y="0"/>
                    </a:lnTo>
                    <a:lnTo>
                      <a:pt x="18" y="2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6" name="Freeform 69"/>
              <p:cNvSpPr>
                <a:spLocks/>
              </p:cNvSpPr>
              <p:nvPr/>
            </p:nvSpPr>
            <p:spPr bwMode="auto">
              <a:xfrm>
                <a:off x="4167188" y="3217863"/>
                <a:ext cx="1931988" cy="279400"/>
              </a:xfrm>
              <a:custGeom>
                <a:avLst/>
                <a:gdLst>
                  <a:gd name="T0" fmla="*/ 0 w 1217"/>
                  <a:gd name="T1" fmla="*/ 2147483647 h 176"/>
                  <a:gd name="T2" fmla="*/ 0 w 1217"/>
                  <a:gd name="T3" fmla="*/ 2147483647 h 176"/>
                  <a:gd name="T4" fmla="*/ 2147483647 w 1217"/>
                  <a:gd name="T5" fmla="*/ 0 h 176"/>
                  <a:gd name="T6" fmla="*/ 2147483647 w 1217"/>
                  <a:gd name="T7" fmla="*/ 2147483647 h 176"/>
                  <a:gd name="T8" fmla="*/ 0 w 1217"/>
                  <a:gd name="T9" fmla="*/ 214748364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176">
                    <a:moveTo>
                      <a:pt x="0" y="176"/>
                    </a:moveTo>
                    <a:lnTo>
                      <a:pt x="0" y="90"/>
                    </a:lnTo>
                    <a:lnTo>
                      <a:pt x="4" y="0"/>
                    </a:lnTo>
                    <a:lnTo>
                      <a:pt x="1217" y="135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52525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7" name="Freeform 70"/>
              <p:cNvSpPr>
                <a:spLocks/>
              </p:cNvSpPr>
              <p:nvPr/>
            </p:nvSpPr>
            <p:spPr bwMode="auto">
              <a:xfrm>
                <a:off x="4167188" y="3217863"/>
                <a:ext cx="1931988" cy="279400"/>
              </a:xfrm>
              <a:custGeom>
                <a:avLst/>
                <a:gdLst>
                  <a:gd name="T0" fmla="*/ 0 w 1217"/>
                  <a:gd name="T1" fmla="*/ 2147483647 h 176"/>
                  <a:gd name="T2" fmla="*/ 0 w 1217"/>
                  <a:gd name="T3" fmla="*/ 2147483647 h 176"/>
                  <a:gd name="T4" fmla="*/ 2147483647 w 1217"/>
                  <a:gd name="T5" fmla="*/ 0 h 176"/>
                  <a:gd name="T6" fmla="*/ 2147483647 w 1217"/>
                  <a:gd name="T7" fmla="*/ 2147483647 h 176"/>
                  <a:gd name="T8" fmla="*/ 0 w 1217"/>
                  <a:gd name="T9" fmla="*/ 214748364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176">
                    <a:moveTo>
                      <a:pt x="0" y="176"/>
                    </a:moveTo>
                    <a:lnTo>
                      <a:pt x="0" y="90"/>
                    </a:lnTo>
                    <a:lnTo>
                      <a:pt x="4" y="0"/>
                    </a:lnTo>
                    <a:lnTo>
                      <a:pt x="1217" y="135"/>
                    </a:lnTo>
                    <a:lnTo>
                      <a:pt x="0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8" name="Freeform 71"/>
              <p:cNvSpPr>
                <a:spLocks/>
              </p:cNvSpPr>
              <p:nvPr/>
            </p:nvSpPr>
            <p:spPr bwMode="auto">
              <a:xfrm>
                <a:off x="4173538" y="2936876"/>
                <a:ext cx="1925638" cy="495300"/>
              </a:xfrm>
              <a:custGeom>
                <a:avLst/>
                <a:gdLst>
                  <a:gd name="T0" fmla="*/ 0 w 1213"/>
                  <a:gd name="T1" fmla="*/ 2147483647 h 312"/>
                  <a:gd name="T2" fmla="*/ 2147483647 w 1213"/>
                  <a:gd name="T3" fmla="*/ 2147483647 h 312"/>
                  <a:gd name="T4" fmla="*/ 2147483647 w 1213"/>
                  <a:gd name="T5" fmla="*/ 0 h 312"/>
                  <a:gd name="T6" fmla="*/ 2147483647 w 1213"/>
                  <a:gd name="T7" fmla="*/ 2147483647 h 312"/>
                  <a:gd name="T8" fmla="*/ 0 w 1213"/>
                  <a:gd name="T9" fmla="*/ 2147483647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312">
                    <a:moveTo>
                      <a:pt x="0" y="177"/>
                    </a:moveTo>
                    <a:lnTo>
                      <a:pt x="14" y="91"/>
                    </a:lnTo>
                    <a:lnTo>
                      <a:pt x="36" y="0"/>
                    </a:lnTo>
                    <a:lnTo>
                      <a:pt x="1213" y="312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7F6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9" name="Freeform 72"/>
              <p:cNvSpPr>
                <a:spLocks/>
              </p:cNvSpPr>
              <p:nvPr/>
            </p:nvSpPr>
            <p:spPr bwMode="auto">
              <a:xfrm>
                <a:off x="4173538" y="2936876"/>
                <a:ext cx="1925638" cy="495300"/>
              </a:xfrm>
              <a:custGeom>
                <a:avLst/>
                <a:gdLst>
                  <a:gd name="T0" fmla="*/ 0 w 1213"/>
                  <a:gd name="T1" fmla="*/ 2147483647 h 312"/>
                  <a:gd name="T2" fmla="*/ 2147483647 w 1213"/>
                  <a:gd name="T3" fmla="*/ 2147483647 h 312"/>
                  <a:gd name="T4" fmla="*/ 2147483647 w 1213"/>
                  <a:gd name="T5" fmla="*/ 0 h 312"/>
                  <a:gd name="T6" fmla="*/ 2147483647 w 1213"/>
                  <a:gd name="T7" fmla="*/ 2147483647 h 312"/>
                  <a:gd name="T8" fmla="*/ 0 w 1213"/>
                  <a:gd name="T9" fmla="*/ 2147483647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312">
                    <a:moveTo>
                      <a:pt x="0" y="177"/>
                    </a:moveTo>
                    <a:lnTo>
                      <a:pt x="14" y="91"/>
                    </a:lnTo>
                    <a:lnTo>
                      <a:pt x="36" y="0"/>
                    </a:lnTo>
                    <a:lnTo>
                      <a:pt x="1213" y="312"/>
                    </a:lnTo>
                    <a:lnTo>
                      <a:pt x="0" y="1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0" name="Freeform 73"/>
              <p:cNvSpPr>
                <a:spLocks/>
              </p:cNvSpPr>
              <p:nvPr/>
            </p:nvSpPr>
            <p:spPr bwMode="auto">
              <a:xfrm>
                <a:off x="4230688" y="2671763"/>
                <a:ext cx="1868488" cy="760413"/>
              </a:xfrm>
              <a:custGeom>
                <a:avLst/>
                <a:gdLst>
                  <a:gd name="T0" fmla="*/ 0 w 1177"/>
                  <a:gd name="T1" fmla="*/ 2147483647 h 479"/>
                  <a:gd name="T2" fmla="*/ 2147483647 w 1177"/>
                  <a:gd name="T3" fmla="*/ 2147483647 h 479"/>
                  <a:gd name="T4" fmla="*/ 2147483647 w 1177"/>
                  <a:gd name="T5" fmla="*/ 0 h 479"/>
                  <a:gd name="T6" fmla="*/ 2147483647 w 1177"/>
                  <a:gd name="T7" fmla="*/ 2147483647 h 479"/>
                  <a:gd name="T8" fmla="*/ 0 w 1177"/>
                  <a:gd name="T9" fmla="*/ 2147483647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0" y="167"/>
                    </a:moveTo>
                    <a:lnTo>
                      <a:pt x="23" y="82"/>
                    </a:lnTo>
                    <a:lnTo>
                      <a:pt x="55" y="0"/>
                    </a:lnTo>
                    <a:lnTo>
                      <a:pt x="1177" y="479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1" name="Freeform 74"/>
              <p:cNvSpPr>
                <a:spLocks/>
              </p:cNvSpPr>
              <p:nvPr/>
            </p:nvSpPr>
            <p:spPr bwMode="auto">
              <a:xfrm>
                <a:off x="4230688" y="2671763"/>
                <a:ext cx="1868488" cy="760413"/>
              </a:xfrm>
              <a:custGeom>
                <a:avLst/>
                <a:gdLst>
                  <a:gd name="T0" fmla="*/ 0 w 1177"/>
                  <a:gd name="T1" fmla="*/ 2147483647 h 479"/>
                  <a:gd name="T2" fmla="*/ 2147483647 w 1177"/>
                  <a:gd name="T3" fmla="*/ 2147483647 h 479"/>
                  <a:gd name="T4" fmla="*/ 2147483647 w 1177"/>
                  <a:gd name="T5" fmla="*/ 0 h 479"/>
                  <a:gd name="T6" fmla="*/ 2147483647 w 1177"/>
                  <a:gd name="T7" fmla="*/ 2147483647 h 479"/>
                  <a:gd name="T8" fmla="*/ 0 w 1177"/>
                  <a:gd name="T9" fmla="*/ 2147483647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0" y="167"/>
                    </a:moveTo>
                    <a:lnTo>
                      <a:pt x="23" y="82"/>
                    </a:lnTo>
                    <a:lnTo>
                      <a:pt x="55" y="0"/>
                    </a:lnTo>
                    <a:lnTo>
                      <a:pt x="1177" y="479"/>
                    </a:lnTo>
                    <a:lnTo>
                      <a:pt x="0" y="16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2" name="Freeform 75"/>
              <p:cNvSpPr>
                <a:spLocks/>
              </p:cNvSpPr>
              <p:nvPr/>
            </p:nvSpPr>
            <p:spPr bwMode="auto">
              <a:xfrm>
                <a:off x="4318001" y="2420938"/>
                <a:ext cx="1781175" cy="1011238"/>
              </a:xfrm>
              <a:custGeom>
                <a:avLst/>
                <a:gdLst>
                  <a:gd name="T0" fmla="*/ 0 w 1122"/>
                  <a:gd name="T1" fmla="*/ 2147483647 h 637"/>
                  <a:gd name="T2" fmla="*/ 2147483647 w 1122"/>
                  <a:gd name="T3" fmla="*/ 2147483647 h 637"/>
                  <a:gd name="T4" fmla="*/ 2147483647 w 1122"/>
                  <a:gd name="T5" fmla="*/ 0 h 637"/>
                  <a:gd name="T6" fmla="*/ 2147483647 w 1122"/>
                  <a:gd name="T7" fmla="*/ 2147483647 h 637"/>
                  <a:gd name="T8" fmla="*/ 0 w 1122"/>
                  <a:gd name="T9" fmla="*/ 2147483647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2" h="637">
                    <a:moveTo>
                      <a:pt x="0" y="158"/>
                    </a:moveTo>
                    <a:lnTo>
                      <a:pt x="40" y="77"/>
                    </a:lnTo>
                    <a:lnTo>
                      <a:pt x="81" y="0"/>
                    </a:lnTo>
                    <a:lnTo>
                      <a:pt x="1122" y="637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38572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3" name="Freeform 76"/>
              <p:cNvSpPr>
                <a:spLocks/>
              </p:cNvSpPr>
              <p:nvPr/>
            </p:nvSpPr>
            <p:spPr bwMode="auto">
              <a:xfrm>
                <a:off x="4318001" y="2420938"/>
                <a:ext cx="1781175" cy="1011238"/>
              </a:xfrm>
              <a:custGeom>
                <a:avLst/>
                <a:gdLst>
                  <a:gd name="T0" fmla="*/ 0 w 1122"/>
                  <a:gd name="T1" fmla="*/ 2147483647 h 637"/>
                  <a:gd name="T2" fmla="*/ 2147483647 w 1122"/>
                  <a:gd name="T3" fmla="*/ 2147483647 h 637"/>
                  <a:gd name="T4" fmla="*/ 2147483647 w 1122"/>
                  <a:gd name="T5" fmla="*/ 0 h 637"/>
                  <a:gd name="T6" fmla="*/ 2147483647 w 1122"/>
                  <a:gd name="T7" fmla="*/ 2147483647 h 637"/>
                  <a:gd name="T8" fmla="*/ 0 w 1122"/>
                  <a:gd name="T9" fmla="*/ 2147483647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2" h="637">
                    <a:moveTo>
                      <a:pt x="0" y="158"/>
                    </a:moveTo>
                    <a:lnTo>
                      <a:pt x="40" y="77"/>
                    </a:lnTo>
                    <a:lnTo>
                      <a:pt x="81" y="0"/>
                    </a:lnTo>
                    <a:lnTo>
                      <a:pt x="1122" y="637"/>
                    </a:lnTo>
                    <a:lnTo>
                      <a:pt x="0" y="15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4" name="Freeform 77"/>
              <p:cNvSpPr>
                <a:spLocks/>
              </p:cNvSpPr>
              <p:nvPr/>
            </p:nvSpPr>
            <p:spPr bwMode="auto">
              <a:xfrm>
                <a:off x="4446588" y="2192338"/>
                <a:ext cx="1652588" cy="1239838"/>
              </a:xfrm>
              <a:custGeom>
                <a:avLst/>
                <a:gdLst>
                  <a:gd name="T0" fmla="*/ 0 w 1041"/>
                  <a:gd name="T1" fmla="*/ 2147483647 h 781"/>
                  <a:gd name="T2" fmla="*/ 2147483647 w 1041"/>
                  <a:gd name="T3" fmla="*/ 2147483647 h 781"/>
                  <a:gd name="T4" fmla="*/ 2147483647 w 1041"/>
                  <a:gd name="T5" fmla="*/ 0 h 781"/>
                  <a:gd name="T6" fmla="*/ 2147483647 w 1041"/>
                  <a:gd name="T7" fmla="*/ 2147483647 h 781"/>
                  <a:gd name="T8" fmla="*/ 0 w 1041"/>
                  <a:gd name="T9" fmla="*/ 2147483647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1" h="781">
                    <a:moveTo>
                      <a:pt x="0" y="144"/>
                    </a:moveTo>
                    <a:lnTo>
                      <a:pt x="49" y="72"/>
                    </a:lnTo>
                    <a:lnTo>
                      <a:pt x="103" y="0"/>
                    </a:lnTo>
                    <a:lnTo>
                      <a:pt x="1041" y="78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5" name="Freeform 78"/>
              <p:cNvSpPr>
                <a:spLocks/>
              </p:cNvSpPr>
              <p:nvPr/>
            </p:nvSpPr>
            <p:spPr bwMode="auto">
              <a:xfrm>
                <a:off x="4446588" y="2192338"/>
                <a:ext cx="1652588" cy="1239838"/>
              </a:xfrm>
              <a:custGeom>
                <a:avLst/>
                <a:gdLst>
                  <a:gd name="T0" fmla="*/ 0 w 1041"/>
                  <a:gd name="T1" fmla="*/ 2147483647 h 781"/>
                  <a:gd name="T2" fmla="*/ 2147483647 w 1041"/>
                  <a:gd name="T3" fmla="*/ 2147483647 h 781"/>
                  <a:gd name="T4" fmla="*/ 2147483647 w 1041"/>
                  <a:gd name="T5" fmla="*/ 0 h 781"/>
                  <a:gd name="T6" fmla="*/ 2147483647 w 1041"/>
                  <a:gd name="T7" fmla="*/ 2147483647 h 781"/>
                  <a:gd name="T8" fmla="*/ 0 w 1041"/>
                  <a:gd name="T9" fmla="*/ 2147483647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1" h="781">
                    <a:moveTo>
                      <a:pt x="0" y="144"/>
                    </a:moveTo>
                    <a:lnTo>
                      <a:pt x="49" y="72"/>
                    </a:lnTo>
                    <a:lnTo>
                      <a:pt x="103" y="0"/>
                    </a:lnTo>
                    <a:lnTo>
                      <a:pt x="1041" y="781"/>
                    </a:lnTo>
                    <a:lnTo>
                      <a:pt x="0" y="14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6" name="Freeform 79"/>
              <p:cNvSpPr>
                <a:spLocks/>
              </p:cNvSpPr>
              <p:nvPr/>
            </p:nvSpPr>
            <p:spPr bwMode="auto">
              <a:xfrm>
                <a:off x="4610101" y="1990726"/>
                <a:ext cx="1489075" cy="1441450"/>
              </a:xfrm>
              <a:custGeom>
                <a:avLst/>
                <a:gdLst>
                  <a:gd name="T0" fmla="*/ 0 w 938"/>
                  <a:gd name="T1" fmla="*/ 2147483647 h 908"/>
                  <a:gd name="T2" fmla="*/ 2147483647 w 938"/>
                  <a:gd name="T3" fmla="*/ 2147483647 h 908"/>
                  <a:gd name="T4" fmla="*/ 2147483647 w 938"/>
                  <a:gd name="T5" fmla="*/ 0 h 908"/>
                  <a:gd name="T6" fmla="*/ 2147483647 w 938"/>
                  <a:gd name="T7" fmla="*/ 2147483647 h 908"/>
                  <a:gd name="T8" fmla="*/ 0 w 938"/>
                  <a:gd name="T9" fmla="*/ 2147483647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8" h="908">
                    <a:moveTo>
                      <a:pt x="0" y="127"/>
                    </a:moveTo>
                    <a:lnTo>
                      <a:pt x="59" y="59"/>
                    </a:lnTo>
                    <a:lnTo>
                      <a:pt x="127" y="0"/>
                    </a:lnTo>
                    <a:lnTo>
                      <a:pt x="938" y="908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F2A46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7" name="Freeform 80"/>
              <p:cNvSpPr>
                <a:spLocks/>
              </p:cNvSpPr>
              <p:nvPr/>
            </p:nvSpPr>
            <p:spPr bwMode="auto">
              <a:xfrm>
                <a:off x="4610101" y="1990726"/>
                <a:ext cx="1489075" cy="1441450"/>
              </a:xfrm>
              <a:custGeom>
                <a:avLst/>
                <a:gdLst>
                  <a:gd name="T0" fmla="*/ 0 w 938"/>
                  <a:gd name="T1" fmla="*/ 2147483647 h 908"/>
                  <a:gd name="T2" fmla="*/ 2147483647 w 938"/>
                  <a:gd name="T3" fmla="*/ 2147483647 h 908"/>
                  <a:gd name="T4" fmla="*/ 2147483647 w 938"/>
                  <a:gd name="T5" fmla="*/ 0 h 908"/>
                  <a:gd name="T6" fmla="*/ 2147483647 w 938"/>
                  <a:gd name="T7" fmla="*/ 2147483647 h 908"/>
                  <a:gd name="T8" fmla="*/ 0 w 938"/>
                  <a:gd name="T9" fmla="*/ 2147483647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8" h="908">
                    <a:moveTo>
                      <a:pt x="0" y="127"/>
                    </a:moveTo>
                    <a:lnTo>
                      <a:pt x="59" y="59"/>
                    </a:lnTo>
                    <a:lnTo>
                      <a:pt x="127" y="0"/>
                    </a:lnTo>
                    <a:lnTo>
                      <a:pt x="938" y="908"/>
                    </a:lnTo>
                    <a:lnTo>
                      <a:pt x="0" y="12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8" name="Freeform 81"/>
              <p:cNvSpPr>
                <a:spLocks/>
              </p:cNvSpPr>
              <p:nvPr/>
            </p:nvSpPr>
            <p:spPr bwMode="auto">
              <a:xfrm>
                <a:off x="4811713" y="1819276"/>
                <a:ext cx="1287463" cy="1612900"/>
              </a:xfrm>
              <a:custGeom>
                <a:avLst/>
                <a:gdLst>
                  <a:gd name="T0" fmla="*/ 0 w 811"/>
                  <a:gd name="T1" fmla="*/ 2147483647 h 1016"/>
                  <a:gd name="T2" fmla="*/ 2147483647 w 811"/>
                  <a:gd name="T3" fmla="*/ 2147483647 h 1016"/>
                  <a:gd name="T4" fmla="*/ 2147483647 w 811"/>
                  <a:gd name="T5" fmla="*/ 0 h 1016"/>
                  <a:gd name="T6" fmla="*/ 2147483647 w 811"/>
                  <a:gd name="T7" fmla="*/ 2147483647 h 1016"/>
                  <a:gd name="T8" fmla="*/ 0 w 811"/>
                  <a:gd name="T9" fmla="*/ 2147483647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1" h="1016">
                    <a:moveTo>
                      <a:pt x="0" y="108"/>
                    </a:moveTo>
                    <a:lnTo>
                      <a:pt x="67" y="49"/>
                    </a:lnTo>
                    <a:lnTo>
                      <a:pt x="139" y="0"/>
                    </a:lnTo>
                    <a:lnTo>
                      <a:pt x="811" y="101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9" name="Freeform 82"/>
              <p:cNvSpPr>
                <a:spLocks/>
              </p:cNvSpPr>
              <p:nvPr/>
            </p:nvSpPr>
            <p:spPr bwMode="auto">
              <a:xfrm>
                <a:off x="4811713" y="1819276"/>
                <a:ext cx="1287463" cy="1612900"/>
              </a:xfrm>
              <a:custGeom>
                <a:avLst/>
                <a:gdLst>
                  <a:gd name="T0" fmla="*/ 0 w 811"/>
                  <a:gd name="T1" fmla="*/ 2147483647 h 1016"/>
                  <a:gd name="T2" fmla="*/ 2147483647 w 811"/>
                  <a:gd name="T3" fmla="*/ 2147483647 h 1016"/>
                  <a:gd name="T4" fmla="*/ 2147483647 w 811"/>
                  <a:gd name="T5" fmla="*/ 0 h 1016"/>
                  <a:gd name="T6" fmla="*/ 2147483647 w 811"/>
                  <a:gd name="T7" fmla="*/ 2147483647 h 1016"/>
                  <a:gd name="T8" fmla="*/ 0 w 811"/>
                  <a:gd name="T9" fmla="*/ 2147483647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1" h="1016">
                    <a:moveTo>
                      <a:pt x="0" y="108"/>
                    </a:moveTo>
                    <a:lnTo>
                      <a:pt x="67" y="49"/>
                    </a:lnTo>
                    <a:lnTo>
                      <a:pt x="139" y="0"/>
                    </a:lnTo>
                    <a:lnTo>
                      <a:pt x="811" y="1016"/>
                    </a:lnTo>
                    <a:lnTo>
                      <a:pt x="0" y="10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0" name="Freeform 83"/>
              <p:cNvSpPr>
                <a:spLocks/>
              </p:cNvSpPr>
              <p:nvPr/>
            </p:nvSpPr>
            <p:spPr bwMode="auto">
              <a:xfrm>
                <a:off x="5032376" y="1674813"/>
                <a:ext cx="1066800" cy="1757363"/>
              </a:xfrm>
              <a:custGeom>
                <a:avLst/>
                <a:gdLst>
                  <a:gd name="T0" fmla="*/ 0 w 672"/>
                  <a:gd name="T1" fmla="*/ 2147483647 h 1107"/>
                  <a:gd name="T2" fmla="*/ 2147483647 w 672"/>
                  <a:gd name="T3" fmla="*/ 2147483647 h 1107"/>
                  <a:gd name="T4" fmla="*/ 2147483647 w 672"/>
                  <a:gd name="T5" fmla="*/ 0 h 1107"/>
                  <a:gd name="T6" fmla="*/ 2147483647 w 672"/>
                  <a:gd name="T7" fmla="*/ 2147483647 h 1107"/>
                  <a:gd name="T8" fmla="*/ 0 w 672"/>
                  <a:gd name="T9" fmla="*/ 2147483647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2" h="1107">
                    <a:moveTo>
                      <a:pt x="0" y="91"/>
                    </a:moveTo>
                    <a:lnTo>
                      <a:pt x="77" y="41"/>
                    </a:lnTo>
                    <a:lnTo>
                      <a:pt x="154" y="0"/>
                    </a:lnTo>
                    <a:lnTo>
                      <a:pt x="672" y="1107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FD3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1" name="Freeform 84"/>
              <p:cNvSpPr>
                <a:spLocks/>
              </p:cNvSpPr>
              <p:nvPr/>
            </p:nvSpPr>
            <p:spPr bwMode="auto">
              <a:xfrm>
                <a:off x="5032376" y="1674813"/>
                <a:ext cx="1066800" cy="1757363"/>
              </a:xfrm>
              <a:custGeom>
                <a:avLst/>
                <a:gdLst>
                  <a:gd name="T0" fmla="*/ 0 w 672"/>
                  <a:gd name="T1" fmla="*/ 2147483647 h 1107"/>
                  <a:gd name="T2" fmla="*/ 2147483647 w 672"/>
                  <a:gd name="T3" fmla="*/ 2147483647 h 1107"/>
                  <a:gd name="T4" fmla="*/ 2147483647 w 672"/>
                  <a:gd name="T5" fmla="*/ 0 h 1107"/>
                  <a:gd name="T6" fmla="*/ 2147483647 w 672"/>
                  <a:gd name="T7" fmla="*/ 2147483647 h 1107"/>
                  <a:gd name="T8" fmla="*/ 0 w 672"/>
                  <a:gd name="T9" fmla="*/ 2147483647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2" h="1107">
                    <a:moveTo>
                      <a:pt x="0" y="91"/>
                    </a:moveTo>
                    <a:lnTo>
                      <a:pt x="77" y="41"/>
                    </a:lnTo>
                    <a:lnTo>
                      <a:pt x="154" y="0"/>
                    </a:lnTo>
                    <a:lnTo>
                      <a:pt x="672" y="1107"/>
                    </a:lnTo>
                    <a:lnTo>
                      <a:pt x="0" y="9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2" name="Freeform 85"/>
              <p:cNvSpPr>
                <a:spLocks/>
              </p:cNvSpPr>
              <p:nvPr/>
            </p:nvSpPr>
            <p:spPr bwMode="auto">
              <a:xfrm>
                <a:off x="5276851" y="1574801"/>
                <a:ext cx="822325" cy="1857375"/>
              </a:xfrm>
              <a:custGeom>
                <a:avLst/>
                <a:gdLst>
                  <a:gd name="T0" fmla="*/ 0 w 518"/>
                  <a:gd name="T1" fmla="*/ 2147483647 h 1170"/>
                  <a:gd name="T2" fmla="*/ 2147483647 w 518"/>
                  <a:gd name="T3" fmla="*/ 2147483647 h 1170"/>
                  <a:gd name="T4" fmla="*/ 2147483647 w 518"/>
                  <a:gd name="T5" fmla="*/ 0 h 1170"/>
                  <a:gd name="T6" fmla="*/ 2147483647 w 518"/>
                  <a:gd name="T7" fmla="*/ 2147483647 h 1170"/>
                  <a:gd name="T8" fmla="*/ 0 w 518"/>
                  <a:gd name="T9" fmla="*/ 2147483647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" h="1170">
                    <a:moveTo>
                      <a:pt x="0" y="63"/>
                    </a:moveTo>
                    <a:lnTo>
                      <a:pt x="81" y="32"/>
                    </a:lnTo>
                    <a:lnTo>
                      <a:pt x="167" y="0"/>
                    </a:lnTo>
                    <a:lnTo>
                      <a:pt x="518" y="117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7C9CD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3" name="Freeform 86"/>
              <p:cNvSpPr>
                <a:spLocks/>
              </p:cNvSpPr>
              <p:nvPr/>
            </p:nvSpPr>
            <p:spPr bwMode="auto">
              <a:xfrm>
                <a:off x="5276851" y="1574801"/>
                <a:ext cx="822325" cy="1857375"/>
              </a:xfrm>
              <a:custGeom>
                <a:avLst/>
                <a:gdLst>
                  <a:gd name="T0" fmla="*/ 0 w 518"/>
                  <a:gd name="T1" fmla="*/ 2147483647 h 1170"/>
                  <a:gd name="T2" fmla="*/ 2147483647 w 518"/>
                  <a:gd name="T3" fmla="*/ 2147483647 h 1170"/>
                  <a:gd name="T4" fmla="*/ 2147483647 w 518"/>
                  <a:gd name="T5" fmla="*/ 0 h 1170"/>
                  <a:gd name="T6" fmla="*/ 2147483647 w 518"/>
                  <a:gd name="T7" fmla="*/ 2147483647 h 1170"/>
                  <a:gd name="T8" fmla="*/ 0 w 518"/>
                  <a:gd name="T9" fmla="*/ 2147483647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" h="1170">
                    <a:moveTo>
                      <a:pt x="0" y="63"/>
                    </a:moveTo>
                    <a:lnTo>
                      <a:pt x="81" y="32"/>
                    </a:lnTo>
                    <a:lnTo>
                      <a:pt x="167" y="0"/>
                    </a:lnTo>
                    <a:lnTo>
                      <a:pt x="518" y="1170"/>
                    </a:lnTo>
                    <a:lnTo>
                      <a:pt x="0" y="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4" name="Freeform 87"/>
              <p:cNvSpPr>
                <a:spLocks/>
              </p:cNvSpPr>
              <p:nvPr/>
            </p:nvSpPr>
            <p:spPr bwMode="auto">
              <a:xfrm>
                <a:off x="5541963" y="1517651"/>
                <a:ext cx="557213" cy="1914525"/>
              </a:xfrm>
              <a:custGeom>
                <a:avLst/>
                <a:gdLst>
                  <a:gd name="T0" fmla="*/ 0 w 351"/>
                  <a:gd name="T1" fmla="*/ 2147483647 h 1206"/>
                  <a:gd name="T2" fmla="*/ 2147483647 w 351"/>
                  <a:gd name="T3" fmla="*/ 2147483647 h 1206"/>
                  <a:gd name="T4" fmla="*/ 2147483647 w 351"/>
                  <a:gd name="T5" fmla="*/ 0 h 1206"/>
                  <a:gd name="T6" fmla="*/ 2147483647 w 351"/>
                  <a:gd name="T7" fmla="*/ 2147483647 h 1206"/>
                  <a:gd name="T8" fmla="*/ 0 w 351"/>
                  <a:gd name="T9" fmla="*/ 2147483647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1" h="1206">
                    <a:moveTo>
                      <a:pt x="0" y="36"/>
                    </a:moveTo>
                    <a:lnTo>
                      <a:pt x="85" y="13"/>
                    </a:lnTo>
                    <a:lnTo>
                      <a:pt x="171" y="0"/>
                    </a:lnTo>
                    <a:lnTo>
                      <a:pt x="351" y="120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5" name="Freeform 88"/>
              <p:cNvSpPr>
                <a:spLocks/>
              </p:cNvSpPr>
              <p:nvPr/>
            </p:nvSpPr>
            <p:spPr bwMode="auto">
              <a:xfrm>
                <a:off x="5541963" y="1517651"/>
                <a:ext cx="557213" cy="1914525"/>
              </a:xfrm>
              <a:custGeom>
                <a:avLst/>
                <a:gdLst>
                  <a:gd name="T0" fmla="*/ 0 w 351"/>
                  <a:gd name="T1" fmla="*/ 2147483647 h 1206"/>
                  <a:gd name="T2" fmla="*/ 2147483647 w 351"/>
                  <a:gd name="T3" fmla="*/ 2147483647 h 1206"/>
                  <a:gd name="T4" fmla="*/ 2147483647 w 351"/>
                  <a:gd name="T5" fmla="*/ 0 h 1206"/>
                  <a:gd name="T6" fmla="*/ 2147483647 w 351"/>
                  <a:gd name="T7" fmla="*/ 2147483647 h 1206"/>
                  <a:gd name="T8" fmla="*/ 0 w 351"/>
                  <a:gd name="T9" fmla="*/ 2147483647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1" h="1206">
                    <a:moveTo>
                      <a:pt x="0" y="36"/>
                    </a:moveTo>
                    <a:lnTo>
                      <a:pt x="85" y="13"/>
                    </a:lnTo>
                    <a:lnTo>
                      <a:pt x="171" y="0"/>
                    </a:lnTo>
                    <a:lnTo>
                      <a:pt x="351" y="1206"/>
                    </a:lnTo>
                    <a:lnTo>
                      <a:pt x="0" y="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6" name="Freeform 89"/>
              <p:cNvSpPr>
                <a:spLocks/>
              </p:cNvSpPr>
              <p:nvPr/>
            </p:nvSpPr>
            <p:spPr bwMode="auto">
              <a:xfrm>
                <a:off x="5813426" y="1495426"/>
                <a:ext cx="285750" cy="1936750"/>
              </a:xfrm>
              <a:custGeom>
                <a:avLst/>
                <a:gdLst>
                  <a:gd name="T0" fmla="*/ 0 w 180"/>
                  <a:gd name="T1" fmla="*/ 2147483647 h 1220"/>
                  <a:gd name="T2" fmla="*/ 2147483647 w 180"/>
                  <a:gd name="T3" fmla="*/ 0 h 1220"/>
                  <a:gd name="T4" fmla="*/ 2147483647 w 180"/>
                  <a:gd name="T5" fmla="*/ 0 h 1220"/>
                  <a:gd name="T6" fmla="*/ 2147483647 w 180"/>
                  <a:gd name="T7" fmla="*/ 2147483647 h 1220"/>
                  <a:gd name="T8" fmla="*/ 0 w 180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220">
                    <a:moveTo>
                      <a:pt x="0" y="14"/>
                    </a:moveTo>
                    <a:lnTo>
                      <a:pt x="90" y="0"/>
                    </a:lnTo>
                    <a:lnTo>
                      <a:pt x="180" y="0"/>
                    </a:lnTo>
                    <a:lnTo>
                      <a:pt x="180" y="122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7030A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7" name="Freeform 90"/>
              <p:cNvSpPr>
                <a:spLocks/>
              </p:cNvSpPr>
              <p:nvPr/>
            </p:nvSpPr>
            <p:spPr bwMode="auto">
              <a:xfrm>
                <a:off x="5813426" y="1495426"/>
                <a:ext cx="285750" cy="1936750"/>
              </a:xfrm>
              <a:custGeom>
                <a:avLst/>
                <a:gdLst>
                  <a:gd name="T0" fmla="*/ 0 w 180"/>
                  <a:gd name="T1" fmla="*/ 2147483647 h 1220"/>
                  <a:gd name="T2" fmla="*/ 2147483647 w 180"/>
                  <a:gd name="T3" fmla="*/ 0 h 1220"/>
                  <a:gd name="T4" fmla="*/ 2147483647 w 180"/>
                  <a:gd name="T5" fmla="*/ 0 h 1220"/>
                  <a:gd name="T6" fmla="*/ 2147483647 w 180"/>
                  <a:gd name="T7" fmla="*/ 2147483647 h 1220"/>
                  <a:gd name="T8" fmla="*/ 0 w 180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220">
                    <a:moveTo>
                      <a:pt x="0" y="14"/>
                    </a:moveTo>
                    <a:lnTo>
                      <a:pt x="90" y="0"/>
                    </a:lnTo>
                    <a:lnTo>
                      <a:pt x="180" y="0"/>
                    </a:lnTo>
                    <a:lnTo>
                      <a:pt x="180" y="1220"/>
                    </a:lnTo>
                    <a:lnTo>
                      <a:pt x="0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</p:grpSp>
        <p:sp>
          <p:nvSpPr>
            <p:cNvPr id="28689" name="TextBox 266"/>
            <p:cNvSpPr txBox="1">
              <a:spLocks noChangeArrowheads="1"/>
            </p:cNvSpPr>
            <p:nvPr/>
          </p:nvSpPr>
          <p:spPr bwMode="auto">
            <a:xfrm rot="6572771">
              <a:off x="7067835" y="1005900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chemeClr val="bg1"/>
                  </a:solidFill>
                  <a:latin typeface="HP001 4 hàng"/>
                </a:rPr>
                <a:t>P. Trang</a:t>
              </a:r>
            </a:p>
          </p:txBody>
        </p:sp>
        <p:sp>
          <p:nvSpPr>
            <p:cNvPr id="28690" name="TextBox 267"/>
            <p:cNvSpPr txBox="1">
              <a:spLocks noChangeArrowheads="1"/>
            </p:cNvSpPr>
            <p:nvPr/>
          </p:nvSpPr>
          <p:spPr bwMode="auto">
            <a:xfrm rot="6047864">
              <a:off x="6388799" y="1187293"/>
              <a:ext cx="250652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Việt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 rot="6926774">
              <a:off x="7550100" y="1005300"/>
              <a:ext cx="1816128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latin typeface="HP001 4 hàng" panose="020B0603050302020204" pitchFamily="34" charset="0"/>
                </a:rPr>
                <a:t>H. Trang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 rot="4360583">
              <a:off x="5695641" y="976165"/>
              <a:ext cx="2170613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A. </a:t>
              </a: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Dương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693" name="TextBox 270"/>
            <p:cNvSpPr txBox="1">
              <a:spLocks noChangeArrowheads="1"/>
            </p:cNvSpPr>
            <p:nvPr/>
          </p:nvSpPr>
          <p:spPr bwMode="auto">
            <a:xfrm rot="3976632">
              <a:off x="5382456" y="1083914"/>
              <a:ext cx="1977777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HP001 4 hàng"/>
                </a:rPr>
                <a:t>Hoa</a:t>
              </a:r>
            </a:p>
          </p:txBody>
        </p:sp>
        <p:sp>
          <p:nvSpPr>
            <p:cNvPr id="28694" name="TextBox 271"/>
            <p:cNvSpPr txBox="1">
              <a:spLocks noChangeArrowheads="1"/>
            </p:cNvSpPr>
            <p:nvPr/>
          </p:nvSpPr>
          <p:spPr bwMode="auto">
            <a:xfrm rot="18131563">
              <a:off x="5080499" y="512811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rgbClr val="C00000"/>
                  </a:solidFill>
                  <a:latin typeface="HP001 4 hàng"/>
                </a:rPr>
                <a:t>Hiền</a:t>
              </a:r>
              <a:endParaRPr lang="en-US" sz="2000" b="1" dirty="0">
                <a:solidFill>
                  <a:srgbClr val="C00000"/>
                </a:solidFill>
                <a:latin typeface="HP001 4 hàng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rot="2076132">
              <a:off x="4454367" y="1836527"/>
              <a:ext cx="2144961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latin typeface="HP001 4 hàng" panose="020B0603050302020204" pitchFamily="34" charset="0"/>
                </a:rPr>
                <a:t>P. Trang</a:t>
              </a:r>
            </a:p>
          </p:txBody>
        </p:sp>
        <p:sp>
          <p:nvSpPr>
            <p:cNvPr id="28696" name="TextBox 273"/>
            <p:cNvSpPr txBox="1">
              <a:spLocks noChangeArrowheads="1"/>
            </p:cNvSpPr>
            <p:nvPr/>
          </p:nvSpPr>
          <p:spPr bwMode="auto">
            <a:xfrm>
              <a:off x="3932069" y="3060401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Bảo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697" name="TextBox 274"/>
            <p:cNvSpPr txBox="1">
              <a:spLocks noChangeArrowheads="1"/>
            </p:cNvSpPr>
            <p:nvPr/>
          </p:nvSpPr>
          <p:spPr bwMode="auto">
            <a:xfrm rot="15434656">
              <a:off x="6603922" y="5530035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chemeClr val="bg1"/>
                  </a:solidFill>
                  <a:latin typeface="HP001 4 hàng"/>
                </a:rPr>
                <a:t>V. Huy</a:t>
              </a:r>
            </a:p>
          </p:txBody>
        </p:sp>
        <p:sp>
          <p:nvSpPr>
            <p:cNvPr id="28698" name="TextBox 275"/>
            <p:cNvSpPr txBox="1">
              <a:spLocks noChangeArrowheads="1"/>
            </p:cNvSpPr>
            <p:nvPr/>
          </p:nvSpPr>
          <p:spPr bwMode="auto">
            <a:xfrm rot="19524092">
              <a:off x="4349552" y="4300245"/>
              <a:ext cx="1895119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latin typeface="HP001 4 hàng"/>
                </a:rPr>
                <a:t>A. </a:t>
              </a:r>
              <a:r>
                <a:rPr lang="en-US" b="1" dirty="0" err="1">
                  <a:latin typeface="HP001 4 hàng"/>
                </a:rPr>
                <a:t>Dương</a:t>
              </a:r>
              <a:endParaRPr lang="en-US" b="1" dirty="0">
                <a:latin typeface="HP001 4 hàng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 rot="3149060">
              <a:off x="4728959" y="1444666"/>
              <a:ext cx="2192466" cy="4986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>
                  <a:latin typeface="HP001 4 hàng" panose="020B0603050302020204" pitchFamily="34" charset="0"/>
                </a:rPr>
                <a:t>Hưng</a:t>
              </a:r>
              <a:endParaRPr lang="en-US" sz="23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 rot="10058237">
              <a:off x="8223197" y="2654761"/>
              <a:ext cx="2256111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Ng. Nhi</a:t>
              </a:r>
            </a:p>
          </p:txBody>
        </p:sp>
        <p:sp>
          <p:nvSpPr>
            <p:cNvPr id="28701" name="TextBox 278"/>
            <p:cNvSpPr txBox="1">
              <a:spLocks noChangeArrowheads="1"/>
            </p:cNvSpPr>
            <p:nvPr/>
          </p:nvSpPr>
          <p:spPr bwMode="auto">
            <a:xfrm rot="14895043">
              <a:off x="6982082" y="5440520"/>
              <a:ext cx="1817511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FF00"/>
                  </a:solidFill>
                  <a:latin typeface="HP001 4 hàng"/>
                </a:rPr>
                <a:t>Q. Huy</a:t>
              </a:r>
            </a:p>
          </p:txBody>
        </p:sp>
        <p:sp>
          <p:nvSpPr>
            <p:cNvPr id="28702" name="TextBox 279"/>
            <p:cNvSpPr txBox="1">
              <a:spLocks noChangeArrowheads="1"/>
            </p:cNvSpPr>
            <p:nvPr/>
          </p:nvSpPr>
          <p:spPr bwMode="auto">
            <a:xfrm rot="20404456">
              <a:off x="4032900" y="3710206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Đăng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03" name="TextBox 280"/>
            <p:cNvSpPr txBox="1">
              <a:spLocks noChangeArrowheads="1"/>
            </p:cNvSpPr>
            <p:nvPr/>
          </p:nvSpPr>
          <p:spPr bwMode="auto">
            <a:xfrm rot="11690506">
              <a:off x="8601150" y="3693813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rgbClr val="FF0000"/>
                  </a:solidFill>
                  <a:latin typeface="HP001 4 hàng"/>
                </a:rPr>
                <a:t>Viết</a:t>
              </a:r>
              <a:r>
                <a:rPr lang="en-US" sz="2000" b="1" dirty="0">
                  <a:solidFill>
                    <a:srgbClr val="FF0000"/>
                  </a:solidFill>
                  <a:latin typeface="HP001 4 hàng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HP001 4 hàng"/>
                </a:rPr>
                <a:t>Nghĩa</a:t>
              </a:r>
              <a:endParaRPr lang="en-US" sz="2000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28704" name="TextBox 281"/>
            <p:cNvSpPr txBox="1">
              <a:spLocks noChangeArrowheads="1"/>
            </p:cNvSpPr>
            <p:nvPr/>
          </p:nvSpPr>
          <p:spPr bwMode="auto">
            <a:xfrm rot="875228">
              <a:off x="4031941" y="2433436"/>
              <a:ext cx="2212362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FF00"/>
                  </a:solidFill>
                  <a:latin typeface="HP001 4 hàng"/>
                </a:rPr>
                <a:t>V. </a:t>
              </a:r>
              <a:r>
                <a:rPr lang="en-US" b="1" dirty="0" err="1">
                  <a:solidFill>
                    <a:srgbClr val="FFFF00"/>
                  </a:solidFill>
                  <a:latin typeface="HP001 4 hàng"/>
                </a:rPr>
                <a:t>NHi</a:t>
              </a:r>
              <a:endParaRPr lang="en-US" b="1" dirty="0">
                <a:solidFill>
                  <a:srgbClr val="FFFF00"/>
                </a:solidFill>
                <a:latin typeface="HP001 4 hàng"/>
              </a:endParaRPr>
            </a:p>
          </p:txBody>
        </p:sp>
        <p:sp>
          <p:nvSpPr>
            <p:cNvPr id="28705" name="TextBox 282"/>
            <p:cNvSpPr txBox="1">
              <a:spLocks noChangeArrowheads="1"/>
            </p:cNvSpPr>
            <p:nvPr/>
          </p:nvSpPr>
          <p:spPr bwMode="auto">
            <a:xfrm rot="18446430">
              <a:off x="4731586" y="4634042"/>
              <a:ext cx="232020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Hải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 rot="11008047">
              <a:off x="8700905" y="3354019"/>
              <a:ext cx="1818607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Nhất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 rot="646930">
              <a:off x="4014933" y="2747553"/>
              <a:ext cx="2341247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An</a:t>
              </a:r>
            </a:p>
          </p:txBody>
        </p:sp>
        <p:sp>
          <p:nvSpPr>
            <p:cNvPr id="28708" name="TextBox 285"/>
            <p:cNvSpPr txBox="1">
              <a:spLocks noChangeArrowheads="1"/>
            </p:cNvSpPr>
            <p:nvPr/>
          </p:nvSpPr>
          <p:spPr bwMode="auto">
            <a:xfrm rot="7544186">
              <a:off x="7463712" y="1405492"/>
              <a:ext cx="2243466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rgbClr val="FFFF00"/>
                  </a:solidFill>
                  <a:latin typeface="HP001 4 hàng"/>
                </a:rPr>
                <a:t>Thơm</a:t>
              </a:r>
              <a:endParaRPr lang="en-US" b="1" dirty="0">
                <a:solidFill>
                  <a:srgbClr val="FFFF00"/>
                </a:solidFill>
                <a:latin typeface="HP001 4 hàng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 rot="13865279">
              <a:off x="7549938" y="5087848"/>
              <a:ext cx="1816128" cy="4986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Khoa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 rot="12582406">
              <a:off x="8339077" y="4365273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Đ. </a:t>
              </a: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Nghĩa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711" name="TextBox 288"/>
            <p:cNvSpPr txBox="1">
              <a:spLocks noChangeArrowheads="1"/>
            </p:cNvSpPr>
            <p:nvPr/>
          </p:nvSpPr>
          <p:spPr bwMode="auto">
            <a:xfrm rot="16423899">
              <a:off x="5738627" y="5346429"/>
              <a:ext cx="2234815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Hương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12" name="TextBox 289"/>
            <p:cNvSpPr txBox="1">
              <a:spLocks noChangeArrowheads="1"/>
            </p:cNvSpPr>
            <p:nvPr/>
          </p:nvSpPr>
          <p:spPr bwMode="auto">
            <a:xfrm rot="19037658">
              <a:off x="4589587" y="4630775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latin typeface="HP001 4 hàng"/>
                </a:rPr>
                <a:t>Giang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 rot="10522597">
              <a:off x="8438404" y="3023814"/>
              <a:ext cx="2012526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Thảo</a:t>
              </a: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 Nhi</a:t>
              </a:r>
            </a:p>
          </p:txBody>
        </p:sp>
        <p:sp>
          <p:nvSpPr>
            <p:cNvPr id="28714" name="TextBox 291"/>
            <p:cNvSpPr txBox="1">
              <a:spLocks noChangeArrowheads="1"/>
            </p:cNvSpPr>
            <p:nvPr/>
          </p:nvSpPr>
          <p:spPr bwMode="auto">
            <a:xfrm rot="18038133">
              <a:off x="5425817" y="5183426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  <a:latin typeface="HP001 4 hàng"/>
                </a:rPr>
                <a:t>Hoa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 rot="8682372">
              <a:off x="8235024" y="1728488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Quang</a:t>
              </a:r>
            </a:p>
          </p:txBody>
        </p:sp>
        <p:sp>
          <p:nvSpPr>
            <p:cNvPr id="294" name="TextBox 293"/>
            <p:cNvSpPr txBox="1"/>
            <p:nvPr/>
          </p:nvSpPr>
          <p:spPr>
            <a:xfrm rot="13408921">
              <a:off x="7781641" y="4884859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N. My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 rot="14464289">
              <a:off x="7331859" y="5290682"/>
              <a:ext cx="1816128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latin typeface="HP001 4 hàng" panose="020B0603050302020204" pitchFamily="34" charset="0"/>
                </a:rPr>
                <a:t>Khang</a:t>
              </a:r>
            </a:p>
          </p:txBody>
        </p:sp>
        <p:sp>
          <p:nvSpPr>
            <p:cNvPr id="28718" name="TextBox 299"/>
            <p:cNvSpPr txBox="1">
              <a:spLocks noChangeArrowheads="1"/>
            </p:cNvSpPr>
            <p:nvPr/>
          </p:nvSpPr>
          <p:spPr bwMode="auto">
            <a:xfrm rot="21002516">
              <a:off x="3944777" y="3432273"/>
              <a:ext cx="2396390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chemeClr val="bg1"/>
                  </a:solidFill>
                  <a:latin typeface="HP001 4 hàng"/>
                </a:rPr>
                <a:t>Chinh</a:t>
              </a:r>
            </a:p>
          </p:txBody>
        </p:sp>
        <p:sp>
          <p:nvSpPr>
            <p:cNvPr id="28719" name="TextBox 300"/>
            <p:cNvSpPr txBox="1">
              <a:spLocks noChangeArrowheads="1"/>
            </p:cNvSpPr>
            <p:nvPr/>
          </p:nvSpPr>
          <p:spPr bwMode="auto">
            <a:xfrm rot="8844347">
              <a:off x="7686000" y="2294514"/>
              <a:ext cx="261419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Hằng</a:t>
              </a:r>
              <a:r>
                <a:rPr lang="en-US" sz="2000" b="1" dirty="0">
                  <a:solidFill>
                    <a:schemeClr val="bg1"/>
                  </a:solidFill>
                  <a:latin typeface="HP001 4 hàng"/>
                </a:rPr>
                <a:t> B</a:t>
              </a:r>
            </a:p>
          </p:txBody>
        </p:sp>
        <p:sp>
          <p:nvSpPr>
            <p:cNvPr id="28720" name="TextBox 301"/>
            <p:cNvSpPr txBox="1">
              <a:spLocks noChangeArrowheads="1"/>
            </p:cNvSpPr>
            <p:nvPr/>
          </p:nvSpPr>
          <p:spPr bwMode="auto">
            <a:xfrm rot="11990735">
              <a:off x="8274088" y="4022002"/>
              <a:ext cx="2112479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latin typeface="HP001 4 hàng"/>
                </a:rPr>
                <a:t>Văn </a:t>
              </a:r>
              <a:r>
                <a:rPr lang="en-US" sz="2000" b="1" dirty="0" err="1">
                  <a:latin typeface="HP001 4 hàng"/>
                </a:rPr>
                <a:t>Nghĩa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8721" name="TextBox 302"/>
            <p:cNvSpPr txBox="1">
              <a:spLocks noChangeArrowheads="1"/>
            </p:cNvSpPr>
            <p:nvPr/>
          </p:nvSpPr>
          <p:spPr bwMode="auto">
            <a:xfrm rot="17034973">
              <a:off x="5489732" y="5123592"/>
              <a:ext cx="2296892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rgbClr val="FF0000"/>
                  </a:solidFill>
                  <a:latin typeface="HP001 4 hàng"/>
                </a:rPr>
                <a:t>Hưng</a:t>
              </a:r>
              <a:endParaRPr lang="en-US" sz="2000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28722" name="TextBox 303"/>
            <p:cNvSpPr txBox="1">
              <a:spLocks noChangeArrowheads="1"/>
            </p:cNvSpPr>
            <p:nvPr/>
          </p:nvSpPr>
          <p:spPr bwMode="auto">
            <a:xfrm rot="16200000">
              <a:off x="5996533" y="5225346"/>
              <a:ext cx="2515345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latin typeface="HP001 4 hàng"/>
                </a:rPr>
                <a:t>P. Huy</a:t>
              </a:r>
            </a:p>
          </p:txBody>
        </p:sp>
        <p:sp>
          <p:nvSpPr>
            <p:cNvPr id="28723" name="TextBox 304"/>
            <p:cNvSpPr txBox="1">
              <a:spLocks noChangeArrowheads="1"/>
            </p:cNvSpPr>
            <p:nvPr/>
          </p:nvSpPr>
          <p:spPr bwMode="auto">
            <a:xfrm rot="8171989">
              <a:off x="7954162" y="1459366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Thắng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24" name="TextBox 305"/>
            <p:cNvSpPr txBox="1">
              <a:spLocks noChangeArrowheads="1"/>
            </p:cNvSpPr>
            <p:nvPr/>
          </p:nvSpPr>
          <p:spPr bwMode="auto">
            <a:xfrm rot="9443754">
              <a:off x="8476451" y="2395140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HP001 4 hàng"/>
                </a:rPr>
                <a:t>V. Nhi</a:t>
              </a:r>
            </a:p>
          </p:txBody>
        </p:sp>
        <p:sp>
          <p:nvSpPr>
            <p:cNvPr id="28725" name="TextBox 306"/>
            <p:cNvSpPr txBox="1">
              <a:spLocks noChangeArrowheads="1"/>
            </p:cNvSpPr>
            <p:nvPr/>
          </p:nvSpPr>
          <p:spPr bwMode="auto">
            <a:xfrm rot="3463017">
              <a:off x="5110248" y="1100122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Đức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 rot="20030578">
              <a:off x="4167402" y="4046533"/>
              <a:ext cx="1818604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>
                  <a:latin typeface="HP001 4 hàng" panose="020B0603050302020204" pitchFamily="34" charset="0"/>
                </a:rPr>
                <a:t>Đức</a:t>
              </a:r>
              <a:endParaRPr lang="en-US" sz="23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309" name="TextBox 308"/>
            <p:cNvSpPr txBox="1"/>
            <p:nvPr/>
          </p:nvSpPr>
          <p:spPr>
            <a:xfrm rot="13091694">
              <a:off x="8199548" y="4637206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latin typeface="HP001 4 hàng" panose="020B0603050302020204" pitchFamily="34" charset="0"/>
                </a:rPr>
                <a:t>V. My</a:t>
              </a:r>
            </a:p>
          </p:txBody>
        </p:sp>
        <p:sp>
          <p:nvSpPr>
            <p:cNvPr id="310" name="TextBox 309"/>
            <p:cNvSpPr txBox="1"/>
            <p:nvPr/>
          </p:nvSpPr>
          <p:spPr>
            <a:xfrm rot="1630161">
              <a:off x="4134293" y="2310873"/>
              <a:ext cx="2513884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Nhất</a:t>
              </a:r>
              <a:r>
                <a:rPr lang="en-US" sz="23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</a:p>
          </p:txBody>
        </p:sp>
        <p:sp>
          <p:nvSpPr>
            <p:cNvPr id="28729" name="TextBox 310"/>
            <p:cNvSpPr txBox="1">
              <a:spLocks noChangeArrowheads="1"/>
            </p:cNvSpPr>
            <p:nvPr/>
          </p:nvSpPr>
          <p:spPr bwMode="auto">
            <a:xfrm rot="2519084">
              <a:off x="4557284" y="1503711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Thơm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30" name="TextBox 311"/>
            <p:cNvSpPr txBox="1">
              <a:spLocks noChangeArrowheads="1"/>
            </p:cNvSpPr>
            <p:nvPr/>
          </p:nvSpPr>
          <p:spPr bwMode="auto">
            <a:xfrm rot="5708752">
              <a:off x="6425468" y="74882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Yến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31" name="TextBox 312"/>
            <p:cNvSpPr txBox="1">
              <a:spLocks noChangeArrowheads="1"/>
            </p:cNvSpPr>
            <p:nvPr/>
          </p:nvSpPr>
          <p:spPr bwMode="auto">
            <a:xfrm rot="5141220">
              <a:off x="6060047" y="78753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Hải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</p:grpSp>
      <p:grpSp>
        <p:nvGrpSpPr>
          <p:cNvPr id="401" name="Quay"/>
          <p:cNvGrpSpPr>
            <a:grpSpLocks/>
          </p:cNvGrpSpPr>
          <p:nvPr/>
        </p:nvGrpSpPr>
        <p:grpSpPr bwMode="auto">
          <a:xfrm>
            <a:off x="1468419" y="2395232"/>
            <a:ext cx="1448347" cy="990950"/>
            <a:chOff x="2536603" y="2904874"/>
            <a:chExt cx="1535270" cy="767014"/>
          </a:xfrm>
        </p:grpSpPr>
        <p:sp>
          <p:nvSpPr>
            <p:cNvPr id="402" name="Isosceles Triangle 401"/>
            <p:cNvSpPr/>
            <p:nvPr/>
          </p:nvSpPr>
          <p:spPr>
            <a:xfrm rot="5400000">
              <a:off x="3110096" y="2603264"/>
              <a:ext cx="603982" cy="131957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403" name="Heart 402"/>
            <p:cNvSpPr/>
            <p:nvPr/>
          </p:nvSpPr>
          <p:spPr>
            <a:xfrm rot="16200000">
              <a:off x="2545373" y="2896104"/>
              <a:ext cx="767014" cy="784554"/>
            </a:xfrm>
            <a:prstGeom prst="hear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sp>
        <p:nvSpPr>
          <p:cNvPr id="404" name="Oval 403"/>
          <p:cNvSpPr/>
          <p:nvPr/>
        </p:nvSpPr>
        <p:spPr>
          <a:xfrm>
            <a:off x="5029203" y="3045888"/>
            <a:ext cx="1159933" cy="86783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683" name="Picture 4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22604"/>
            <a:ext cx="1168400" cy="86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5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81048" y="4133253"/>
            <a:ext cx="7391399" cy="920749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</a:t>
            </a:r>
            <a:r>
              <a:rPr lang="vi-VN" sz="37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r>
              <a:rPr lang="vi-VN" sz="3700" b="1" dirty="0">
                <a:solidFill>
                  <a:srgbClr val="505069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 1, 2, 3, 4, 5,….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711198" y="2833619"/>
            <a:ext cx="7321549" cy="946149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endParaRPr lang="en-US" sz="3700" b="1" dirty="0">
              <a:solidFill>
                <a:srgbClr val="505069"/>
              </a:solidFill>
              <a:latin typeface="Arial-Rounded"/>
              <a:ea typeface="Arial-Rounded"/>
              <a:cs typeface="Arial-Rounded"/>
            </a:endParaRPr>
          </a:p>
          <a:p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A</a:t>
            </a:r>
            <a:r>
              <a:rPr lang="en-US" sz="37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 2, 4, 6, 8,…..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700" dirty="0">
              <a:solidFill>
                <a:srgbClr val="002060"/>
              </a:solidFill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4184357"/>
            <a:ext cx="11049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928263"/>
            <a:ext cx="1447800" cy="77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796469" y="373740"/>
            <a:ext cx="10840356" cy="1518096"/>
          </a:xfrm>
          <a:prstGeom prst="rect">
            <a:avLst/>
          </a:prstGeom>
          <a:solidFill>
            <a:srgbClr val="FFFF00"/>
          </a:solidFill>
        </p:spPr>
        <p:txBody>
          <a:bodyPr wrap="square" lIns="162296" tIns="81147" rIns="162296" bIns="81147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723898" y="5357592"/>
            <a:ext cx="7334249" cy="94403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</a:t>
            </a:r>
            <a:r>
              <a:rPr lang="en-US" sz="3700" b="1" dirty="0">
                <a:solidFill>
                  <a:srgbClr val="505069"/>
                </a:solidFill>
                <a:latin typeface="Arial-Rounded"/>
                <a:ea typeface="Arial-Rounded"/>
                <a:cs typeface="Arial-Rounded"/>
              </a:rPr>
              <a:t>.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 3, 5, 7, 9,….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5" y="5457072"/>
            <a:ext cx="1276349" cy="77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3" y="2076450"/>
            <a:ext cx="2519137" cy="440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336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81048" y="5254104"/>
            <a:ext cx="7391399" cy="920749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</a:t>
            </a:r>
            <a:r>
              <a:rPr lang="vi-VN" sz="37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r>
              <a:rPr lang="vi-VN" sz="3700" b="1" dirty="0">
                <a:solidFill>
                  <a:srgbClr val="505069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711198" y="2199446"/>
            <a:ext cx="7321549" cy="946149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endParaRPr lang="en-US" sz="3700" b="1" dirty="0">
              <a:solidFill>
                <a:srgbClr val="505069"/>
              </a:solidFill>
              <a:latin typeface="Arial-Rounded"/>
              <a:ea typeface="Arial-Rounded"/>
              <a:cs typeface="Arial-Rounded"/>
            </a:endParaRPr>
          </a:p>
          <a:p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A</a:t>
            </a:r>
            <a:r>
              <a:rPr lang="en-US" sz="37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700" dirty="0">
              <a:solidFill>
                <a:srgbClr val="00206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96469" y="373740"/>
            <a:ext cx="10840356" cy="1518096"/>
          </a:xfrm>
          <a:prstGeom prst="rect">
            <a:avLst/>
          </a:prstGeom>
          <a:solidFill>
            <a:srgbClr val="FFFF00"/>
          </a:solidFill>
        </p:spPr>
        <p:txBody>
          <a:bodyPr wrap="square" lIns="162296" tIns="81147" rIns="162296" bIns="81147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723898" y="3750061"/>
            <a:ext cx="7334249" cy="94403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</a:t>
            </a:r>
            <a:r>
              <a:rPr lang="en-US" sz="3700" b="1" dirty="0">
                <a:solidFill>
                  <a:srgbClr val="505069"/>
                </a:solidFill>
                <a:latin typeface="Arial-Rounded"/>
                <a:ea typeface="Arial-Rounded"/>
                <a:cs typeface="Arial-Rounded"/>
              </a:rPr>
              <a:t>.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3" y="2076450"/>
            <a:ext cx="2519137" cy="440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5335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-876607" y="1116782"/>
            <a:ext cx="3125641" cy="1323439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>
              <a:defRPr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675" name="Picture 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5133" y="1718734"/>
            <a:ext cx="495300" cy="3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34" y="1991787"/>
            <a:ext cx="495300" cy="32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318" y="1077387"/>
            <a:ext cx="825500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041A319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17" y="-802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9184" y="2334684"/>
            <a:ext cx="586951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3" name="Group 262"/>
          <p:cNvGrpSpPr>
            <a:grpSpLocks/>
          </p:cNvGrpSpPr>
          <p:nvPr/>
        </p:nvGrpSpPr>
        <p:grpSpPr bwMode="auto">
          <a:xfrm>
            <a:off x="2644756" y="685802"/>
            <a:ext cx="5895997" cy="5791201"/>
            <a:chOff x="3932069" y="63583"/>
            <a:chExt cx="6587443" cy="6642951"/>
          </a:xfrm>
        </p:grpSpPr>
        <p:sp>
          <p:nvSpPr>
            <p:cNvPr id="28686" name="TextBox 263"/>
            <p:cNvSpPr txBox="1">
              <a:spLocks noChangeArrowheads="1"/>
            </p:cNvSpPr>
            <p:nvPr/>
          </p:nvSpPr>
          <p:spPr bwMode="auto">
            <a:xfrm rot="5611602">
              <a:off x="6271998" y="961817"/>
              <a:ext cx="22239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>
                  <a:solidFill>
                    <a:schemeClr val="bg1"/>
                  </a:solidFill>
                  <a:latin typeface="HP001 4 hàng"/>
                </a:rPr>
                <a:t>Thanh Tùng</a:t>
              </a:r>
            </a:p>
          </p:txBody>
        </p:sp>
        <p:sp>
          <p:nvSpPr>
            <p:cNvPr id="28687" name="TextBox 264"/>
            <p:cNvSpPr txBox="1">
              <a:spLocks noChangeArrowheads="1"/>
            </p:cNvSpPr>
            <p:nvPr/>
          </p:nvSpPr>
          <p:spPr bwMode="auto">
            <a:xfrm rot="5217707">
              <a:off x="5916635" y="1011420"/>
              <a:ext cx="2257777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HP001 4 hàng"/>
                </a:rPr>
                <a:t>Thùy Trâm</a:t>
              </a:r>
            </a:p>
          </p:txBody>
        </p:sp>
        <p:grpSp>
          <p:nvGrpSpPr>
            <p:cNvPr id="28688" name="Group 265"/>
            <p:cNvGrpSpPr>
              <a:grpSpLocks/>
            </p:cNvGrpSpPr>
            <p:nvPr/>
          </p:nvGrpSpPr>
          <p:grpSpPr bwMode="auto">
            <a:xfrm>
              <a:off x="3986564" y="129469"/>
              <a:ext cx="6478235" cy="6494229"/>
              <a:chOff x="4167188" y="1495426"/>
              <a:chExt cx="3857626" cy="3867150"/>
            </a:xfrm>
          </p:grpSpPr>
          <p:sp>
            <p:nvSpPr>
              <p:cNvPr id="28732" name="Freeform 5"/>
              <p:cNvSpPr>
                <a:spLocks/>
              </p:cNvSpPr>
              <p:nvPr/>
            </p:nvSpPr>
            <p:spPr bwMode="auto">
              <a:xfrm>
                <a:off x="6099176" y="1495426"/>
                <a:ext cx="279400" cy="1936750"/>
              </a:xfrm>
              <a:custGeom>
                <a:avLst/>
                <a:gdLst>
                  <a:gd name="T0" fmla="*/ 0 w 176"/>
                  <a:gd name="T1" fmla="*/ 0 h 1220"/>
                  <a:gd name="T2" fmla="*/ 2147483647 w 176"/>
                  <a:gd name="T3" fmla="*/ 0 h 1220"/>
                  <a:gd name="T4" fmla="*/ 2147483647 w 176"/>
                  <a:gd name="T5" fmla="*/ 2147483647 h 1220"/>
                  <a:gd name="T6" fmla="*/ 0 w 176"/>
                  <a:gd name="T7" fmla="*/ 2147483647 h 1220"/>
                  <a:gd name="T8" fmla="*/ 0 w 176"/>
                  <a:gd name="T9" fmla="*/ 0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20">
                    <a:moveTo>
                      <a:pt x="0" y="0"/>
                    </a:moveTo>
                    <a:lnTo>
                      <a:pt x="86" y="0"/>
                    </a:lnTo>
                    <a:lnTo>
                      <a:pt x="176" y="14"/>
                    </a:lnTo>
                    <a:lnTo>
                      <a:pt x="0" y="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3" name="Freeform 6"/>
              <p:cNvSpPr>
                <a:spLocks/>
              </p:cNvSpPr>
              <p:nvPr/>
            </p:nvSpPr>
            <p:spPr bwMode="auto">
              <a:xfrm>
                <a:off x="6099176" y="1495426"/>
                <a:ext cx="279400" cy="1936750"/>
              </a:xfrm>
              <a:custGeom>
                <a:avLst/>
                <a:gdLst>
                  <a:gd name="T0" fmla="*/ 0 w 176"/>
                  <a:gd name="T1" fmla="*/ 0 h 1220"/>
                  <a:gd name="T2" fmla="*/ 2147483647 w 176"/>
                  <a:gd name="T3" fmla="*/ 0 h 1220"/>
                  <a:gd name="T4" fmla="*/ 2147483647 w 176"/>
                  <a:gd name="T5" fmla="*/ 2147483647 h 1220"/>
                  <a:gd name="T6" fmla="*/ 0 w 176"/>
                  <a:gd name="T7" fmla="*/ 2147483647 h 1220"/>
                  <a:gd name="T8" fmla="*/ 0 w 176"/>
                  <a:gd name="T9" fmla="*/ 0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20">
                    <a:moveTo>
                      <a:pt x="0" y="0"/>
                    </a:moveTo>
                    <a:lnTo>
                      <a:pt x="86" y="0"/>
                    </a:lnTo>
                    <a:lnTo>
                      <a:pt x="176" y="14"/>
                    </a:lnTo>
                    <a:lnTo>
                      <a:pt x="0" y="122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4" name="Freeform 7"/>
              <p:cNvSpPr>
                <a:spLocks/>
              </p:cNvSpPr>
              <p:nvPr/>
            </p:nvSpPr>
            <p:spPr bwMode="auto">
              <a:xfrm>
                <a:off x="6099176" y="1517651"/>
                <a:ext cx="550863" cy="1914525"/>
              </a:xfrm>
              <a:custGeom>
                <a:avLst/>
                <a:gdLst>
                  <a:gd name="T0" fmla="*/ 2147483647 w 347"/>
                  <a:gd name="T1" fmla="*/ 0 h 1206"/>
                  <a:gd name="T2" fmla="*/ 2147483647 w 347"/>
                  <a:gd name="T3" fmla="*/ 2147483647 h 1206"/>
                  <a:gd name="T4" fmla="*/ 2147483647 w 347"/>
                  <a:gd name="T5" fmla="*/ 2147483647 h 1206"/>
                  <a:gd name="T6" fmla="*/ 0 w 347"/>
                  <a:gd name="T7" fmla="*/ 2147483647 h 1206"/>
                  <a:gd name="T8" fmla="*/ 2147483647 w 347"/>
                  <a:gd name="T9" fmla="*/ 0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1206">
                    <a:moveTo>
                      <a:pt x="176" y="0"/>
                    </a:moveTo>
                    <a:lnTo>
                      <a:pt x="262" y="13"/>
                    </a:lnTo>
                    <a:lnTo>
                      <a:pt x="347" y="36"/>
                    </a:lnTo>
                    <a:lnTo>
                      <a:pt x="0" y="1206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ED7D3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5" name="Freeform 8"/>
              <p:cNvSpPr>
                <a:spLocks/>
              </p:cNvSpPr>
              <p:nvPr/>
            </p:nvSpPr>
            <p:spPr bwMode="auto">
              <a:xfrm>
                <a:off x="6099176" y="1517651"/>
                <a:ext cx="550863" cy="1914525"/>
              </a:xfrm>
              <a:custGeom>
                <a:avLst/>
                <a:gdLst>
                  <a:gd name="T0" fmla="*/ 2147483647 w 347"/>
                  <a:gd name="T1" fmla="*/ 0 h 1206"/>
                  <a:gd name="T2" fmla="*/ 2147483647 w 347"/>
                  <a:gd name="T3" fmla="*/ 2147483647 h 1206"/>
                  <a:gd name="T4" fmla="*/ 2147483647 w 347"/>
                  <a:gd name="T5" fmla="*/ 2147483647 h 1206"/>
                  <a:gd name="T6" fmla="*/ 0 w 347"/>
                  <a:gd name="T7" fmla="*/ 2147483647 h 1206"/>
                  <a:gd name="T8" fmla="*/ 2147483647 w 347"/>
                  <a:gd name="T9" fmla="*/ 0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" h="1206">
                    <a:moveTo>
                      <a:pt x="176" y="0"/>
                    </a:moveTo>
                    <a:lnTo>
                      <a:pt x="262" y="13"/>
                    </a:lnTo>
                    <a:lnTo>
                      <a:pt x="347" y="36"/>
                    </a:lnTo>
                    <a:lnTo>
                      <a:pt x="0" y="1206"/>
                    </a:lnTo>
                    <a:lnTo>
                      <a:pt x="17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6" name="Freeform 9"/>
              <p:cNvSpPr>
                <a:spLocks/>
              </p:cNvSpPr>
              <p:nvPr/>
            </p:nvSpPr>
            <p:spPr bwMode="auto">
              <a:xfrm>
                <a:off x="6099176" y="1574801"/>
                <a:ext cx="815975" cy="1857375"/>
              </a:xfrm>
              <a:custGeom>
                <a:avLst/>
                <a:gdLst>
                  <a:gd name="T0" fmla="*/ 2147483647 w 514"/>
                  <a:gd name="T1" fmla="*/ 0 h 1170"/>
                  <a:gd name="T2" fmla="*/ 2147483647 w 514"/>
                  <a:gd name="T3" fmla="*/ 2147483647 h 1170"/>
                  <a:gd name="T4" fmla="*/ 2147483647 w 514"/>
                  <a:gd name="T5" fmla="*/ 2147483647 h 1170"/>
                  <a:gd name="T6" fmla="*/ 0 w 514"/>
                  <a:gd name="T7" fmla="*/ 2147483647 h 1170"/>
                  <a:gd name="T8" fmla="*/ 2147483647 w 514"/>
                  <a:gd name="T9" fmla="*/ 0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4" h="1170">
                    <a:moveTo>
                      <a:pt x="347" y="0"/>
                    </a:moveTo>
                    <a:lnTo>
                      <a:pt x="433" y="32"/>
                    </a:lnTo>
                    <a:lnTo>
                      <a:pt x="514" y="63"/>
                    </a:lnTo>
                    <a:lnTo>
                      <a:pt x="0" y="1170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7" name="Freeform 10"/>
              <p:cNvSpPr>
                <a:spLocks/>
              </p:cNvSpPr>
              <p:nvPr/>
            </p:nvSpPr>
            <p:spPr bwMode="auto">
              <a:xfrm>
                <a:off x="6099176" y="1574801"/>
                <a:ext cx="815975" cy="1857375"/>
              </a:xfrm>
              <a:custGeom>
                <a:avLst/>
                <a:gdLst>
                  <a:gd name="T0" fmla="*/ 2147483647 w 514"/>
                  <a:gd name="T1" fmla="*/ 0 h 1170"/>
                  <a:gd name="T2" fmla="*/ 2147483647 w 514"/>
                  <a:gd name="T3" fmla="*/ 2147483647 h 1170"/>
                  <a:gd name="T4" fmla="*/ 2147483647 w 514"/>
                  <a:gd name="T5" fmla="*/ 2147483647 h 1170"/>
                  <a:gd name="T6" fmla="*/ 0 w 514"/>
                  <a:gd name="T7" fmla="*/ 2147483647 h 1170"/>
                  <a:gd name="T8" fmla="*/ 2147483647 w 514"/>
                  <a:gd name="T9" fmla="*/ 0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4" h="1170">
                    <a:moveTo>
                      <a:pt x="347" y="0"/>
                    </a:moveTo>
                    <a:lnTo>
                      <a:pt x="433" y="32"/>
                    </a:lnTo>
                    <a:lnTo>
                      <a:pt x="514" y="63"/>
                    </a:lnTo>
                    <a:lnTo>
                      <a:pt x="0" y="1170"/>
                    </a:lnTo>
                    <a:lnTo>
                      <a:pt x="3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8" name="Freeform 11"/>
              <p:cNvSpPr>
                <a:spLocks/>
              </p:cNvSpPr>
              <p:nvPr/>
            </p:nvSpPr>
            <p:spPr bwMode="auto">
              <a:xfrm>
                <a:off x="6099176" y="1674813"/>
                <a:ext cx="1060450" cy="1757363"/>
              </a:xfrm>
              <a:custGeom>
                <a:avLst/>
                <a:gdLst>
                  <a:gd name="T0" fmla="*/ 2147483647 w 668"/>
                  <a:gd name="T1" fmla="*/ 0 h 1107"/>
                  <a:gd name="T2" fmla="*/ 2147483647 w 668"/>
                  <a:gd name="T3" fmla="*/ 2147483647 h 1107"/>
                  <a:gd name="T4" fmla="*/ 2147483647 w 668"/>
                  <a:gd name="T5" fmla="*/ 2147483647 h 1107"/>
                  <a:gd name="T6" fmla="*/ 0 w 668"/>
                  <a:gd name="T7" fmla="*/ 2147483647 h 1107"/>
                  <a:gd name="T8" fmla="*/ 2147483647 w 668"/>
                  <a:gd name="T9" fmla="*/ 0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8" h="1107">
                    <a:moveTo>
                      <a:pt x="514" y="0"/>
                    </a:moveTo>
                    <a:lnTo>
                      <a:pt x="595" y="41"/>
                    </a:lnTo>
                    <a:lnTo>
                      <a:pt x="668" y="91"/>
                    </a:lnTo>
                    <a:lnTo>
                      <a:pt x="0" y="1107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39" name="Freeform 12"/>
              <p:cNvSpPr>
                <a:spLocks/>
              </p:cNvSpPr>
              <p:nvPr/>
            </p:nvSpPr>
            <p:spPr bwMode="auto">
              <a:xfrm>
                <a:off x="6099176" y="1674813"/>
                <a:ext cx="1060450" cy="1757363"/>
              </a:xfrm>
              <a:custGeom>
                <a:avLst/>
                <a:gdLst>
                  <a:gd name="T0" fmla="*/ 2147483647 w 668"/>
                  <a:gd name="T1" fmla="*/ 0 h 1107"/>
                  <a:gd name="T2" fmla="*/ 2147483647 w 668"/>
                  <a:gd name="T3" fmla="*/ 2147483647 h 1107"/>
                  <a:gd name="T4" fmla="*/ 2147483647 w 668"/>
                  <a:gd name="T5" fmla="*/ 2147483647 h 1107"/>
                  <a:gd name="T6" fmla="*/ 0 w 668"/>
                  <a:gd name="T7" fmla="*/ 2147483647 h 1107"/>
                  <a:gd name="T8" fmla="*/ 2147483647 w 668"/>
                  <a:gd name="T9" fmla="*/ 0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8" h="1107">
                    <a:moveTo>
                      <a:pt x="514" y="0"/>
                    </a:moveTo>
                    <a:lnTo>
                      <a:pt x="595" y="41"/>
                    </a:lnTo>
                    <a:lnTo>
                      <a:pt x="668" y="91"/>
                    </a:lnTo>
                    <a:lnTo>
                      <a:pt x="0" y="1107"/>
                    </a:lnTo>
                    <a:lnTo>
                      <a:pt x="5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0" name="Freeform 13"/>
              <p:cNvSpPr>
                <a:spLocks/>
              </p:cNvSpPr>
              <p:nvPr/>
            </p:nvSpPr>
            <p:spPr bwMode="auto">
              <a:xfrm>
                <a:off x="6099176" y="1819276"/>
                <a:ext cx="1289050" cy="1612900"/>
              </a:xfrm>
              <a:custGeom>
                <a:avLst/>
                <a:gdLst>
                  <a:gd name="T0" fmla="*/ 2147483647 w 812"/>
                  <a:gd name="T1" fmla="*/ 0 h 1016"/>
                  <a:gd name="T2" fmla="*/ 2147483647 w 812"/>
                  <a:gd name="T3" fmla="*/ 2147483647 h 1016"/>
                  <a:gd name="T4" fmla="*/ 2147483647 w 812"/>
                  <a:gd name="T5" fmla="*/ 2147483647 h 1016"/>
                  <a:gd name="T6" fmla="*/ 0 w 812"/>
                  <a:gd name="T7" fmla="*/ 2147483647 h 1016"/>
                  <a:gd name="T8" fmla="*/ 2147483647 w 812"/>
                  <a:gd name="T9" fmla="*/ 0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2" h="1016">
                    <a:moveTo>
                      <a:pt x="668" y="0"/>
                    </a:moveTo>
                    <a:lnTo>
                      <a:pt x="740" y="49"/>
                    </a:lnTo>
                    <a:lnTo>
                      <a:pt x="812" y="108"/>
                    </a:lnTo>
                    <a:lnTo>
                      <a:pt x="0" y="1016"/>
                    </a:lnTo>
                    <a:lnTo>
                      <a:pt x="668" y="0"/>
                    </a:lnTo>
                    <a:close/>
                  </a:path>
                </a:pathLst>
              </a:custGeom>
              <a:solidFill>
                <a:srgbClr val="4472C4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1" name="Freeform 14"/>
              <p:cNvSpPr>
                <a:spLocks/>
              </p:cNvSpPr>
              <p:nvPr/>
            </p:nvSpPr>
            <p:spPr bwMode="auto">
              <a:xfrm>
                <a:off x="6099176" y="1819276"/>
                <a:ext cx="1289050" cy="1612900"/>
              </a:xfrm>
              <a:custGeom>
                <a:avLst/>
                <a:gdLst>
                  <a:gd name="T0" fmla="*/ 2147483647 w 812"/>
                  <a:gd name="T1" fmla="*/ 0 h 1016"/>
                  <a:gd name="T2" fmla="*/ 2147483647 w 812"/>
                  <a:gd name="T3" fmla="*/ 2147483647 h 1016"/>
                  <a:gd name="T4" fmla="*/ 2147483647 w 812"/>
                  <a:gd name="T5" fmla="*/ 2147483647 h 1016"/>
                  <a:gd name="T6" fmla="*/ 0 w 812"/>
                  <a:gd name="T7" fmla="*/ 2147483647 h 1016"/>
                  <a:gd name="T8" fmla="*/ 2147483647 w 812"/>
                  <a:gd name="T9" fmla="*/ 0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2" h="1016">
                    <a:moveTo>
                      <a:pt x="668" y="0"/>
                    </a:moveTo>
                    <a:lnTo>
                      <a:pt x="740" y="49"/>
                    </a:lnTo>
                    <a:lnTo>
                      <a:pt x="812" y="108"/>
                    </a:lnTo>
                    <a:lnTo>
                      <a:pt x="0" y="1016"/>
                    </a:lnTo>
                    <a:lnTo>
                      <a:pt x="6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2" name="Freeform 15"/>
              <p:cNvSpPr>
                <a:spLocks/>
              </p:cNvSpPr>
              <p:nvPr/>
            </p:nvSpPr>
            <p:spPr bwMode="auto">
              <a:xfrm>
                <a:off x="6099176" y="1990726"/>
                <a:ext cx="1482725" cy="1441450"/>
              </a:xfrm>
              <a:custGeom>
                <a:avLst/>
                <a:gdLst>
                  <a:gd name="T0" fmla="*/ 2147483647 w 934"/>
                  <a:gd name="T1" fmla="*/ 0 h 908"/>
                  <a:gd name="T2" fmla="*/ 2147483647 w 934"/>
                  <a:gd name="T3" fmla="*/ 2147483647 h 908"/>
                  <a:gd name="T4" fmla="*/ 2147483647 w 934"/>
                  <a:gd name="T5" fmla="*/ 2147483647 h 908"/>
                  <a:gd name="T6" fmla="*/ 0 w 934"/>
                  <a:gd name="T7" fmla="*/ 2147483647 h 908"/>
                  <a:gd name="T8" fmla="*/ 2147483647 w 934"/>
                  <a:gd name="T9" fmla="*/ 0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4" h="908">
                    <a:moveTo>
                      <a:pt x="812" y="0"/>
                    </a:moveTo>
                    <a:lnTo>
                      <a:pt x="875" y="59"/>
                    </a:lnTo>
                    <a:lnTo>
                      <a:pt x="934" y="127"/>
                    </a:lnTo>
                    <a:lnTo>
                      <a:pt x="0" y="908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3" name="Freeform 16"/>
              <p:cNvSpPr>
                <a:spLocks/>
              </p:cNvSpPr>
              <p:nvPr/>
            </p:nvSpPr>
            <p:spPr bwMode="auto">
              <a:xfrm>
                <a:off x="6099176" y="1990726"/>
                <a:ext cx="1482725" cy="1441450"/>
              </a:xfrm>
              <a:custGeom>
                <a:avLst/>
                <a:gdLst>
                  <a:gd name="T0" fmla="*/ 2147483647 w 934"/>
                  <a:gd name="T1" fmla="*/ 0 h 908"/>
                  <a:gd name="T2" fmla="*/ 2147483647 w 934"/>
                  <a:gd name="T3" fmla="*/ 2147483647 h 908"/>
                  <a:gd name="T4" fmla="*/ 2147483647 w 934"/>
                  <a:gd name="T5" fmla="*/ 2147483647 h 908"/>
                  <a:gd name="T6" fmla="*/ 0 w 934"/>
                  <a:gd name="T7" fmla="*/ 2147483647 h 908"/>
                  <a:gd name="T8" fmla="*/ 2147483647 w 934"/>
                  <a:gd name="T9" fmla="*/ 0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4" h="908">
                    <a:moveTo>
                      <a:pt x="812" y="0"/>
                    </a:moveTo>
                    <a:lnTo>
                      <a:pt x="875" y="59"/>
                    </a:lnTo>
                    <a:lnTo>
                      <a:pt x="934" y="127"/>
                    </a:lnTo>
                    <a:lnTo>
                      <a:pt x="0" y="908"/>
                    </a:lnTo>
                    <a:lnTo>
                      <a:pt x="8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4" name="Freeform 17"/>
              <p:cNvSpPr>
                <a:spLocks/>
              </p:cNvSpPr>
              <p:nvPr/>
            </p:nvSpPr>
            <p:spPr bwMode="auto">
              <a:xfrm>
                <a:off x="6099176" y="2192338"/>
                <a:ext cx="1646238" cy="1239838"/>
              </a:xfrm>
              <a:custGeom>
                <a:avLst/>
                <a:gdLst>
                  <a:gd name="T0" fmla="*/ 2147483647 w 1037"/>
                  <a:gd name="T1" fmla="*/ 0 h 781"/>
                  <a:gd name="T2" fmla="*/ 2147483647 w 1037"/>
                  <a:gd name="T3" fmla="*/ 2147483647 h 781"/>
                  <a:gd name="T4" fmla="*/ 2147483647 w 1037"/>
                  <a:gd name="T5" fmla="*/ 2147483647 h 781"/>
                  <a:gd name="T6" fmla="*/ 0 w 1037"/>
                  <a:gd name="T7" fmla="*/ 2147483647 h 781"/>
                  <a:gd name="T8" fmla="*/ 2147483647 w 1037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7" h="781">
                    <a:moveTo>
                      <a:pt x="934" y="0"/>
                    </a:moveTo>
                    <a:lnTo>
                      <a:pt x="988" y="72"/>
                    </a:lnTo>
                    <a:lnTo>
                      <a:pt x="1037" y="144"/>
                    </a:lnTo>
                    <a:lnTo>
                      <a:pt x="0" y="781"/>
                    </a:lnTo>
                    <a:lnTo>
                      <a:pt x="93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5" name="Freeform 18"/>
              <p:cNvSpPr>
                <a:spLocks/>
              </p:cNvSpPr>
              <p:nvPr/>
            </p:nvSpPr>
            <p:spPr bwMode="auto">
              <a:xfrm>
                <a:off x="6099176" y="2192338"/>
                <a:ext cx="1646238" cy="1239838"/>
              </a:xfrm>
              <a:custGeom>
                <a:avLst/>
                <a:gdLst>
                  <a:gd name="T0" fmla="*/ 2147483647 w 1037"/>
                  <a:gd name="T1" fmla="*/ 0 h 781"/>
                  <a:gd name="T2" fmla="*/ 2147483647 w 1037"/>
                  <a:gd name="T3" fmla="*/ 2147483647 h 781"/>
                  <a:gd name="T4" fmla="*/ 2147483647 w 1037"/>
                  <a:gd name="T5" fmla="*/ 2147483647 h 781"/>
                  <a:gd name="T6" fmla="*/ 0 w 1037"/>
                  <a:gd name="T7" fmla="*/ 2147483647 h 781"/>
                  <a:gd name="T8" fmla="*/ 2147483647 w 1037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7" h="781">
                    <a:moveTo>
                      <a:pt x="934" y="0"/>
                    </a:moveTo>
                    <a:lnTo>
                      <a:pt x="988" y="72"/>
                    </a:lnTo>
                    <a:lnTo>
                      <a:pt x="1037" y="144"/>
                    </a:lnTo>
                    <a:lnTo>
                      <a:pt x="0" y="781"/>
                    </a:lnTo>
                    <a:lnTo>
                      <a:pt x="9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6" name="Freeform 19"/>
              <p:cNvSpPr>
                <a:spLocks/>
              </p:cNvSpPr>
              <p:nvPr/>
            </p:nvSpPr>
            <p:spPr bwMode="auto">
              <a:xfrm>
                <a:off x="6099176" y="2420938"/>
                <a:ext cx="1774825" cy="1011238"/>
              </a:xfrm>
              <a:custGeom>
                <a:avLst/>
                <a:gdLst>
                  <a:gd name="T0" fmla="*/ 2147483647 w 1118"/>
                  <a:gd name="T1" fmla="*/ 0 h 637"/>
                  <a:gd name="T2" fmla="*/ 2147483647 w 1118"/>
                  <a:gd name="T3" fmla="*/ 2147483647 h 637"/>
                  <a:gd name="T4" fmla="*/ 2147483647 w 1118"/>
                  <a:gd name="T5" fmla="*/ 2147483647 h 637"/>
                  <a:gd name="T6" fmla="*/ 0 w 1118"/>
                  <a:gd name="T7" fmla="*/ 2147483647 h 637"/>
                  <a:gd name="T8" fmla="*/ 2147483647 w 1118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8" h="637">
                    <a:moveTo>
                      <a:pt x="1037" y="0"/>
                    </a:moveTo>
                    <a:lnTo>
                      <a:pt x="1082" y="77"/>
                    </a:lnTo>
                    <a:lnTo>
                      <a:pt x="1118" y="158"/>
                    </a:lnTo>
                    <a:lnTo>
                      <a:pt x="0" y="637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9E480E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7" name="Freeform 20"/>
              <p:cNvSpPr>
                <a:spLocks/>
              </p:cNvSpPr>
              <p:nvPr/>
            </p:nvSpPr>
            <p:spPr bwMode="auto">
              <a:xfrm>
                <a:off x="6099176" y="2420938"/>
                <a:ext cx="1774825" cy="1011238"/>
              </a:xfrm>
              <a:custGeom>
                <a:avLst/>
                <a:gdLst>
                  <a:gd name="T0" fmla="*/ 2147483647 w 1118"/>
                  <a:gd name="T1" fmla="*/ 0 h 637"/>
                  <a:gd name="T2" fmla="*/ 2147483647 w 1118"/>
                  <a:gd name="T3" fmla="*/ 2147483647 h 637"/>
                  <a:gd name="T4" fmla="*/ 2147483647 w 1118"/>
                  <a:gd name="T5" fmla="*/ 2147483647 h 637"/>
                  <a:gd name="T6" fmla="*/ 0 w 1118"/>
                  <a:gd name="T7" fmla="*/ 2147483647 h 637"/>
                  <a:gd name="T8" fmla="*/ 2147483647 w 1118"/>
                  <a:gd name="T9" fmla="*/ 0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8" h="637">
                    <a:moveTo>
                      <a:pt x="1037" y="0"/>
                    </a:moveTo>
                    <a:lnTo>
                      <a:pt x="1082" y="77"/>
                    </a:lnTo>
                    <a:lnTo>
                      <a:pt x="1118" y="158"/>
                    </a:lnTo>
                    <a:lnTo>
                      <a:pt x="0" y="637"/>
                    </a:lnTo>
                    <a:lnTo>
                      <a:pt x="103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8" name="Freeform 21"/>
              <p:cNvSpPr>
                <a:spLocks/>
              </p:cNvSpPr>
              <p:nvPr/>
            </p:nvSpPr>
            <p:spPr bwMode="auto">
              <a:xfrm>
                <a:off x="6099176" y="2671763"/>
                <a:ext cx="1868488" cy="760413"/>
              </a:xfrm>
              <a:custGeom>
                <a:avLst/>
                <a:gdLst>
                  <a:gd name="T0" fmla="*/ 2147483647 w 1177"/>
                  <a:gd name="T1" fmla="*/ 0 h 479"/>
                  <a:gd name="T2" fmla="*/ 2147483647 w 1177"/>
                  <a:gd name="T3" fmla="*/ 2147483647 h 479"/>
                  <a:gd name="T4" fmla="*/ 2147483647 w 1177"/>
                  <a:gd name="T5" fmla="*/ 2147483647 h 479"/>
                  <a:gd name="T6" fmla="*/ 0 w 1177"/>
                  <a:gd name="T7" fmla="*/ 2147483647 h 479"/>
                  <a:gd name="T8" fmla="*/ 2147483647 w 1177"/>
                  <a:gd name="T9" fmla="*/ 0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1118" y="0"/>
                    </a:moveTo>
                    <a:lnTo>
                      <a:pt x="1150" y="82"/>
                    </a:lnTo>
                    <a:lnTo>
                      <a:pt x="1177" y="167"/>
                    </a:lnTo>
                    <a:lnTo>
                      <a:pt x="0" y="47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63636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49" name="Freeform 22"/>
              <p:cNvSpPr>
                <a:spLocks/>
              </p:cNvSpPr>
              <p:nvPr/>
            </p:nvSpPr>
            <p:spPr bwMode="auto">
              <a:xfrm>
                <a:off x="6099176" y="2671763"/>
                <a:ext cx="1868488" cy="760413"/>
              </a:xfrm>
              <a:custGeom>
                <a:avLst/>
                <a:gdLst>
                  <a:gd name="T0" fmla="*/ 2147483647 w 1177"/>
                  <a:gd name="T1" fmla="*/ 0 h 479"/>
                  <a:gd name="T2" fmla="*/ 2147483647 w 1177"/>
                  <a:gd name="T3" fmla="*/ 2147483647 h 479"/>
                  <a:gd name="T4" fmla="*/ 2147483647 w 1177"/>
                  <a:gd name="T5" fmla="*/ 2147483647 h 479"/>
                  <a:gd name="T6" fmla="*/ 0 w 1177"/>
                  <a:gd name="T7" fmla="*/ 2147483647 h 479"/>
                  <a:gd name="T8" fmla="*/ 2147483647 w 1177"/>
                  <a:gd name="T9" fmla="*/ 0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1118" y="0"/>
                    </a:moveTo>
                    <a:lnTo>
                      <a:pt x="1150" y="82"/>
                    </a:lnTo>
                    <a:lnTo>
                      <a:pt x="1177" y="167"/>
                    </a:lnTo>
                    <a:lnTo>
                      <a:pt x="0" y="479"/>
                    </a:lnTo>
                    <a:lnTo>
                      <a:pt x="111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0" name="Freeform 23"/>
              <p:cNvSpPr>
                <a:spLocks/>
              </p:cNvSpPr>
              <p:nvPr/>
            </p:nvSpPr>
            <p:spPr bwMode="auto">
              <a:xfrm>
                <a:off x="6099176" y="2936876"/>
                <a:ext cx="1919288" cy="495300"/>
              </a:xfrm>
              <a:custGeom>
                <a:avLst/>
                <a:gdLst>
                  <a:gd name="T0" fmla="*/ 2147483647 w 1209"/>
                  <a:gd name="T1" fmla="*/ 0 h 312"/>
                  <a:gd name="T2" fmla="*/ 2147483647 w 1209"/>
                  <a:gd name="T3" fmla="*/ 2147483647 h 312"/>
                  <a:gd name="T4" fmla="*/ 2147483647 w 1209"/>
                  <a:gd name="T5" fmla="*/ 2147483647 h 312"/>
                  <a:gd name="T6" fmla="*/ 0 w 1209"/>
                  <a:gd name="T7" fmla="*/ 2147483647 h 312"/>
                  <a:gd name="T8" fmla="*/ 2147483647 w 1209"/>
                  <a:gd name="T9" fmla="*/ 0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9" h="312">
                    <a:moveTo>
                      <a:pt x="1177" y="0"/>
                    </a:moveTo>
                    <a:lnTo>
                      <a:pt x="1195" y="91"/>
                    </a:lnTo>
                    <a:lnTo>
                      <a:pt x="1209" y="177"/>
                    </a:lnTo>
                    <a:lnTo>
                      <a:pt x="0" y="312"/>
                    </a:lnTo>
                    <a:lnTo>
                      <a:pt x="1177" y="0"/>
                    </a:lnTo>
                    <a:close/>
                  </a:path>
                </a:pathLst>
              </a:custGeom>
              <a:solidFill>
                <a:srgbClr val="997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1" name="Freeform 24"/>
              <p:cNvSpPr>
                <a:spLocks/>
              </p:cNvSpPr>
              <p:nvPr/>
            </p:nvSpPr>
            <p:spPr bwMode="auto">
              <a:xfrm>
                <a:off x="6099176" y="2936876"/>
                <a:ext cx="1919288" cy="495300"/>
              </a:xfrm>
              <a:custGeom>
                <a:avLst/>
                <a:gdLst>
                  <a:gd name="T0" fmla="*/ 2147483647 w 1209"/>
                  <a:gd name="T1" fmla="*/ 0 h 312"/>
                  <a:gd name="T2" fmla="*/ 2147483647 w 1209"/>
                  <a:gd name="T3" fmla="*/ 2147483647 h 312"/>
                  <a:gd name="T4" fmla="*/ 2147483647 w 1209"/>
                  <a:gd name="T5" fmla="*/ 2147483647 h 312"/>
                  <a:gd name="T6" fmla="*/ 0 w 1209"/>
                  <a:gd name="T7" fmla="*/ 2147483647 h 312"/>
                  <a:gd name="T8" fmla="*/ 2147483647 w 1209"/>
                  <a:gd name="T9" fmla="*/ 0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09" h="312">
                    <a:moveTo>
                      <a:pt x="1177" y="0"/>
                    </a:moveTo>
                    <a:lnTo>
                      <a:pt x="1195" y="91"/>
                    </a:lnTo>
                    <a:lnTo>
                      <a:pt x="1209" y="177"/>
                    </a:lnTo>
                    <a:lnTo>
                      <a:pt x="0" y="312"/>
                    </a:lnTo>
                    <a:lnTo>
                      <a:pt x="117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2" name="Freeform 25"/>
              <p:cNvSpPr>
                <a:spLocks/>
              </p:cNvSpPr>
              <p:nvPr/>
            </p:nvSpPr>
            <p:spPr bwMode="auto">
              <a:xfrm>
                <a:off x="6099176" y="3217863"/>
                <a:ext cx="1925638" cy="279400"/>
              </a:xfrm>
              <a:custGeom>
                <a:avLst/>
                <a:gdLst>
                  <a:gd name="T0" fmla="*/ 2147483647 w 1213"/>
                  <a:gd name="T1" fmla="*/ 0 h 176"/>
                  <a:gd name="T2" fmla="*/ 2147483647 w 1213"/>
                  <a:gd name="T3" fmla="*/ 2147483647 h 176"/>
                  <a:gd name="T4" fmla="*/ 2147483647 w 1213"/>
                  <a:gd name="T5" fmla="*/ 2147483647 h 176"/>
                  <a:gd name="T6" fmla="*/ 0 w 1213"/>
                  <a:gd name="T7" fmla="*/ 2147483647 h 176"/>
                  <a:gd name="T8" fmla="*/ 2147483647 w 1213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176">
                    <a:moveTo>
                      <a:pt x="1209" y="0"/>
                    </a:moveTo>
                    <a:lnTo>
                      <a:pt x="1213" y="90"/>
                    </a:lnTo>
                    <a:lnTo>
                      <a:pt x="1213" y="176"/>
                    </a:lnTo>
                    <a:lnTo>
                      <a:pt x="0" y="135"/>
                    </a:lnTo>
                    <a:lnTo>
                      <a:pt x="1209" y="0"/>
                    </a:lnTo>
                    <a:close/>
                  </a:path>
                </a:pathLst>
              </a:custGeom>
              <a:solidFill>
                <a:srgbClr val="26447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3" name="Freeform 26"/>
              <p:cNvSpPr>
                <a:spLocks/>
              </p:cNvSpPr>
              <p:nvPr/>
            </p:nvSpPr>
            <p:spPr bwMode="auto">
              <a:xfrm>
                <a:off x="6099176" y="3217863"/>
                <a:ext cx="1925638" cy="279400"/>
              </a:xfrm>
              <a:custGeom>
                <a:avLst/>
                <a:gdLst>
                  <a:gd name="T0" fmla="*/ 2147483647 w 1213"/>
                  <a:gd name="T1" fmla="*/ 0 h 176"/>
                  <a:gd name="T2" fmla="*/ 2147483647 w 1213"/>
                  <a:gd name="T3" fmla="*/ 2147483647 h 176"/>
                  <a:gd name="T4" fmla="*/ 2147483647 w 1213"/>
                  <a:gd name="T5" fmla="*/ 2147483647 h 176"/>
                  <a:gd name="T6" fmla="*/ 0 w 1213"/>
                  <a:gd name="T7" fmla="*/ 2147483647 h 176"/>
                  <a:gd name="T8" fmla="*/ 2147483647 w 1213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176">
                    <a:moveTo>
                      <a:pt x="1209" y="0"/>
                    </a:moveTo>
                    <a:lnTo>
                      <a:pt x="1213" y="90"/>
                    </a:lnTo>
                    <a:lnTo>
                      <a:pt x="1213" y="176"/>
                    </a:lnTo>
                    <a:lnTo>
                      <a:pt x="0" y="135"/>
                    </a:lnTo>
                    <a:lnTo>
                      <a:pt x="120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4" name="Freeform 27"/>
              <p:cNvSpPr>
                <a:spLocks/>
              </p:cNvSpPr>
              <p:nvPr/>
            </p:nvSpPr>
            <p:spPr bwMode="auto">
              <a:xfrm>
                <a:off x="6099176" y="3432176"/>
                <a:ext cx="1925638" cy="352425"/>
              </a:xfrm>
              <a:custGeom>
                <a:avLst/>
                <a:gdLst>
                  <a:gd name="T0" fmla="*/ 2147483647 w 1213"/>
                  <a:gd name="T1" fmla="*/ 2147483647 h 222"/>
                  <a:gd name="T2" fmla="*/ 2147483647 w 1213"/>
                  <a:gd name="T3" fmla="*/ 2147483647 h 222"/>
                  <a:gd name="T4" fmla="*/ 2147483647 w 1213"/>
                  <a:gd name="T5" fmla="*/ 2147483647 h 222"/>
                  <a:gd name="T6" fmla="*/ 0 w 1213"/>
                  <a:gd name="T7" fmla="*/ 0 h 222"/>
                  <a:gd name="T8" fmla="*/ 2147483647 w 1213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222">
                    <a:moveTo>
                      <a:pt x="1213" y="41"/>
                    </a:moveTo>
                    <a:lnTo>
                      <a:pt x="1209" y="131"/>
                    </a:lnTo>
                    <a:lnTo>
                      <a:pt x="1195" y="222"/>
                    </a:lnTo>
                    <a:lnTo>
                      <a:pt x="0" y="0"/>
                    </a:lnTo>
                    <a:lnTo>
                      <a:pt x="1213" y="41"/>
                    </a:lnTo>
                    <a:close/>
                  </a:path>
                </a:pathLst>
              </a:custGeom>
              <a:solidFill>
                <a:srgbClr val="43682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5" name="Freeform 28"/>
              <p:cNvSpPr>
                <a:spLocks/>
              </p:cNvSpPr>
              <p:nvPr/>
            </p:nvSpPr>
            <p:spPr bwMode="auto">
              <a:xfrm>
                <a:off x="6099176" y="3432176"/>
                <a:ext cx="1925638" cy="352425"/>
              </a:xfrm>
              <a:custGeom>
                <a:avLst/>
                <a:gdLst>
                  <a:gd name="T0" fmla="*/ 2147483647 w 1213"/>
                  <a:gd name="T1" fmla="*/ 2147483647 h 222"/>
                  <a:gd name="T2" fmla="*/ 2147483647 w 1213"/>
                  <a:gd name="T3" fmla="*/ 2147483647 h 222"/>
                  <a:gd name="T4" fmla="*/ 2147483647 w 1213"/>
                  <a:gd name="T5" fmla="*/ 2147483647 h 222"/>
                  <a:gd name="T6" fmla="*/ 0 w 1213"/>
                  <a:gd name="T7" fmla="*/ 0 h 222"/>
                  <a:gd name="T8" fmla="*/ 2147483647 w 1213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222">
                    <a:moveTo>
                      <a:pt x="1213" y="41"/>
                    </a:moveTo>
                    <a:lnTo>
                      <a:pt x="1209" y="131"/>
                    </a:lnTo>
                    <a:lnTo>
                      <a:pt x="1195" y="222"/>
                    </a:lnTo>
                    <a:lnTo>
                      <a:pt x="0" y="0"/>
                    </a:lnTo>
                    <a:lnTo>
                      <a:pt x="1213" y="4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6" name="Freeform 29"/>
              <p:cNvSpPr>
                <a:spLocks/>
              </p:cNvSpPr>
              <p:nvPr/>
            </p:nvSpPr>
            <p:spPr bwMode="auto">
              <a:xfrm>
                <a:off x="6099176" y="3432176"/>
                <a:ext cx="1897063" cy="623888"/>
              </a:xfrm>
              <a:custGeom>
                <a:avLst/>
                <a:gdLst>
                  <a:gd name="T0" fmla="*/ 2147483647 w 1195"/>
                  <a:gd name="T1" fmla="*/ 2147483647 h 393"/>
                  <a:gd name="T2" fmla="*/ 2147483647 w 1195"/>
                  <a:gd name="T3" fmla="*/ 2147483647 h 393"/>
                  <a:gd name="T4" fmla="*/ 2147483647 w 1195"/>
                  <a:gd name="T5" fmla="*/ 2147483647 h 393"/>
                  <a:gd name="T6" fmla="*/ 0 w 1195"/>
                  <a:gd name="T7" fmla="*/ 0 h 393"/>
                  <a:gd name="T8" fmla="*/ 2147483647 w 1195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5" h="393">
                    <a:moveTo>
                      <a:pt x="1195" y="222"/>
                    </a:moveTo>
                    <a:lnTo>
                      <a:pt x="1177" y="308"/>
                    </a:lnTo>
                    <a:lnTo>
                      <a:pt x="1150" y="393"/>
                    </a:lnTo>
                    <a:lnTo>
                      <a:pt x="0" y="0"/>
                    </a:lnTo>
                    <a:lnTo>
                      <a:pt x="1195" y="222"/>
                    </a:lnTo>
                    <a:close/>
                  </a:path>
                </a:pathLst>
              </a:custGeom>
              <a:solidFill>
                <a:srgbClr val="7CAF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7" name="Freeform 30"/>
              <p:cNvSpPr>
                <a:spLocks/>
              </p:cNvSpPr>
              <p:nvPr/>
            </p:nvSpPr>
            <p:spPr bwMode="auto">
              <a:xfrm>
                <a:off x="6099176" y="3432176"/>
                <a:ext cx="1897063" cy="623888"/>
              </a:xfrm>
              <a:custGeom>
                <a:avLst/>
                <a:gdLst>
                  <a:gd name="T0" fmla="*/ 2147483647 w 1195"/>
                  <a:gd name="T1" fmla="*/ 2147483647 h 393"/>
                  <a:gd name="T2" fmla="*/ 2147483647 w 1195"/>
                  <a:gd name="T3" fmla="*/ 2147483647 h 393"/>
                  <a:gd name="T4" fmla="*/ 2147483647 w 1195"/>
                  <a:gd name="T5" fmla="*/ 2147483647 h 393"/>
                  <a:gd name="T6" fmla="*/ 0 w 1195"/>
                  <a:gd name="T7" fmla="*/ 0 h 393"/>
                  <a:gd name="T8" fmla="*/ 2147483647 w 1195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5" h="393">
                    <a:moveTo>
                      <a:pt x="1195" y="222"/>
                    </a:moveTo>
                    <a:lnTo>
                      <a:pt x="1177" y="308"/>
                    </a:lnTo>
                    <a:lnTo>
                      <a:pt x="1150" y="393"/>
                    </a:lnTo>
                    <a:lnTo>
                      <a:pt x="0" y="0"/>
                    </a:lnTo>
                    <a:lnTo>
                      <a:pt x="1195" y="2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8" name="Freeform 31"/>
              <p:cNvSpPr>
                <a:spLocks/>
              </p:cNvSpPr>
              <p:nvPr/>
            </p:nvSpPr>
            <p:spPr bwMode="auto">
              <a:xfrm>
                <a:off x="6099176" y="3432176"/>
                <a:ext cx="1825625" cy="882650"/>
              </a:xfrm>
              <a:custGeom>
                <a:avLst/>
                <a:gdLst>
                  <a:gd name="T0" fmla="*/ 2147483647 w 1150"/>
                  <a:gd name="T1" fmla="*/ 2147483647 h 556"/>
                  <a:gd name="T2" fmla="*/ 2147483647 w 1150"/>
                  <a:gd name="T3" fmla="*/ 2147483647 h 556"/>
                  <a:gd name="T4" fmla="*/ 2147483647 w 1150"/>
                  <a:gd name="T5" fmla="*/ 2147483647 h 556"/>
                  <a:gd name="T6" fmla="*/ 0 w 1150"/>
                  <a:gd name="T7" fmla="*/ 0 h 556"/>
                  <a:gd name="T8" fmla="*/ 2147483647 w 1150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0" h="556">
                    <a:moveTo>
                      <a:pt x="1150" y="393"/>
                    </a:moveTo>
                    <a:lnTo>
                      <a:pt x="1118" y="475"/>
                    </a:lnTo>
                    <a:lnTo>
                      <a:pt x="1078" y="556"/>
                    </a:lnTo>
                    <a:lnTo>
                      <a:pt x="0" y="0"/>
                    </a:lnTo>
                    <a:lnTo>
                      <a:pt x="1150" y="39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59" name="Freeform 32"/>
              <p:cNvSpPr>
                <a:spLocks/>
              </p:cNvSpPr>
              <p:nvPr/>
            </p:nvSpPr>
            <p:spPr bwMode="auto">
              <a:xfrm>
                <a:off x="6099176" y="3432176"/>
                <a:ext cx="1825625" cy="882650"/>
              </a:xfrm>
              <a:custGeom>
                <a:avLst/>
                <a:gdLst>
                  <a:gd name="T0" fmla="*/ 2147483647 w 1150"/>
                  <a:gd name="T1" fmla="*/ 2147483647 h 556"/>
                  <a:gd name="T2" fmla="*/ 2147483647 w 1150"/>
                  <a:gd name="T3" fmla="*/ 2147483647 h 556"/>
                  <a:gd name="T4" fmla="*/ 2147483647 w 1150"/>
                  <a:gd name="T5" fmla="*/ 2147483647 h 556"/>
                  <a:gd name="T6" fmla="*/ 0 w 1150"/>
                  <a:gd name="T7" fmla="*/ 0 h 556"/>
                  <a:gd name="T8" fmla="*/ 2147483647 w 1150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0" h="556">
                    <a:moveTo>
                      <a:pt x="1150" y="393"/>
                    </a:moveTo>
                    <a:lnTo>
                      <a:pt x="1118" y="475"/>
                    </a:lnTo>
                    <a:lnTo>
                      <a:pt x="1078" y="556"/>
                    </a:lnTo>
                    <a:lnTo>
                      <a:pt x="0" y="0"/>
                    </a:lnTo>
                    <a:lnTo>
                      <a:pt x="1150" y="3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0" name="Freeform 33"/>
              <p:cNvSpPr>
                <a:spLocks/>
              </p:cNvSpPr>
              <p:nvPr/>
            </p:nvSpPr>
            <p:spPr bwMode="auto">
              <a:xfrm>
                <a:off x="6099176" y="3432176"/>
                <a:ext cx="1711325" cy="1127125"/>
              </a:xfrm>
              <a:custGeom>
                <a:avLst/>
                <a:gdLst>
                  <a:gd name="T0" fmla="*/ 2147483647 w 1078"/>
                  <a:gd name="T1" fmla="*/ 2147483647 h 710"/>
                  <a:gd name="T2" fmla="*/ 2147483647 w 1078"/>
                  <a:gd name="T3" fmla="*/ 2147483647 h 710"/>
                  <a:gd name="T4" fmla="*/ 2147483647 w 1078"/>
                  <a:gd name="T5" fmla="*/ 2147483647 h 710"/>
                  <a:gd name="T6" fmla="*/ 0 w 1078"/>
                  <a:gd name="T7" fmla="*/ 0 h 710"/>
                  <a:gd name="T8" fmla="*/ 2147483647 w 1078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8" h="710">
                    <a:moveTo>
                      <a:pt x="1078" y="556"/>
                    </a:moveTo>
                    <a:lnTo>
                      <a:pt x="1037" y="633"/>
                    </a:lnTo>
                    <a:lnTo>
                      <a:pt x="988" y="710"/>
                    </a:lnTo>
                    <a:lnTo>
                      <a:pt x="0" y="0"/>
                    </a:lnTo>
                    <a:lnTo>
                      <a:pt x="1078" y="556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1" name="Freeform 34"/>
              <p:cNvSpPr>
                <a:spLocks/>
              </p:cNvSpPr>
              <p:nvPr/>
            </p:nvSpPr>
            <p:spPr bwMode="auto">
              <a:xfrm>
                <a:off x="6099176" y="3432176"/>
                <a:ext cx="1711325" cy="1127125"/>
              </a:xfrm>
              <a:custGeom>
                <a:avLst/>
                <a:gdLst>
                  <a:gd name="T0" fmla="*/ 2147483647 w 1078"/>
                  <a:gd name="T1" fmla="*/ 2147483647 h 710"/>
                  <a:gd name="T2" fmla="*/ 2147483647 w 1078"/>
                  <a:gd name="T3" fmla="*/ 2147483647 h 710"/>
                  <a:gd name="T4" fmla="*/ 2147483647 w 1078"/>
                  <a:gd name="T5" fmla="*/ 2147483647 h 710"/>
                  <a:gd name="T6" fmla="*/ 0 w 1078"/>
                  <a:gd name="T7" fmla="*/ 0 h 710"/>
                  <a:gd name="T8" fmla="*/ 2147483647 w 1078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8" h="710">
                    <a:moveTo>
                      <a:pt x="1078" y="556"/>
                    </a:moveTo>
                    <a:lnTo>
                      <a:pt x="1037" y="633"/>
                    </a:lnTo>
                    <a:lnTo>
                      <a:pt x="988" y="710"/>
                    </a:lnTo>
                    <a:lnTo>
                      <a:pt x="0" y="0"/>
                    </a:lnTo>
                    <a:lnTo>
                      <a:pt x="1078" y="5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2" name="Freeform 35"/>
              <p:cNvSpPr>
                <a:spLocks/>
              </p:cNvSpPr>
              <p:nvPr/>
            </p:nvSpPr>
            <p:spPr bwMode="auto">
              <a:xfrm>
                <a:off x="6099176" y="3432176"/>
                <a:ext cx="1568450" cy="1341438"/>
              </a:xfrm>
              <a:custGeom>
                <a:avLst/>
                <a:gdLst>
                  <a:gd name="T0" fmla="*/ 2147483647 w 988"/>
                  <a:gd name="T1" fmla="*/ 2147483647 h 845"/>
                  <a:gd name="T2" fmla="*/ 2147483647 w 988"/>
                  <a:gd name="T3" fmla="*/ 2147483647 h 845"/>
                  <a:gd name="T4" fmla="*/ 2147483647 w 988"/>
                  <a:gd name="T5" fmla="*/ 2147483647 h 845"/>
                  <a:gd name="T6" fmla="*/ 0 w 988"/>
                  <a:gd name="T7" fmla="*/ 0 h 845"/>
                  <a:gd name="T8" fmla="*/ 2147483647 w 988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8" h="845">
                    <a:moveTo>
                      <a:pt x="988" y="710"/>
                    </a:moveTo>
                    <a:lnTo>
                      <a:pt x="934" y="777"/>
                    </a:lnTo>
                    <a:lnTo>
                      <a:pt x="875" y="845"/>
                    </a:lnTo>
                    <a:lnTo>
                      <a:pt x="0" y="0"/>
                    </a:lnTo>
                    <a:lnTo>
                      <a:pt x="988" y="71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3" name="Freeform 36"/>
              <p:cNvSpPr>
                <a:spLocks/>
              </p:cNvSpPr>
              <p:nvPr/>
            </p:nvSpPr>
            <p:spPr bwMode="auto">
              <a:xfrm>
                <a:off x="6099176" y="3432176"/>
                <a:ext cx="1568450" cy="1341438"/>
              </a:xfrm>
              <a:custGeom>
                <a:avLst/>
                <a:gdLst>
                  <a:gd name="T0" fmla="*/ 2147483647 w 988"/>
                  <a:gd name="T1" fmla="*/ 2147483647 h 845"/>
                  <a:gd name="T2" fmla="*/ 2147483647 w 988"/>
                  <a:gd name="T3" fmla="*/ 2147483647 h 845"/>
                  <a:gd name="T4" fmla="*/ 2147483647 w 988"/>
                  <a:gd name="T5" fmla="*/ 2147483647 h 845"/>
                  <a:gd name="T6" fmla="*/ 0 w 988"/>
                  <a:gd name="T7" fmla="*/ 0 h 845"/>
                  <a:gd name="T8" fmla="*/ 2147483647 w 988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88" h="845">
                    <a:moveTo>
                      <a:pt x="988" y="710"/>
                    </a:moveTo>
                    <a:lnTo>
                      <a:pt x="934" y="777"/>
                    </a:lnTo>
                    <a:lnTo>
                      <a:pt x="875" y="845"/>
                    </a:lnTo>
                    <a:lnTo>
                      <a:pt x="0" y="0"/>
                    </a:lnTo>
                    <a:lnTo>
                      <a:pt x="988" y="7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4" name="Freeform 37"/>
              <p:cNvSpPr>
                <a:spLocks/>
              </p:cNvSpPr>
              <p:nvPr/>
            </p:nvSpPr>
            <p:spPr bwMode="auto">
              <a:xfrm>
                <a:off x="6099176" y="3432176"/>
                <a:ext cx="1389063" cy="1528763"/>
              </a:xfrm>
              <a:custGeom>
                <a:avLst/>
                <a:gdLst>
                  <a:gd name="T0" fmla="*/ 2147483647 w 875"/>
                  <a:gd name="T1" fmla="*/ 2147483647 h 963"/>
                  <a:gd name="T2" fmla="*/ 2147483647 w 875"/>
                  <a:gd name="T3" fmla="*/ 2147483647 h 963"/>
                  <a:gd name="T4" fmla="*/ 2147483647 w 875"/>
                  <a:gd name="T5" fmla="*/ 2147483647 h 963"/>
                  <a:gd name="T6" fmla="*/ 0 w 875"/>
                  <a:gd name="T7" fmla="*/ 0 h 963"/>
                  <a:gd name="T8" fmla="*/ 2147483647 w 875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5" h="963">
                    <a:moveTo>
                      <a:pt x="875" y="845"/>
                    </a:moveTo>
                    <a:lnTo>
                      <a:pt x="812" y="904"/>
                    </a:lnTo>
                    <a:lnTo>
                      <a:pt x="740" y="963"/>
                    </a:lnTo>
                    <a:lnTo>
                      <a:pt x="0" y="0"/>
                    </a:lnTo>
                    <a:lnTo>
                      <a:pt x="875" y="845"/>
                    </a:lnTo>
                    <a:close/>
                  </a:path>
                </a:pathLst>
              </a:custGeom>
              <a:solidFill>
                <a:srgbClr val="698ED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5" name="Freeform 38"/>
              <p:cNvSpPr>
                <a:spLocks/>
              </p:cNvSpPr>
              <p:nvPr/>
            </p:nvSpPr>
            <p:spPr bwMode="auto">
              <a:xfrm>
                <a:off x="6099176" y="3432176"/>
                <a:ext cx="1389063" cy="1528763"/>
              </a:xfrm>
              <a:custGeom>
                <a:avLst/>
                <a:gdLst>
                  <a:gd name="T0" fmla="*/ 2147483647 w 875"/>
                  <a:gd name="T1" fmla="*/ 2147483647 h 963"/>
                  <a:gd name="T2" fmla="*/ 2147483647 w 875"/>
                  <a:gd name="T3" fmla="*/ 2147483647 h 963"/>
                  <a:gd name="T4" fmla="*/ 2147483647 w 875"/>
                  <a:gd name="T5" fmla="*/ 2147483647 h 963"/>
                  <a:gd name="T6" fmla="*/ 0 w 875"/>
                  <a:gd name="T7" fmla="*/ 0 h 963"/>
                  <a:gd name="T8" fmla="*/ 2147483647 w 875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5" h="963">
                    <a:moveTo>
                      <a:pt x="875" y="845"/>
                    </a:moveTo>
                    <a:lnTo>
                      <a:pt x="812" y="904"/>
                    </a:lnTo>
                    <a:lnTo>
                      <a:pt x="740" y="963"/>
                    </a:lnTo>
                    <a:lnTo>
                      <a:pt x="0" y="0"/>
                    </a:lnTo>
                    <a:lnTo>
                      <a:pt x="875" y="8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6" name="Freeform 39"/>
              <p:cNvSpPr>
                <a:spLocks/>
              </p:cNvSpPr>
              <p:nvPr/>
            </p:nvSpPr>
            <p:spPr bwMode="auto">
              <a:xfrm>
                <a:off x="6099176" y="3432176"/>
                <a:ext cx="1174750" cy="1685925"/>
              </a:xfrm>
              <a:custGeom>
                <a:avLst/>
                <a:gdLst>
                  <a:gd name="T0" fmla="*/ 2147483647 w 740"/>
                  <a:gd name="T1" fmla="*/ 2147483647 h 1062"/>
                  <a:gd name="T2" fmla="*/ 2147483647 w 740"/>
                  <a:gd name="T3" fmla="*/ 2147483647 h 1062"/>
                  <a:gd name="T4" fmla="*/ 2147483647 w 740"/>
                  <a:gd name="T5" fmla="*/ 2147483647 h 1062"/>
                  <a:gd name="T6" fmla="*/ 0 w 740"/>
                  <a:gd name="T7" fmla="*/ 0 h 1062"/>
                  <a:gd name="T8" fmla="*/ 2147483647 w 740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" h="1062">
                    <a:moveTo>
                      <a:pt x="740" y="963"/>
                    </a:moveTo>
                    <a:lnTo>
                      <a:pt x="668" y="1017"/>
                    </a:lnTo>
                    <a:lnTo>
                      <a:pt x="595" y="1062"/>
                    </a:lnTo>
                    <a:lnTo>
                      <a:pt x="0" y="0"/>
                    </a:lnTo>
                    <a:lnTo>
                      <a:pt x="740" y="963"/>
                    </a:lnTo>
                    <a:close/>
                  </a:path>
                </a:pathLst>
              </a:custGeom>
              <a:solidFill>
                <a:srgbClr val="8CC16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7" name="Freeform 40"/>
              <p:cNvSpPr>
                <a:spLocks/>
              </p:cNvSpPr>
              <p:nvPr/>
            </p:nvSpPr>
            <p:spPr bwMode="auto">
              <a:xfrm>
                <a:off x="6099176" y="3432176"/>
                <a:ext cx="1174750" cy="1685925"/>
              </a:xfrm>
              <a:custGeom>
                <a:avLst/>
                <a:gdLst>
                  <a:gd name="T0" fmla="*/ 2147483647 w 740"/>
                  <a:gd name="T1" fmla="*/ 2147483647 h 1062"/>
                  <a:gd name="T2" fmla="*/ 2147483647 w 740"/>
                  <a:gd name="T3" fmla="*/ 2147483647 h 1062"/>
                  <a:gd name="T4" fmla="*/ 2147483647 w 740"/>
                  <a:gd name="T5" fmla="*/ 2147483647 h 1062"/>
                  <a:gd name="T6" fmla="*/ 0 w 740"/>
                  <a:gd name="T7" fmla="*/ 0 h 1062"/>
                  <a:gd name="T8" fmla="*/ 2147483647 w 740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0" h="1062">
                    <a:moveTo>
                      <a:pt x="740" y="963"/>
                    </a:moveTo>
                    <a:lnTo>
                      <a:pt x="668" y="1017"/>
                    </a:lnTo>
                    <a:lnTo>
                      <a:pt x="595" y="1062"/>
                    </a:lnTo>
                    <a:lnTo>
                      <a:pt x="0" y="0"/>
                    </a:lnTo>
                    <a:lnTo>
                      <a:pt x="740" y="9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8" name="Freeform 41"/>
              <p:cNvSpPr>
                <a:spLocks/>
              </p:cNvSpPr>
              <p:nvPr/>
            </p:nvSpPr>
            <p:spPr bwMode="auto">
              <a:xfrm>
                <a:off x="6099176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2147483647 w 595"/>
                  <a:gd name="T5" fmla="*/ 2147483647 h 1139"/>
                  <a:gd name="T6" fmla="*/ 0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595" y="1062"/>
                    </a:moveTo>
                    <a:lnTo>
                      <a:pt x="514" y="1103"/>
                    </a:lnTo>
                    <a:lnTo>
                      <a:pt x="433" y="1139"/>
                    </a:lnTo>
                    <a:lnTo>
                      <a:pt x="0" y="0"/>
                    </a:lnTo>
                    <a:lnTo>
                      <a:pt x="595" y="1062"/>
                    </a:lnTo>
                    <a:close/>
                  </a:path>
                </a:pathLst>
              </a:custGeom>
              <a:solidFill>
                <a:srgbClr val="327DC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69" name="Freeform 42"/>
              <p:cNvSpPr>
                <a:spLocks/>
              </p:cNvSpPr>
              <p:nvPr/>
            </p:nvSpPr>
            <p:spPr bwMode="auto">
              <a:xfrm>
                <a:off x="6099176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2147483647 w 595"/>
                  <a:gd name="T5" fmla="*/ 2147483647 h 1139"/>
                  <a:gd name="T6" fmla="*/ 0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595" y="1062"/>
                    </a:moveTo>
                    <a:lnTo>
                      <a:pt x="514" y="1103"/>
                    </a:lnTo>
                    <a:lnTo>
                      <a:pt x="433" y="1139"/>
                    </a:lnTo>
                    <a:lnTo>
                      <a:pt x="0" y="0"/>
                    </a:lnTo>
                    <a:lnTo>
                      <a:pt x="595" y="10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0" name="Freeform 43"/>
              <p:cNvSpPr>
                <a:spLocks/>
              </p:cNvSpPr>
              <p:nvPr/>
            </p:nvSpPr>
            <p:spPr bwMode="auto">
              <a:xfrm>
                <a:off x="6099176" y="3432176"/>
                <a:ext cx="687388" cy="1887538"/>
              </a:xfrm>
              <a:custGeom>
                <a:avLst/>
                <a:gdLst>
                  <a:gd name="T0" fmla="*/ 2147483647 w 433"/>
                  <a:gd name="T1" fmla="*/ 2147483647 h 1189"/>
                  <a:gd name="T2" fmla="*/ 2147483647 w 433"/>
                  <a:gd name="T3" fmla="*/ 2147483647 h 1189"/>
                  <a:gd name="T4" fmla="*/ 2147483647 w 433"/>
                  <a:gd name="T5" fmla="*/ 2147483647 h 1189"/>
                  <a:gd name="T6" fmla="*/ 0 w 433"/>
                  <a:gd name="T7" fmla="*/ 0 h 1189"/>
                  <a:gd name="T8" fmla="*/ 2147483647 w 433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3" h="1189">
                    <a:moveTo>
                      <a:pt x="433" y="1139"/>
                    </a:moveTo>
                    <a:lnTo>
                      <a:pt x="347" y="1166"/>
                    </a:lnTo>
                    <a:lnTo>
                      <a:pt x="262" y="1189"/>
                    </a:lnTo>
                    <a:lnTo>
                      <a:pt x="0" y="0"/>
                    </a:lnTo>
                    <a:lnTo>
                      <a:pt x="433" y="1139"/>
                    </a:lnTo>
                    <a:close/>
                  </a:path>
                </a:pathLst>
              </a:custGeom>
              <a:solidFill>
                <a:srgbClr val="D2601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1" name="Freeform 44"/>
              <p:cNvSpPr>
                <a:spLocks/>
              </p:cNvSpPr>
              <p:nvPr/>
            </p:nvSpPr>
            <p:spPr bwMode="auto">
              <a:xfrm>
                <a:off x="6099176" y="3432176"/>
                <a:ext cx="687388" cy="1887538"/>
              </a:xfrm>
              <a:custGeom>
                <a:avLst/>
                <a:gdLst>
                  <a:gd name="T0" fmla="*/ 2147483647 w 433"/>
                  <a:gd name="T1" fmla="*/ 2147483647 h 1189"/>
                  <a:gd name="T2" fmla="*/ 2147483647 w 433"/>
                  <a:gd name="T3" fmla="*/ 2147483647 h 1189"/>
                  <a:gd name="T4" fmla="*/ 2147483647 w 433"/>
                  <a:gd name="T5" fmla="*/ 2147483647 h 1189"/>
                  <a:gd name="T6" fmla="*/ 0 w 433"/>
                  <a:gd name="T7" fmla="*/ 0 h 1189"/>
                  <a:gd name="T8" fmla="*/ 2147483647 w 433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3" h="1189">
                    <a:moveTo>
                      <a:pt x="433" y="1139"/>
                    </a:moveTo>
                    <a:lnTo>
                      <a:pt x="347" y="1166"/>
                    </a:lnTo>
                    <a:lnTo>
                      <a:pt x="262" y="1189"/>
                    </a:lnTo>
                    <a:lnTo>
                      <a:pt x="0" y="0"/>
                    </a:lnTo>
                    <a:lnTo>
                      <a:pt x="433" y="11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2" name="Freeform 45"/>
              <p:cNvSpPr>
                <a:spLocks/>
              </p:cNvSpPr>
              <p:nvPr/>
            </p:nvSpPr>
            <p:spPr bwMode="auto">
              <a:xfrm>
                <a:off x="6099176" y="3432176"/>
                <a:ext cx="415925" cy="1930400"/>
              </a:xfrm>
              <a:custGeom>
                <a:avLst/>
                <a:gdLst>
                  <a:gd name="T0" fmla="*/ 2147483647 w 262"/>
                  <a:gd name="T1" fmla="*/ 2147483647 h 1216"/>
                  <a:gd name="T2" fmla="*/ 2147483647 w 262"/>
                  <a:gd name="T3" fmla="*/ 2147483647 h 1216"/>
                  <a:gd name="T4" fmla="*/ 2147483647 w 262"/>
                  <a:gd name="T5" fmla="*/ 2147483647 h 1216"/>
                  <a:gd name="T6" fmla="*/ 0 w 262"/>
                  <a:gd name="T7" fmla="*/ 0 h 1216"/>
                  <a:gd name="T8" fmla="*/ 2147483647 w 262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1216">
                    <a:moveTo>
                      <a:pt x="262" y="1189"/>
                    </a:moveTo>
                    <a:lnTo>
                      <a:pt x="176" y="1202"/>
                    </a:lnTo>
                    <a:lnTo>
                      <a:pt x="86" y="1216"/>
                    </a:lnTo>
                    <a:lnTo>
                      <a:pt x="0" y="0"/>
                    </a:lnTo>
                    <a:lnTo>
                      <a:pt x="262" y="1189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3" name="Freeform 46"/>
              <p:cNvSpPr>
                <a:spLocks/>
              </p:cNvSpPr>
              <p:nvPr/>
            </p:nvSpPr>
            <p:spPr bwMode="auto">
              <a:xfrm>
                <a:off x="6099176" y="3432176"/>
                <a:ext cx="415925" cy="1930400"/>
              </a:xfrm>
              <a:custGeom>
                <a:avLst/>
                <a:gdLst>
                  <a:gd name="T0" fmla="*/ 2147483647 w 262"/>
                  <a:gd name="T1" fmla="*/ 2147483647 h 1216"/>
                  <a:gd name="T2" fmla="*/ 2147483647 w 262"/>
                  <a:gd name="T3" fmla="*/ 2147483647 h 1216"/>
                  <a:gd name="T4" fmla="*/ 2147483647 w 262"/>
                  <a:gd name="T5" fmla="*/ 2147483647 h 1216"/>
                  <a:gd name="T6" fmla="*/ 0 w 262"/>
                  <a:gd name="T7" fmla="*/ 0 h 1216"/>
                  <a:gd name="T8" fmla="*/ 2147483647 w 262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1216">
                    <a:moveTo>
                      <a:pt x="262" y="1189"/>
                    </a:moveTo>
                    <a:lnTo>
                      <a:pt x="176" y="1202"/>
                    </a:lnTo>
                    <a:lnTo>
                      <a:pt x="86" y="1216"/>
                    </a:lnTo>
                    <a:lnTo>
                      <a:pt x="0" y="0"/>
                    </a:lnTo>
                    <a:lnTo>
                      <a:pt x="262" y="11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4" name="Freeform 47"/>
              <p:cNvSpPr>
                <a:spLocks/>
              </p:cNvSpPr>
              <p:nvPr/>
            </p:nvSpPr>
            <p:spPr bwMode="auto">
              <a:xfrm>
                <a:off x="5956301" y="3432176"/>
                <a:ext cx="279400" cy="1930400"/>
              </a:xfrm>
              <a:custGeom>
                <a:avLst/>
                <a:gdLst>
                  <a:gd name="T0" fmla="*/ 2147483647 w 176"/>
                  <a:gd name="T1" fmla="*/ 2147483647 h 1216"/>
                  <a:gd name="T2" fmla="*/ 2147483647 w 176"/>
                  <a:gd name="T3" fmla="*/ 2147483647 h 1216"/>
                  <a:gd name="T4" fmla="*/ 0 w 176"/>
                  <a:gd name="T5" fmla="*/ 2147483647 h 1216"/>
                  <a:gd name="T6" fmla="*/ 2147483647 w 176"/>
                  <a:gd name="T7" fmla="*/ 0 h 1216"/>
                  <a:gd name="T8" fmla="*/ 2147483647 w 17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16">
                    <a:moveTo>
                      <a:pt x="176" y="1216"/>
                    </a:moveTo>
                    <a:lnTo>
                      <a:pt x="90" y="1216"/>
                    </a:lnTo>
                    <a:lnTo>
                      <a:pt x="0" y="1216"/>
                    </a:lnTo>
                    <a:lnTo>
                      <a:pt x="90" y="0"/>
                    </a:lnTo>
                    <a:lnTo>
                      <a:pt x="176" y="1216"/>
                    </a:lnTo>
                    <a:close/>
                  </a:path>
                </a:pathLst>
              </a:custGeom>
              <a:solidFill>
                <a:srgbClr val="CC9A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5" name="Freeform 48"/>
              <p:cNvSpPr>
                <a:spLocks/>
              </p:cNvSpPr>
              <p:nvPr/>
            </p:nvSpPr>
            <p:spPr bwMode="auto">
              <a:xfrm>
                <a:off x="5956301" y="3432176"/>
                <a:ext cx="279400" cy="1930400"/>
              </a:xfrm>
              <a:custGeom>
                <a:avLst/>
                <a:gdLst>
                  <a:gd name="T0" fmla="*/ 2147483647 w 176"/>
                  <a:gd name="T1" fmla="*/ 2147483647 h 1216"/>
                  <a:gd name="T2" fmla="*/ 2147483647 w 176"/>
                  <a:gd name="T3" fmla="*/ 2147483647 h 1216"/>
                  <a:gd name="T4" fmla="*/ 0 w 176"/>
                  <a:gd name="T5" fmla="*/ 2147483647 h 1216"/>
                  <a:gd name="T6" fmla="*/ 2147483647 w 176"/>
                  <a:gd name="T7" fmla="*/ 0 h 1216"/>
                  <a:gd name="T8" fmla="*/ 2147483647 w 17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6" h="1216">
                    <a:moveTo>
                      <a:pt x="176" y="1216"/>
                    </a:moveTo>
                    <a:lnTo>
                      <a:pt x="90" y="1216"/>
                    </a:lnTo>
                    <a:lnTo>
                      <a:pt x="0" y="1216"/>
                    </a:lnTo>
                    <a:lnTo>
                      <a:pt x="90" y="0"/>
                    </a:lnTo>
                    <a:lnTo>
                      <a:pt x="176" y="12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6" name="Freeform 49"/>
              <p:cNvSpPr>
                <a:spLocks/>
              </p:cNvSpPr>
              <p:nvPr/>
            </p:nvSpPr>
            <p:spPr bwMode="auto">
              <a:xfrm>
                <a:off x="5676901" y="3432176"/>
                <a:ext cx="422275" cy="1930400"/>
              </a:xfrm>
              <a:custGeom>
                <a:avLst/>
                <a:gdLst>
                  <a:gd name="T0" fmla="*/ 2147483647 w 266"/>
                  <a:gd name="T1" fmla="*/ 2147483647 h 1216"/>
                  <a:gd name="T2" fmla="*/ 2147483647 w 266"/>
                  <a:gd name="T3" fmla="*/ 2147483647 h 1216"/>
                  <a:gd name="T4" fmla="*/ 0 w 266"/>
                  <a:gd name="T5" fmla="*/ 2147483647 h 1216"/>
                  <a:gd name="T6" fmla="*/ 2147483647 w 266"/>
                  <a:gd name="T7" fmla="*/ 0 h 1216"/>
                  <a:gd name="T8" fmla="*/ 2147483647 w 26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1216">
                    <a:moveTo>
                      <a:pt x="176" y="1216"/>
                    </a:moveTo>
                    <a:lnTo>
                      <a:pt x="86" y="1202"/>
                    </a:lnTo>
                    <a:lnTo>
                      <a:pt x="0" y="1189"/>
                    </a:lnTo>
                    <a:lnTo>
                      <a:pt x="266" y="0"/>
                    </a:lnTo>
                    <a:lnTo>
                      <a:pt x="176" y="1216"/>
                    </a:lnTo>
                    <a:close/>
                  </a:path>
                </a:pathLst>
              </a:custGeom>
              <a:solidFill>
                <a:srgbClr val="7030A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7" name="Freeform 50"/>
              <p:cNvSpPr>
                <a:spLocks/>
              </p:cNvSpPr>
              <p:nvPr/>
            </p:nvSpPr>
            <p:spPr bwMode="auto">
              <a:xfrm>
                <a:off x="5676901" y="3432176"/>
                <a:ext cx="422275" cy="1930400"/>
              </a:xfrm>
              <a:custGeom>
                <a:avLst/>
                <a:gdLst>
                  <a:gd name="T0" fmla="*/ 2147483647 w 266"/>
                  <a:gd name="T1" fmla="*/ 2147483647 h 1216"/>
                  <a:gd name="T2" fmla="*/ 2147483647 w 266"/>
                  <a:gd name="T3" fmla="*/ 2147483647 h 1216"/>
                  <a:gd name="T4" fmla="*/ 0 w 266"/>
                  <a:gd name="T5" fmla="*/ 2147483647 h 1216"/>
                  <a:gd name="T6" fmla="*/ 2147483647 w 266"/>
                  <a:gd name="T7" fmla="*/ 0 h 1216"/>
                  <a:gd name="T8" fmla="*/ 2147483647 w 266"/>
                  <a:gd name="T9" fmla="*/ 2147483647 h 1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1216">
                    <a:moveTo>
                      <a:pt x="176" y="1216"/>
                    </a:moveTo>
                    <a:lnTo>
                      <a:pt x="86" y="1202"/>
                    </a:lnTo>
                    <a:lnTo>
                      <a:pt x="0" y="1189"/>
                    </a:lnTo>
                    <a:lnTo>
                      <a:pt x="266" y="0"/>
                    </a:lnTo>
                    <a:lnTo>
                      <a:pt x="176" y="12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8" name="Freeform 51"/>
              <p:cNvSpPr>
                <a:spLocks/>
              </p:cNvSpPr>
              <p:nvPr/>
            </p:nvSpPr>
            <p:spPr bwMode="auto">
              <a:xfrm>
                <a:off x="5405438" y="3432176"/>
                <a:ext cx="693738" cy="1887538"/>
              </a:xfrm>
              <a:custGeom>
                <a:avLst/>
                <a:gdLst>
                  <a:gd name="T0" fmla="*/ 2147483647 w 437"/>
                  <a:gd name="T1" fmla="*/ 2147483647 h 1189"/>
                  <a:gd name="T2" fmla="*/ 2147483647 w 437"/>
                  <a:gd name="T3" fmla="*/ 2147483647 h 1189"/>
                  <a:gd name="T4" fmla="*/ 0 w 437"/>
                  <a:gd name="T5" fmla="*/ 2147483647 h 1189"/>
                  <a:gd name="T6" fmla="*/ 2147483647 w 437"/>
                  <a:gd name="T7" fmla="*/ 0 h 1189"/>
                  <a:gd name="T8" fmla="*/ 2147483647 w 437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" h="1189">
                    <a:moveTo>
                      <a:pt x="171" y="1189"/>
                    </a:moveTo>
                    <a:lnTo>
                      <a:pt x="86" y="1166"/>
                    </a:lnTo>
                    <a:lnTo>
                      <a:pt x="0" y="1139"/>
                    </a:lnTo>
                    <a:lnTo>
                      <a:pt x="437" y="0"/>
                    </a:lnTo>
                    <a:lnTo>
                      <a:pt x="171" y="1189"/>
                    </a:lnTo>
                    <a:close/>
                  </a:path>
                </a:pathLst>
              </a:custGeom>
              <a:solidFill>
                <a:srgbClr val="5A8A3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79" name="Freeform 52"/>
              <p:cNvSpPr>
                <a:spLocks/>
              </p:cNvSpPr>
              <p:nvPr/>
            </p:nvSpPr>
            <p:spPr bwMode="auto">
              <a:xfrm>
                <a:off x="5405438" y="3432176"/>
                <a:ext cx="693738" cy="1887538"/>
              </a:xfrm>
              <a:custGeom>
                <a:avLst/>
                <a:gdLst>
                  <a:gd name="T0" fmla="*/ 2147483647 w 437"/>
                  <a:gd name="T1" fmla="*/ 2147483647 h 1189"/>
                  <a:gd name="T2" fmla="*/ 2147483647 w 437"/>
                  <a:gd name="T3" fmla="*/ 2147483647 h 1189"/>
                  <a:gd name="T4" fmla="*/ 0 w 437"/>
                  <a:gd name="T5" fmla="*/ 2147483647 h 1189"/>
                  <a:gd name="T6" fmla="*/ 2147483647 w 437"/>
                  <a:gd name="T7" fmla="*/ 0 h 1189"/>
                  <a:gd name="T8" fmla="*/ 2147483647 w 437"/>
                  <a:gd name="T9" fmla="*/ 2147483647 h 1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7" h="1189">
                    <a:moveTo>
                      <a:pt x="171" y="1189"/>
                    </a:moveTo>
                    <a:lnTo>
                      <a:pt x="86" y="1166"/>
                    </a:lnTo>
                    <a:lnTo>
                      <a:pt x="0" y="1139"/>
                    </a:lnTo>
                    <a:lnTo>
                      <a:pt x="437" y="0"/>
                    </a:lnTo>
                    <a:lnTo>
                      <a:pt x="171" y="118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0" name="Freeform 53"/>
              <p:cNvSpPr>
                <a:spLocks/>
              </p:cNvSpPr>
              <p:nvPr/>
            </p:nvSpPr>
            <p:spPr bwMode="auto">
              <a:xfrm>
                <a:off x="5154613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0 w 595"/>
                  <a:gd name="T5" fmla="*/ 2147483647 h 1139"/>
                  <a:gd name="T6" fmla="*/ 2147483647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158" y="1139"/>
                    </a:moveTo>
                    <a:lnTo>
                      <a:pt x="77" y="1103"/>
                    </a:lnTo>
                    <a:lnTo>
                      <a:pt x="0" y="1062"/>
                    </a:lnTo>
                    <a:lnTo>
                      <a:pt x="595" y="0"/>
                    </a:lnTo>
                    <a:lnTo>
                      <a:pt x="158" y="1139"/>
                    </a:lnTo>
                    <a:close/>
                  </a:path>
                </a:pathLst>
              </a:custGeom>
              <a:solidFill>
                <a:srgbClr val="9DC3E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1" name="Freeform 54"/>
              <p:cNvSpPr>
                <a:spLocks/>
              </p:cNvSpPr>
              <p:nvPr/>
            </p:nvSpPr>
            <p:spPr bwMode="auto">
              <a:xfrm>
                <a:off x="5154613" y="3432176"/>
                <a:ext cx="944563" cy="1808163"/>
              </a:xfrm>
              <a:custGeom>
                <a:avLst/>
                <a:gdLst>
                  <a:gd name="T0" fmla="*/ 2147483647 w 595"/>
                  <a:gd name="T1" fmla="*/ 2147483647 h 1139"/>
                  <a:gd name="T2" fmla="*/ 2147483647 w 595"/>
                  <a:gd name="T3" fmla="*/ 2147483647 h 1139"/>
                  <a:gd name="T4" fmla="*/ 0 w 595"/>
                  <a:gd name="T5" fmla="*/ 2147483647 h 1139"/>
                  <a:gd name="T6" fmla="*/ 2147483647 w 595"/>
                  <a:gd name="T7" fmla="*/ 0 h 1139"/>
                  <a:gd name="T8" fmla="*/ 2147483647 w 595"/>
                  <a:gd name="T9" fmla="*/ 2147483647 h 1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5" h="1139">
                    <a:moveTo>
                      <a:pt x="158" y="1139"/>
                    </a:moveTo>
                    <a:lnTo>
                      <a:pt x="77" y="1103"/>
                    </a:lnTo>
                    <a:lnTo>
                      <a:pt x="0" y="1062"/>
                    </a:lnTo>
                    <a:lnTo>
                      <a:pt x="595" y="0"/>
                    </a:lnTo>
                    <a:lnTo>
                      <a:pt x="158" y="11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2" name="Freeform 55"/>
              <p:cNvSpPr>
                <a:spLocks/>
              </p:cNvSpPr>
              <p:nvPr/>
            </p:nvSpPr>
            <p:spPr bwMode="auto">
              <a:xfrm>
                <a:off x="4918076" y="3432176"/>
                <a:ext cx="1181100" cy="1685925"/>
              </a:xfrm>
              <a:custGeom>
                <a:avLst/>
                <a:gdLst>
                  <a:gd name="T0" fmla="*/ 2147483647 w 744"/>
                  <a:gd name="T1" fmla="*/ 2147483647 h 1062"/>
                  <a:gd name="T2" fmla="*/ 2147483647 w 744"/>
                  <a:gd name="T3" fmla="*/ 2147483647 h 1062"/>
                  <a:gd name="T4" fmla="*/ 0 w 744"/>
                  <a:gd name="T5" fmla="*/ 2147483647 h 1062"/>
                  <a:gd name="T6" fmla="*/ 2147483647 w 744"/>
                  <a:gd name="T7" fmla="*/ 0 h 1062"/>
                  <a:gd name="T8" fmla="*/ 2147483647 w 744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4" h="1062">
                    <a:moveTo>
                      <a:pt x="149" y="1062"/>
                    </a:moveTo>
                    <a:lnTo>
                      <a:pt x="72" y="1017"/>
                    </a:lnTo>
                    <a:lnTo>
                      <a:pt x="0" y="963"/>
                    </a:lnTo>
                    <a:lnTo>
                      <a:pt x="744" y="0"/>
                    </a:lnTo>
                    <a:lnTo>
                      <a:pt x="149" y="1062"/>
                    </a:lnTo>
                    <a:close/>
                  </a:path>
                </a:pathLst>
              </a:custGeom>
              <a:solidFill>
                <a:srgbClr val="F4B18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3" name="Freeform 56"/>
              <p:cNvSpPr>
                <a:spLocks/>
              </p:cNvSpPr>
              <p:nvPr/>
            </p:nvSpPr>
            <p:spPr bwMode="auto">
              <a:xfrm>
                <a:off x="4918076" y="3432176"/>
                <a:ext cx="1181100" cy="1685925"/>
              </a:xfrm>
              <a:custGeom>
                <a:avLst/>
                <a:gdLst>
                  <a:gd name="T0" fmla="*/ 2147483647 w 744"/>
                  <a:gd name="T1" fmla="*/ 2147483647 h 1062"/>
                  <a:gd name="T2" fmla="*/ 2147483647 w 744"/>
                  <a:gd name="T3" fmla="*/ 2147483647 h 1062"/>
                  <a:gd name="T4" fmla="*/ 0 w 744"/>
                  <a:gd name="T5" fmla="*/ 2147483647 h 1062"/>
                  <a:gd name="T6" fmla="*/ 2147483647 w 744"/>
                  <a:gd name="T7" fmla="*/ 0 h 1062"/>
                  <a:gd name="T8" fmla="*/ 2147483647 w 744"/>
                  <a:gd name="T9" fmla="*/ 2147483647 h 10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4" h="1062">
                    <a:moveTo>
                      <a:pt x="149" y="1062"/>
                    </a:moveTo>
                    <a:lnTo>
                      <a:pt x="72" y="1017"/>
                    </a:lnTo>
                    <a:lnTo>
                      <a:pt x="0" y="963"/>
                    </a:lnTo>
                    <a:lnTo>
                      <a:pt x="744" y="0"/>
                    </a:lnTo>
                    <a:lnTo>
                      <a:pt x="149" y="106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4" name="Freeform 57"/>
              <p:cNvSpPr>
                <a:spLocks/>
              </p:cNvSpPr>
              <p:nvPr/>
            </p:nvSpPr>
            <p:spPr bwMode="auto">
              <a:xfrm>
                <a:off x="4703763" y="3432176"/>
                <a:ext cx="1395413" cy="1528763"/>
              </a:xfrm>
              <a:custGeom>
                <a:avLst/>
                <a:gdLst>
                  <a:gd name="T0" fmla="*/ 2147483647 w 879"/>
                  <a:gd name="T1" fmla="*/ 2147483647 h 963"/>
                  <a:gd name="T2" fmla="*/ 2147483647 w 879"/>
                  <a:gd name="T3" fmla="*/ 2147483647 h 963"/>
                  <a:gd name="T4" fmla="*/ 0 w 879"/>
                  <a:gd name="T5" fmla="*/ 2147483647 h 963"/>
                  <a:gd name="T6" fmla="*/ 2147483647 w 879"/>
                  <a:gd name="T7" fmla="*/ 0 h 963"/>
                  <a:gd name="T8" fmla="*/ 2147483647 w 879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9" h="963">
                    <a:moveTo>
                      <a:pt x="135" y="963"/>
                    </a:moveTo>
                    <a:lnTo>
                      <a:pt x="68" y="904"/>
                    </a:lnTo>
                    <a:lnTo>
                      <a:pt x="0" y="845"/>
                    </a:lnTo>
                    <a:lnTo>
                      <a:pt x="879" y="0"/>
                    </a:lnTo>
                    <a:lnTo>
                      <a:pt x="135" y="963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5" name="Freeform 58"/>
              <p:cNvSpPr>
                <a:spLocks/>
              </p:cNvSpPr>
              <p:nvPr/>
            </p:nvSpPr>
            <p:spPr bwMode="auto">
              <a:xfrm>
                <a:off x="4703763" y="3432176"/>
                <a:ext cx="1395413" cy="1528763"/>
              </a:xfrm>
              <a:custGeom>
                <a:avLst/>
                <a:gdLst>
                  <a:gd name="T0" fmla="*/ 2147483647 w 879"/>
                  <a:gd name="T1" fmla="*/ 2147483647 h 963"/>
                  <a:gd name="T2" fmla="*/ 2147483647 w 879"/>
                  <a:gd name="T3" fmla="*/ 2147483647 h 963"/>
                  <a:gd name="T4" fmla="*/ 0 w 879"/>
                  <a:gd name="T5" fmla="*/ 2147483647 h 963"/>
                  <a:gd name="T6" fmla="*/ 2147483647 w 879"/>
                  <a:gd name="T7" fmla="*/ 0 h 963"/>
                  <a:gd name="T8" fmla="*/ 2147483647 w 879"/>
                  <a:gd name="T9" fmla="*/ 2147483647 h 9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9" h="963">
                    <a:moveTo>
                      <a:pt x="135" y="963"/>
                    </a:moveTo>
                    <a:lnTo>
                      <a:pt x="68" y="904"/>
                    </a:lnTo>
                    <a:lnTo>
                      <a:pt x="0" y="845"/>
                    </a:lnTo>
                    <a:lnTo>
                      <a:pt x="879" y="0"/>
                    </a:lnTo>
                    <a:lnTo>
                      <a:pt x="135" y="9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6" name="Freeform 59"/>
              <p:cNvSpPr>
                <a:spLocks/>
              </p:cNvSpPr>
              <p:nvPr/>
            </p:nvSpPr>
            <p:spPr bwMode="auto">
              <a:xfrm>
                <a:off x="4524376" y="3432176"/>
                <a:ext cx="1574800" cy="1341438"/>
              </a:xfrm>
              <a:custGeom>
                <a:avLst/>
                <a:gdLst>
                  <a:gd name="T0" fmla="*/ 2147483647 w 992"/>
                  <a:gd name="T1" fmla="*/ 2147483647 h 845"/>
                  <a:gd name="T2" fmla="*/ 2147483647 w 992"/>
                  <a:gd name="T3" fmla="*/ 2147483647 h 845"/>
                  <a:gd name="T4" fmla="*/ 0 w 992"/>
                  <a:gd name="T5" fmla="*/ 2147483647 h 845"/>
                  <a:gd name="T6" fmla="*/ 2147483647 w 992"/>
                  <a:gd name="T7" fmla="*/ 0 h 845"/>
                  <a:gd name="T8" fmla="*/ 2147483647 w 992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2" h="845">
                    <a:moveTo>
                      <a:pt x="113" y="845"/>
                    </a:moveTo>
                    <a:lnTo>
                      <a:pt x="54" y="777"/>
                    </a:lnTo>
                    <a:lnTo>
                      <a:pt x="0" y="710"/>
                    </a:lnTo>
                    <a:lnTo>
                      <a:pt x="992" y="0"/>
                    </a:lnTo>
                    <a:lnTo>
                      <a:pt x="113" y="8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7" name="Freeform 60"/>
              <p:cNvSpPr>
                <a:spLocks/>
              </p:cNvSpPr>
              <p:nvPr/>
            </p:nvSpPr>
            <p:spPr bwMode="auto">
              <a:xfrm>
                <a:off x="4524376" y="3432176"/>
                <a:ext cx="1574800" cy="1341438"/>
              </a:xfrm>
              <a:custGeom>
                <a:avLst/>
                <a:gdLst>
                  <a:gd name="T0" fmla="*/ 2147483647 w 992"/>
                  <a:gd name="T1" fmla="*/ 2147483647 h 845"/>
                  <a:gd name="T2" fmla="*/ 2147483647 w 992"/>
                  <a:gd name="T3" fmla="*/ 2147483647 h 845"/>
                  <a:gd name="T4" fmla="*/ 0 w 992"/>
                  <a:gd name="T5" fmla="*/ 2147483647 h 845"/>
                  <a:gd name="T6" fmla="*/ 2147483647 w 992"/>
                  <a:gd name="T7" fmla="*/ 0 h 845"/>
                  <a:gd name="T8" fmla="*/ 2147483647 w 992"/>
                  <a:gd name="T9" fmla="*/ 2147483647 h 8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2" h="845">
                    <a:moveTo>
                      <a:pt x="113" y="845"/>
                    </a:moveTo>
                    <a:lnTo>
                      <a:pt x="54" y="777"/>
                    </a:lnTo>
                    <a:lnTo>
                      <a:pt x="0" y="710"/>
                    </a:lnTo>
                    <a:lnTo>
                      <a:pt x="992" y="0"/>
                    </a:lnTo>
                    <a:lnTo>
                      <a:pt x="113" y="84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8" name="Freeform 61"/>
              <p:cNvSpPr>
                <a:spLocks/>
              </p:cNvSpPr>
              <p:nvPr/>
            </p:nvSpPr>
            <p:spPr bwMode="auto">
              <a:xfrm>
                <a:off x="4381501" y="3432176"/>
                <a:ext cx="1717675" cy="1127125"/>
              </a:xfrm>
              <a:custGeom>
                <a:avLst/>
                <a:gdLst>
                  <a:gd name="T0" fmla="*/ 2147483647 w 1082"/>
                  <a:gd name="T1" fmla="*/ 2147483647 h 710"/>
                  <a:gd name="T2" fmla="*/ 2147483647 w 1082"/>
                  <a:gd name="T3" fmla="*/ 2147483647 h 710"/>
                  <a:gd name="T4" fmla="*/ 0 w 1082"/>
                  <a:gd name="T5" fmla="*/ 2147483647 h 710"/>
                  <a:gd name="T6" fmla="*/ 2147483647 w 1082"/>
                  <a:gd name="T7" fmla="*/ 0 h 710"/>
                  <a:gd name="T8" fmla="*/ 2147483647 w 1082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2" h="710">
                    <a:moveTo>
                      <a:pt x="90" y="710"/>
                    </a:moveTo>
                    <a:lnTo>
                      <a:pt x="41" y="633"/>
                    </a:lnTo>
                    <a:lnTo>
                      <a:pt x="0" y="556"/>
                    </a:lnTo>
                    <a:lnTo>
                      <a:pt x="1082" y="0"/>
                    </a:lnTo>
                    <a:lnTo>
                      <a:pt x="90" y="710"/>
                    </a:lnTo>
                    <a:close/>
                  </a:path>
                </a:pathLst>
              </a:custGeom>
              <a:solidFill>
                <a:srgbClr val="8FAAD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89" name="Freeform 62"/>
              <p:cNvSpPr>
                <a:spLocks/>
              </p:cNvSpPr>
              <p:nvPr/>
            </p:nvSpPr>
            <p:spPr bwMode="auto">
              <a:xfrm>
                <a:off x="4381501" y="3432176"/>
                <a:ext cx="1717675" cy="1127125"/>
              </a:xfrm>
              <a:custGeom>
                <a:avLst/>
                <a:gdLst>
                  <a:gd name="T0" fmla="*/ 2147483647 w 1082"/>
                  <a:gd name="T1" fmla="*/ 2147483647 h 710"/>
                  <a:gd name="T2" fmla="*/ 2147483647 w 1082"/>
                  <a:gd name="T3" fmla="*/ 2147483647 h 710"/>
                  <a:gd name="T4" fmla="*/ 0 w 1082"/>
                  <a:gd name="T5" fmla="*/ 2147483647 h 710"/>
                  <a:gd name="T6" fmla="*/ 2147483647 w 1082"/>
                  <a:gd name="T7" fmla="*/ 0 h 710"/>
                  <a:gd name="T8" fmla="*/ 2147483647 w 1082"/>
                  <a:gd name="T9" fmla="*/ 2147483647 h 7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82" h="710">
                    <a:moveTo>
                      <a:pt x="90" y="710"/>
                    </a:moveTo>
                    <a:lnTo>
                      <a:pt x="41" y="633"/>
                    </a:lnTo>
                    <a:lnTo>
                      <a:pt x="0" y="556"/>
                    </a:lnTo>
                    <a:lnTo>
                      <a:pt x="1082" y="0"/>
                    </a:lnTo>
                    <a:lnTo>
                      <a:pt x="90" y="71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0" name="Freeform 63"/>
              <p:cNvSpPr>
                <a:spLocks/>
              </p:cNvSpPr>
              <p:nvPr/>
            </p:nvSpPr>
            <p:spPr bwMode="auto">
              <a:xfrm>
                <a:off x="4267201" y="3432176"/>
                <a:ext cx="1831975" cy="882650"/>
              </a:xfrm>
              <a:custGeom>
                <a:avLst/>
                <a:gdLst>
                  <a:gd name="T0" fmla="*/ 2147483647 w 1154"/>
                  <a:gd name="T1" fmla="*/ 2147483647 h 556"/>
                  <a:gd name="T2" fmla="*/ 2147483647 w 1154"/>
                  <a:gd name="T3" fmla="*/ 2147483647 h 556"/>
                  <a:gd name="T4" fmla="*/ 0 w 1154"/>
                  <a:gd name="T5" fmla="*/ 2147483647 h 556"/>
                  <a:gd name="T6" fmla="*/ 2147483647 w 1154"/>
                  <a:gd name="T7" fmla="*/ 0 h 556"/>
                  <a:gd name="T8" fmla="*/ 2147483647 w 1154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4" h="556">
                    <a:moveTo>
                      <a:pt x="72" y="556"/>
                    </a:moveTo>
                    <a:lnTo>
                      <a:pt x="32" y="475"/>
                    </a:lnTo>
                    <a:lnTo>
                      <a:pt x="0" y="393"/>
                    </a:lnTo>
                    <a:lnTo>
                      <a:pt x="1154" y="0"/>
                    </a:lnTo>
                    <a:lnTo>
                      <a:pt x="72" y="55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1" name="Freeform 64"/>
              <p:cNvSpPr>
                <a:spLocks/>
              </p:cNvSpPr>
              <p:nvPr/>
            </p:nvSpPr>
            <p:spPr bwMode="auto">
              <a:xfrm>
                <a:off x="4267201" y="3432176"/>
                <a:ext cx="1831975" cy="882650"/>
              </a:xfrm>
              <a:custGeom>
                <a:avLst/>
                <a:gdLst>
                  <a:gd name="T0" fmla="*/ 2147483647 w 1154"/>
                  <a:gd name="T1" fmla="*/ 2147483647 h 556"/>
                  <a:gd name="T2" fmla="*/ 2147483647 w 1154"/>
                  <a:gd name="T3" fmla="*/ 2147483647 h 556"/>
                  <a:gd name="T4" fmla="*/ 0 w 1154"/>
                  <a:gd name="T5" fmla="*/ 2147483647 h 556"/>
                  <a:gd name="T6" fmla="*/ 2147483647 w 1154"/>
                  <a:gd name="T7" fmla="*/ 0 h 556"/>
                  <a:gd name="T8" fmla="*/ 2147483647 w 1154"/>
                  <a:gd name="T9" fmla="*/ 214748364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4" h="556">
                    <a:moveTo>
                      <a:pt x="72" y="556"/>
                    </a:moveTo>
                    <a:lnTo>
                      <a:pt x="32" y="475"/>
                    </a:lnTo>
                    <a:lnTo>
                      <a:pt x="0" y="393"/>
                    </a:lnTo>
                    <a:lnTo>
                      <a:pt x="1154" y="0"/>
                    </a:lnTo>
                    <a:lnTo>
                      <a:pt x="72" y="55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2" name="Freeform 65"/>
              <p:cNvSpPr>
                <a:spLocks/>
              </p:cNvSpPr>
              <p:nvPr/>
            </p:nvSpPr>
            <p:spPr bwMode="auto">
              <a:xfrm>
                <a:off x="4195763" y="3432176"/>
                <a:ext cx="1903413" cy="623888"/>
              </a:xfrm>
              <a:custGeom>
                <a:avLst/>
                <a:gdLst>
                  <a:gd name="T0" fmla="*/ 2147483647 w 1199"/>
                  <a:gd name="T1" fmla="*/ 2147483647 h 393"/>
                  <a:gd name="T2" fmla="*/ 2147483647 w 1199"/>
                  <a:gd name="T3" fmla="*/ 2147483647 h 393"/>
                  <a:gd name="T4" fmla="*/ 0 w 1199"/>
                  <a:gd name="T5" fmla="*/ 2147483647 h 393"/>
                  <a:gd name="T6" fmla="*/ 2147483647 w 1199"/>
                  <a:gd name="T7" fmla="*/ 0 h 393"/>
                  <a:gd name="T8" fmla="*/ 2147483647 w 1199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9" h="393">
                    <a:moveTo>
                      <a:pt x="45" y="393"/>
                    </a:moveTo>
                    <a:lnTo>
                      <a:pt x="22" y="308"/>
                    </a:lnTo>
                    <a:lnTo>
                      <a:pt x="0" y="222"/>
                    </a:lnTo>
                    <a:lnTo>
                      <a:pt x="1199" y="0"/>
                    </a:lnTo>
                    <a:lnTo>
                      <a:pt x="45" y="393"/>
                    </a:lnTo>
                    <a:close/>
                  </a:path>
                </a:pathLst>
              </a:custGeom>
              <a:solidFill>
                <a:srgbClr val="1F4E7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3" name="Freeform 66"/>
              <p:cNvSpPr>
                <a:spLocks/>
              </p:cNvSpPr>
              <p:nvPr/>
            </p:nvSpPr>
            <p:spPr bwMode="auto">
              <a:xfrm>
                <a:off x="4195763" y="3432176"/>
                <a:ext cx="1903413" cy="623888"/>
              </a:xfrm>
              <a:custGeom>
                <a:avLst/>
                <a:gdLst>
                  <a:gd name="T0" fmla="*/ 2147483647 w 1199"/>
                  <a:gd name="T1" fmla="*/ 2147483647 h 393"/>
                  <a:gd name="T2" fmla="*/ 2147483647 w 1199"/>
                  <a:gd name="T3" fmla="*/ 2147483647 h 393"/>
                  <a:gd name="T4" fmla="*/ 0 w 1199"/>
                  <a:gd name="T5" fmla="*/ 2147483647 h 393"/>
                  <a:gd name="T6" fmla="*/ 2147483647 w 1199"/>
                  <a:gd name="T7" fmla="*/ 0 h 393"/>
                  <a:gd name="T8" fmla="*/ 2147483647 w 1199"/>
                  <a:gd name="T9" fmla="*/ 2147483647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9" h="393">
                    <a:moveTo>
                      <a:pt x="45" y="393"/>
                    </a:moveTo>
                    <a:lnTo>
                      <a:pt x="22" y="308"/>
                    </a:lnTo>
                    <a:lnTo>
                      <a:pt x="0" y="222"/>
                    </a:lnTo>
                    <a:lnTo>
                      <a:pt x="1199" y="0"/>
                    </a:lnTo>
                    <a:lnTo>
                      <a:pt x="45" y="3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4" name="Freeform 67"/>
              <p:cNvSpPr>
                <a:spLocks/>
              </p:cNvSpPr>
              <p:nvPr/>
            </p:nvSpPr>
            <p:spPr bwMode="auto">
              <a:xfrm>
                <a:off x="4167188" y="3432176"/>
                <a:ext cx="1931988" cy="352425"/>
              </a:xfrm>
              <a:custGeom>
                <a:avLst/>
                <a:gdLst>
                  <a:gd name="T0" fmla="*/ 2147483647 w 1217"/>
                  <a:gd name="T1" fmla="*/ 2147483647 h 222"/>
                  <a:gd name="T2" fmla="*/ 2147483647 w 1217"/>
                  <a:gd name="T3" fmla="*/ 2147483647 h 222"/>
                  <a:gd name="T4" fmla="*/ 0 w 1217"/>
                  <a:gd name="T5" fmla="*/ 2147483647 h 222"/>
                  <a:gd name="T6" fmla="*/ 2147483647 w 1217"/>
                  <a:gd name="T7" fmla="*/ 0 h 222"/>
                  <a:gd name="T8" fmla="*/ 2147483647 w 1217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222">
                    <a:moveTo>
                      <a:pt x="18" y="222"/>
                    </a:moveTo>
                    <a:lnTo>
                      <a:pt x="4" y="131"/>
                    </a:lnTo>
                    <a:lnTo>
                      <a:pt x="0" y="41"/>
                    </a:lnTo>
                    <a:lnTo>
                      <a:pt x="1217" y="0"/>
                    </a:lnTo>
                    <a:lnTo>
                      <a:pt x="18" y="222"/>
                    </a:lnTo>
                    <a:close/>
                  </a:path>
                </a:pathLst>
              </a:custGeom>
              <a:solidFill>
                <a:srgbClr val="843C0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 dirty="0"/>
              </a:p>
            </p:txBody>
          </p:sp>
          <p:sp>
            <p:nvSpPr>
              <p:cNvPr id="28795" name="Freeform 68"/>
              <p:cNvSpPr>
                <a:spLocks/>
              </p:cNvSpPr>
              <p:nvPr/>
            </p:nvSpPr>
            <p:spPr bwMode="auto">
              <a:xfrm>
                <a:off x="4167188" y="3432176"/>
                <a:ext cx="1931988" cy="352425"/>
              </a:xfrm>
              <a:custGeom>
                <a:avLst/>
                <a:gdLst>
                  <a:gd name="T0" fmla="*/ 2147483647 w 1217"/>
                  <a:gd name="T1" fmla="*/ 2147483647 h 222"/>
                  <a:gd name="T2" fmla="*/ 2147483647 w 1217"/>
                  <a:gd name="T3" fmla="*/ 2147483647 h 222"/>
                  <a:gd name="T4" fmla="*/ 0 w 1217"/>
                  <a:gd name="T5" fmla="*/ 2147483647 h 222"/>
                  <a:gd name="T6" fmla="*/ 2147483647 w 1217"/>
                  <a:gd name="T7" fmla="*/ 0 h 222"/>
                  <a:gd name="T8" fmla="*/ 2147483647 w 1217"/>
                  <a:gd name="T9" fmla="*/ 2147483647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222">
                    <a:moveTo>
                      <a:pt x="18" y="222"/>
                    </a:moveTo>
                    <a:lnTo>
                      <a:pt x="4" y="131"/>
                    </a:lnTo>
                    <a:lnTo>
                      <a:pt x="0" y="41"/>
                    </a:lnTo>
                    <a:lnTo>
                      <a:pt x="1217" y="0"/>
                    </a:lnTo>
                    <a:lnTo>
                      <a:pt x="18" y="2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6" name="Freeform 69"/>
              <p:cNvSpPr>
                <a:spLocks/>
              </p:cNvSpPr>
              <p:nvPr/>
            </p:nvSpPr>
            <p:spPr bwMode="auto">
              <a:xfrm>
                <a:off x="4167188" y="3217863"/>
                <a:ext cx="1931988" cy="279400"/>
              </a:xfrm>
              <a:custGeom>
                <a:avLst/>
                <a:gdLst>
                  <a:gd name="T0" fmla="*/ 0 w 1217"/>
                  <a:gd name="T1" fmla="*/ 2147483647 h 176"/>
                  <a:gd name="T2" fmla="*/ 0 w 1217"/>
                  <a:gd name="T3" fmla="*/ 2147483647 h 176"/>
                  <a:gd name="T4" fmla="*/ 2147483647 w 1217"/>
                  <a:gd name="T5" fmla="*/ 0 h 176"/>
                  <a:gd name="T6" fmla="*/ 2147483647 w 1217"/>
                  <a:gd name="T7" fmla="*/ 2147483647 h 176"/>
                  <a:gd name="T8" fmla="*/ 0 w 1217"/>
                  <a:gd name="T9" fmla="*/ 214748364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176">
                    <a:moveTo>
                      <a:pt x="0" y="176"/>
                    </a:moveTo>
                    <a:lnTo>
                      <a:pt x="0" y="90"/>
                    </a:lnTo>
                    <a:lnTo>
                      <a:pt x="4" y="0"/>
                    </a:lnTo>
                    <a:lnTo>
                      <a:pt x="1217" y="135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52525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7" name="Freeform 70"/>
              <p:cNvSpPr>
                <a:spLocks/>
              </p:cNvSpPr>
              <p:nvPr/>
            </p:nvSpPr>
            <p:spPr bwMode="auto">
              <a:xfrm>
                <a:off x="4167188" y="3217863"/>
                <a:ext cx="1931988" cy="279400"/>
              </a:xfrm>
              <a:custGeom>
                <a:avLst/>
                <a:gdLst>
                  <a:gd name="T0" fmla="*/ 0 w 1217"/>
                  <a:gd name="T1" fmla="*/ 2147483647 h 176"/>
                  <a:gd name="T2" fmla="*/ 0 w 1217"/>
                  <a:gd name="T3" fmla="*/ 2147483647 h 176"/>
                  <a:gd name="T4" fmla="*/ 2147483647 w 1217"/>
                  <a:gd name="T5" fmla="*/ 0 h 176"/>
                  <a:gd name="T6" fmla="*/ 2147483647 w 1217"/>
                  <a:gd name="T7" fmla="*/ 2147483647 h 176"/>
                  <a:gd name="T8" fmla="*/ 0 w 1217"/>
                  <a:gd name="T9" fmla="*/ 2147483647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7" h="176">
                    <a:moveTo>
                      <a:pt x="0" y="176"/>
                    </a:moveTo>
                    <a:lnTo>
                      <a:pt x="0" y="90"/>
                    </a:lnTo>
                    <a:lnTo>
                      <a:pt x="4" y="0"/>
                    </a:lnTo>
                    <a:lnTo>
                      <a:pt x="1217" y="135"/>
                    </a:lnTo>
                    <a:lnTo>
                      <a:pt x="0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8" name="Freeform 71"/>
              <p:cNvSpPr>
                <a:spLocks/>
              </p:cNvSpPr>
              <p:nvPr/>
            </p:nvSpPr>
            <p:spPr bwMode="auto">
              <a:xfrm>
                <a:off x="4173538" y="2936876"/>
                <a:ext cx="1925638" cy="495300"/>
              </a:xfrm>
              <a:custGeom>
                <a:avLst/>
                <a:gdLst>
                  <a:gd name="T0" fmla="*/ 0 w 1213"/>
                  <a:gd name="T1" fmla="*/ 2147483647 h 312"/>
                  <a:gd name="T2" fmla="*/ 2147483647 w 1213"/>
                  <a:gd name="T3" fmla="*/ 2147483647 h 312"/>
                  <a:gd name="T4" fmla="*/ 2147483647 w 1213"/>
                  <a:gd name="T5" fmla="*/ 0 h 312"/>
                  <a:gd name="T6" fmla="*/ 2147483647 w 1213"/>
                  <a:gd name="T7" fmla="*/ 2147483647 h 312"/>
                  <a:gd name="T8" fmla="*/ 0 w 1213"/>
                  <a:gd name="T9" fmla="*/ 2147483647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312">
                    <a:moveTo>
                      <a:pt x="0" y="177"/>
                    </a:moveTo>
                    <a:lnTo>
                      <a:pt x="14" y="91"/>
                    </a:lnTo>
                    <a:lnTo>
                      <a:pt x="36" y="0"/>
                    </a:lnTo>
                    <a:lnTo>
                      <a:pt x="1213" y="312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7F6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799" name="Freeform 72"/>
              <p:cNvSpPr>
                <a:spLocks/>
              </p:cNvSpPr>
              <p:nvPr/>
            </p:nvSpPr>
            <p:spPr bwMode="auto">
              <a:xfrm>
                <a:off x="4173538" y="2936876"/>
                <a:ext cx="1925638" cy="495300"/>
              </a:xfrm>
              <a:custGeom>
                <a:avLst/>
                <a:gdLst>
                  <a:gd name="T0" fmla="*/ 0 w 1213"/>
                  <a:gd name="T1" fmla="*/ 2147483647 h 312"/>
                  <a:gd name="T2" fmla="*/ 2147483647 w 1213"/>
                  <a:gd name="T3" fmla="*/ 2147483647 h 312"/>
                  <a:gd name="T4" fmla="*/ 2147483647 w 1213"/>
                  <a:gd name="T5" fmla="*/ 0 h 312"/>
                  <a:gd name="T6" fmla="*/ 2147483647 w 1213"/>
                  <a:gd name="T7" fmla="*/ 2147483647 h 312"/>
                  <a:gd name="T8" fmla="*/ 0 w 1213"/>
                  <a:gd name="T9" fmla="*/ 2147483647 h 3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3" h="312">
                    <a:moveTo>
                      <a:pt x="0" y="177"/>
                    </a:moveTo>
                    <a:lnTo>
                      <a:pt x="14" y="91"/>
                    </a:lnTo>
                    <a:lnTo>
                      <a:pt x="36" y="0"/>
                    </a:lnTo>
                    <a:lnTo>
                      <a:pt x="1213" y="312"/>
                    </a:lnTo>
                    <a:lnTo>
                      <a:pt x="0" y="1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0" name="Freeform 73"/>
              <p:cNvSpPr>
                <a:spLocks/>
              </p:cNvSpPr>
              <p:nvPr/>
            </p:nvSpPr>
            <p:spPr bwMode="auto">
              <a:xfrm>
                <a:off x="4230688" y="2671763"/>
                <a:ext cx="1868488" cy="760413"/>
              </a:xfrm>
              <a:custGeom>
                <a:avLst/>
                <a:gdLst>
                  <a:gd name="T0" fmla="*/ 0 w 1177"/>
                  <a:gd name="T1" fmla="*/ 2147483647 h 479"/>
                  <a:gd name="T2" fmla="*/ 2147483647 w 1177"/>
                  <a:gd name="T3" fmla="*/ 2147483647 h 479"/>
                  <a:gd name="T4" fmla="*/ 2147483647 w 1177"/>
                  <a:gd name="T5" fmla="*/ 0 h 479"/>
                  <a:gd name="T6" fmla="*/ 2147483647 w 1177"/>
                  <a:gd name="T7" fmla="*/ 2147483647 h 479"/>
                  <a:gd name="T8" fmla="*/ 0 w 1177"/>
                  <a:gd name="T9" fmla="*/ 2147483647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0" y="167"/>
                    </a:moveTo>
                    <a:lnTo>
                      <a:pt x="23" y="82"/>
                    </a:lnTo>
                    <a:lnTo>
                      <a:pt x="55" y="0"/>
                    </a:lnTo>
                    <a:lnTo>
                      <a:pt x="1177" y="479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1" name="Freeform 74"/>
              <p:cNvSpPr>
                <a:spLocks/>
              </p:cNvSpPr>
              <p:nvPr/>
            </p:nvSpPr>
            <p:spPr bwMode="auto">
              <a:xfrm>
                <a:off x="4230688" y="2671763"/>
                <a:ext cx="1868488" cy="760413"/>
              </a:xfrm>
              <a:custGeom>
                <a:avLst/>
                <a:gdLst>
                  <a:gd name="T0" fmla="*/ 0 w 1177"/>
                  <a:gd name="T1" fmla="*/ 2147483647 h 479"/>
                  <a:gd name="T2" fmla="*/ 2147483647 w 1177"/>
                  <a:gd name="T3" fmla="*/ 2147483647 h 479"/>
                  <a:gd name="T4" fmla="*/ 2147483647 w 1177"/>
                  <a:gd name="T5" fmla="*/ 0 h 479"/>
                  <a:gd name="T6" fmla="*/ 2147483647 w 1177"/>
                  <a:gd name="T7" fmla="*/ 2147483647 h 479"/>
                  <a:gd name="T8" fmla="*/ 0 w 1177"/>
                  <a:gd name="T9" fmla="*/ 2147483647 h 4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7" h="479">
                    <a:moveTo>
                      <a:pt x="0" y="167"/>
                    </a:moveTo>
                    <a:lnTo>
                      <a:pt x="23" y="82"/>
                    </a:lnTo>
                    <a:lnTo>
                      <a:pt x="55" y="0"/>
                    </a:lnTo>
                    <a:lnTo>
                      <a:pt x="1177" y="479"/>
                    </a:lnTo>
                    <a:lnTo>
                      <a:pt x="0" y="16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2" name="Freeform 75"/>
              <p:cNvSpPr>
                <a:spLocks/>
              </p:cNvSpPr>
              <p:nvPr/>
            </p:nvSpPr>
            <p:spPr bwMode="auto">
              <a:xfrm>
                <a:off x="4318001" y="2420938"/>
                <a:ext cx="1781175" cy="1011238"/>
              </a:xfrm>
              <a:custGeom>
                <a:avLst/>
                <a:gdLst>
                  <a:gd name="T0" fmla="*/ 0 w 1122"/>
                  <a:gd name="T1" fmla="*/ 2147483647 h 637"/>
                  <a:gd name="T2" fmla="*/ 2147483647 w 1122"/>
                  <a:gd name="T3" fmla="*/ 2147483647 h 637"/>
                  <a:gd name="T4" fmla="*/ 2147483647 w 1122"/>
                  <a:gd name="T5" fmla="*/ 0 h 637"/>
                  <a:gd name="T6" fmla="*/ 2147483647 w 1122"/>
                  <a:gd name="T7" fmla="*/ 2147483647 h 637"/>
                  <a:gd name="T8" fmla="*/ 0 w 1122"/>
                  <a:gd name="T9" fmla="*/ 2147483647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2" h="637">
                    <a:moveTo>
                      <a:pt x="0" y="158"/>
                    </a:moveTo>
                    <a:lnTo>
                      <a:pt x="40" y="77"/>
                    </a:lnTo>
                    <a:lnTo>
                      <a:pt x="81" y="0"/>
                    </a:lnTo>
                    <a:lnTo>
                      <a:pt x="1122" y="637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38572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3" name="Freeform 76"/>
              <p:cNvSpPr>
                <a:spLocks/>
              </p:cNvSpPr>
              <p:nvPr/>
            </p:nvSpPr>
            <p:spPr bwMode="auto">
              <a:xfrm>
                <a:off x="4318001" y="2420938"/>
                <a:ext cx="1781175" cy="1011238"/>
              </a:xfrm>
              <a:custGeom>
                <a:avLst/>
                <a:gdLst>
                  <a:gd name="T0" fmla="*/ 0 w 1122"/>
                  <a:gd name="T1" fmla="*/ 2147483647 h 637"/>
                  <a:gd name="T2" fmla="*/ 2147483647 w 1122"/>
                  <a:gd name="T3" fmla="*/ 2147483647 h 637"/>
                  <a:gd name="T4" fmla="*/ 2147483647 w 1122"/>
                  <a:gd name="T5" fmla="*/ 0 h 637"/>
                  <a:gd name="T6" fmla="*/ 2147483647 w 1122"/>
                  <a:gd name="T7" fmla="*/ 2147483647 h 637"/>
                  <a:gd name="T8" fmla="*/ 0 w 1122"/>
                  <a:gd name="T9" fmla="*/ 2147483647 h 6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2" h="637">
                    <a:moveTo>
                      <a:pt x="0" y="158"/>
                    </a:moveTo>
                    <a:lnTo>
                      <a:pt x="40" y="77"/>
                    </a:lnTo>
                    <a:lnTo>
                      <a:pt x="81" y="0"/>
                    </a:lnTo>
                    <a:lnTo>
                      <a:pt x="1122" y="637"/>
                    </a:lnTo>
                    <a:lnTo>
                      <a:pt x="0" y="15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4" name="Freeform 77"/>
              <p:cNvSpPr>
                <a:spLocks/>
              </p:cNvSpPr>
              <p:nvPr/>
            </p:nvSpPr>
            <p:spPr bwMode="auto">
              <a:xfrm>
                <a:off x="4446588" y="2192338"/>
                <a:ext cx="1652588" cy="1239838"/>
              </a:xfrm>
              <a:custGeom>
                <a:avLst/>
                <a:gdLst>
                  <a:gd name="T0" fmla="*/ 0 w 1041"/>
                  <a:gd name="T1" fmla="*/ 2147483647 h 781"/>
                  <a:gd name="T2" fmla="*/ 2147483647 w 1041"/>
                  <a:gd name="T3" fmla="*/ 2147483647 h 781"/>
                  <a:gd name="T4" fmla="*/ 2147483647 w 1041"/>
                  <a:gd name="T5" fmla="*/ 0 h 781"/>
                  <a:gd name="T6" fmla="*/ 2147483647 w 1041"/>
                  <a:gd name="T7" fmla="*/ 2147483647 h 781"/>
                  <a:gd name="T8" fmla="*/ 0 w 1041"/>
                  <a:gd name="T9" fmla="*/ 2147483647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1" h="781">
                    <a:moveTo>
                      <a:pt x="0" y="144"/>
                    </a:moveTo>
                    <a:lnTo>
                      <a:pt x="49" y="72"/>
                    </a:lnTo>
                    <a:lnTo>
                      <a:pt x="103" y="0"/>
                    </a:lnTo>
                    <a:lnTo>
                      <a:pt x="1041" y="78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5" name="Freeform 78"/>
              <p:cNvSpPr>
                <a:spLocks/>
              </p:cNvSpPr>
              <p:nvPr/>
            </p:nvSpPr>
            <p:spPr bwMode="auto">
              <a:xfrm>
                <a:off x="4446588" y="2192338"/>
                <a:ext cx="1652588" cy="1239838"/>
              </a:xfrm>
              <a:custGeom>
                <a:avLst/>
                <a:gdLst>
                  <a:gd name="T0" fmla="*/ 0 w 1041"/>
                  <a:gd name="T1" fmla="*/ 2147483647 h 781"/>
                  <a:gd name="T2" fmla="*/ 2147483647 w 1041"/>
                  <a:gd name="T3" fmla="*/ 2147483647 h 781"/>
                  <a:gd name="T4" fmla="*/ 2147483647 w 1041"/>
                  <a:gd name="T5" fmla="*/ 0 h 781"/>
                  <a:gd name="T6" fmla="*/ 2147483647 w 1041"/>
                  <a:gd name="T7" fmla="*/ 2147483647 h 781"/>
                  <a:gd name="T8" fmla="*/ 0 w 1041"/>
                  <a:gd name="T9" fmla="*/ 2147483647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1" h="781">
                    <a:moveTo>
                      <a:pt x="0" y="144"/>
                    </a:moveTo>
                    <a:lnTo>
                      <a:pt x="49" y="72"/>
                    </a:lnTo>
                    <a:lnTo>
                      <a:pt x="103" y="0"/>
                    </a:lnTo>
                    <a:lnTo>
                      <a:pt x="1041" y="781"/>
                    </a:lnTo>
                    <a:lnTo>
                      <a:pt x="0" y="14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6" name="Freeform 79"/>
              <p:cNvSpPr>
                <a:spLocks/>
              </p:cNvSpPr>
              <p:nvPr/>
            </p:nvSpPr>
            <p:spPr bwMode="auto">
              <a:xfrm>
                <a:off x="4610101" y="1990726"/>
                <a:ext cx="1489075" cy="1441450"/>
              </a:xfrm>
              <a:custGeom>
                <a:avLst/>
                <a:gdLst>
                  <a:gd name="T0" fmla="*/ 0 w 938"/>
                  <a:gd name="T1" fmla="*/ 2147483647 h 908"/>
                  <a:gd name="T2" fmla="*/ 2147483647 w 938"/>
                  <a:gd name="T3" fmla="*/ 2147483647 h 908"/>
                  <a:gd name="T4" fmla="*/ 2147483647 w 938"/>
                  <a:gd name="T5" fmla="*/ 0 h 908"/>
                  <a:gd name="T6" fmla="*/ 2147483647 w 938"/>
                  <a:gd name="T7" fmla="*/ 2147483647 h 908"/>
                  <a:gd name="T8" fmla="*/ 0 w 938"/>
                  <a:gd name="T9" fmla="*/ 2147483647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8" h="908">
                    <a:moveTo>
                      <a:pt x="0" y="127"/>
                    </a:moveTo>
                    <a:lnTo>
                      <a:pt x="59" y="59"/>
                    </a:lnTo>
                    <a:lnTo>
                      <a:pt x="127" y="0"/>
                    </a:lnTo>
                    <a:lnTo>
                      <a:pt x="938" y="908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F2A46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7" name="Freeform 80"/>
              <p:cNvSpPr>
                <a:spLocks/>
              </p:cNvSpPr>
              <p:nvPr/>
            </p:nvSpPr>
            <p:spPr bwMode="auto">
              <a:xfrm>
                <a:off x="4610101" y="1990726"/>
                <a:ext cx="1489075" cy="1441450"/>
              </a:xfrm>
              <a:custGeom>
                <a:avLst/>
                <a:gdLst>
                  <a:gd name="T0" fmla="*/ 0 w 938"/>
                  <a:gd name="T1" fmla="*/ 2147483647 h 908"/>
                  <a:gd name="T2" fmla="*/ 2147483647 w 938"/>
                  <a:gd name="T3" fmla="*/ 2147483647 h 908"/>
                  <a:gd name="T4" fmla="*/ 2147483647 w 938"/>
                  <a:gd name="T5" fmla="*/ 0 h 908"/>
                  <a:gd name="T6" fmla="*/ 2147483647 w 938"/>
                  <a:gd name="T7" fmla="*/ 2147483647 h 908"/>
                  <a:gd name="T8" fmla="*/ 0 w 938"/>
                  <a:gd name="T9" fmla="*/ 2147483647 h 9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8" h="908">
                    <a:moveTo>
                      <a:pt x="0" y="127"/>
                    </a:moveTo>
                    <a:lnTo>
                      <a:pt x="59" y="59"/>
                    </a:lnTo>
                    <a:lnTo>
                      <a:pt x="127" y="0"/>
                    </a:lnTo>
                    <a:lnTo>
                      <a:pt x="938" y="908"/>
                    </a:lnTo>
                    <a:lnTo>
                      <a:pt x="0" y="12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8" name="Freeform 81"/>
              <p:cNvSpPr>
                <a:spLocks/>
              </p:cNvSpPr>
              <p:nvPr/>
            </p:nvSpPr>
            <p:spPr bwMode="auto">
              <a:xfrm>
                <a:off x="4811713" y="1819276"/>
                <a:ext cx="1287463" cy="1612900"/>
              </a:xfrm>
              <a:custGeom>
                <a:avLst/>
                <a:gdLst>
                  <a:gd name="T0" fmla="*/ 0 w 811"/>
                  <a:gd name="T1" fmla="*/ 2147483647 h 1016"/>
                  <a:gd name="T2" fmla="*/ 2147483647 w 811"/>
                  <a:gd name="T3" fmla="*/ 2147483647 h 1016"/>
                  <a:gd name="T4" fmla="*/ 2147483647 w 811"/>
                  <a:gd name="T5" fmla="*/ 0 h 1016"/>
                  <a:gd name="T6" fmla="*/ 2147483647 w 811"/>
                  <a:gd name="T7" fmla="*/ 2147483647 h 1016"/>
                  <a:gd name="T8" fmla="*/ 0 w 811"/>
                  <a:gd name="T9" fmla="*/ 2147483647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1" h="1016">
                    <a:moveTo>
                      <a:pt x="0" y="108"/>
                    </a:moveTo>
                    <a:lnTo>
                      <a:pt x="67" y="49"/>
                    </a:lnTo>
                    <a:lnTo>
                      <a:pt x="139" y="0"/>
                    </a:lnTo>
                    <a:lnTo>
                      <a:pt x="811" y="101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09" name="Freeform 82"/>
              <p:cNvSpPr>
                <a:spLocks/>
              </p:cNvSpPr>
              <p:nvPr/>
            </p:nvSpPr>
            <p:spPr bwMode="auto">
              <a:xfrm>
                <a:off x="4811713" y="1819276"/>
                <a:ext cx="1287463" cy="1612900"/>
              </a:xfrm>
              <a:custGeom>
                <a:avLst/>
                <a:gdLst>
                  <a:gd name="T0" fmla="*/ 0 w 811"/>
                  <a:gd name="T1" fmla="*/ 2147483647 h 1016"/>
                  <a:gd name="T2" fmla="*/ 2147483647 w 811"/>
                  <a:gd name="T3" fmla="*/ 2147483647 h 1016"/>
                  <a:gd name="T4" fmla="*/ 2147483647 w 811"/>
                  <a:gd name="T5" fmla="*/ 0 h 1016"/>
                  <a:gd name="T6" fmla="*/ 2147483647 w 811"/>
                  <a:gd name="T7" fmla="*/ 2147483647 h 1016"/>
                  <a:gd name="T8" fmla="*/ 0 w 811"/>
                  <a:gd name="T9" fmla="*/ 2147483647 h 1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1" h="1016">
                    <a:moveTo>
                      <a:pt x="0" y="108"/>
                    </a:moveTo>
                    <a:lnTo>
                      <a:pt x="67" y="49"/>
                    </a:lnTo>
                    <a:lnTo>
                      <a:pt x="139" y="0"/>
                    </a:lnTo>
                    <a:lnTo>
                      <a:pt x="811" y="1016"/>
                    </a:lnTo>
                    <a:lnTo>
                      <a:pt x="0" y="10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0" name="Freeform 83"/>
              <p:cNvSpPr>
                <a:spLocks/>
              </p:cNvSpPr>
              <p:nvPr/>
            </p:nvSpPr>
            <p:spPr bwMode="auto">
              <a:xfrm>
                <a:off x="5032376" y="1674813"/>
                <a:ext cx="1066800" cy="1757363"/>
              </a:xfrm>
              <a:custGeom>
                <a:avLst/>
                <a:gdLst>
                  <a:gd name="T0" fmla="*/ 0 w 672"/>
                  <a:gd name="T1" fmla="*/ 2147483647 h 1107"/>
                  <a:gd name="T2" fmla="*/ 2147483647 w 672"/>
                  <a:gd name="T3" fmla="*/ 2147483647 h 1107"/>
                  <a:gd name="T4" fmla="*/ 2147483647 w 672"/>
                  <a:gd name="T5" fmla="*/ 0 h 1107"/>
                  <a:gd name="T6" fmla="*/ 2147483647 w 672"/>
                  <a:gd name="T7" fmla="*/ 2147483647 h 1107"/>
                  <a:gd name="T8" fmla="*/ 0 w 672"/>
                  <a:gd name="T9" fmla="*/ 2147483647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2" h="1107">
                    <a:moveTo>
                      <a:pt x="0" y="91"/>
                    </a:moveTo>
                    <a:lnTo>
                      <a:pt x="77" y="41"/>
                    </a:lnTo>
                    <a:lnTo>
                      <a:pt x="154" y="0"/>
                    </a:lnTo>
                    <a:lnTo>
                      <a:pt x="672" y="1107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FD34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1" name="Freeform 84"/>
              <p:cNvSpPr>
                <a:spLocks/>
              </p:cNvSpPr>
              <p:nvPr/>
            </p:nvSpPr>
            <p:spPr bwMode="auto">
              <a:xfrm>
                <a:off x="5032376" y="1674813"/>
                <a:ext cx="1066800" cy="1757363"/>
              </a:xfrm>
              <a:custGeom>
                <a:avLst/>
                <a:gdLst>
                  <a:gd name="T0" fmla="*/ 0 w 672"/>
                  <a:gd name="T1" fmla="*/ 2147483647 h 1107"/>
                  <a:gd name="T2" fmla="*/ 2147483647 w 672"/>
                  <a:gd name="T3" fmla="*/ 2147483647 h 1107"/>
                  <a:gd name="T4" fmla="*/ 2147483647 w 672"/>
                  <a:gd name="T5" fmla="*/ 0 h 1107"/>
                  <a:gd name="T6" fmla="*/ 2147483647 w 672"/>
                  <a:gd name="T7" fmla="*/ 2147483647 h 1107"/>
                  <a:gd name="T8" fmla="*/ 0 w 672"/>
                  <a:gd name="T9" fmla="*/ 2147483647 h 1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2" h="1107">
                    <a:moveTo>
                      <a:pt x="0" y="91"/>
                    </a:moveTo>
                    <a:lnTo>
                      <a:pt x="77" y="41"/>
                    </a:lnTo>
                    <a:lnTo>
                      <a:pt x="154" y="0"/>
                    </a:lnTo>
                    <a:lnTo>
                      <a:pt x="672" y="1107"/>
                    </a:lnTo>
                    <a:lnTo>
                      <a:pt x="0" y="9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2" name="Freeform 85"/>
              <p:cNvSpPr>
                <a:spLocks/>
              </p:cNvSpPr>
              <p:nvPr/>
            </p:nvSpPr>
            <p:spPr bwMode="auto">
              <a:xfrm>
                <a:off x="5276851" y="1574801"/>
                <a:ext cx="822325" cy="1857375"/>
              </a:xfrm>
              <a:custGeom>
                <a:avLst/>
                <a:gdLst>
                  <a:gd name="T0" fmla="*/ 0 w 518"/>
                  <a:gd name="T1" fmla="*/ 2147483647 h 1170"/>
                  <a:gd name="T2" fmla="*/ 2147483647 w 518"/>
                  <a:gd name="T3" fmla="*/ 2147483647 h 1170"/>
                  <a:gd name="T4" fmla="*/ 2147483647 w 518"/>
                  <a:gd name="T5" fmla="*/ 0 h 1170"/>
                  <a:gd name="T6" fmla="*/ 2147483647 w 518"/>
                  <a:gd name="T7" fmla="*/ 2147483647 h 1170"/>
                  <a:gd name="T8" fmla="*/ 0 w 518"/>
                  <a:gd name="T9" fmla="*/ 2147483647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" h="1170">
                    <a:moveTo>
                      <a:pt x="0" y="63"/>
                    </a:moveTo>
                    <a:lnTo>
                      <a:pt x="81" y="32"/>
                    </a:lnTo>
                    <a:lnTo>
                      <a:pt x="167" y="0"/>
                    </a:lnTo>
                    <a:lnTo>
                      <a:pt x="518" y="117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7C9CD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3" name="Freeform 86"/>
              <p:cNvSpPr>
                <a:spLocks/>
              </p:cNvSpPr>
              <p:nvPr/>
            </p:nvSpPr>
            <p:spPr bwMode="auto">
              <a:xfrm>
                <a:off x="5276851" y="1574801"/>
                <a:ext cx="822325" cy="1857375"/>
              </a:xfrm>
              <a:custGeom>
                <a:avLst/>
                <a:gdLst>
                  <a:gd name="T0" fmla="*/ 0 w 518"/>
                  <a:gd name="T1" fmla="*/ 2147483647 h 1170"/>
                  <a:gd name="T2" fmla="*/ 2147483647 w 518"/>
                  <a:gd name="T3" fmla="*/ 2147483647 h 1170"/>
                  <a:gd name="T4" fmla="*/ 2147483647 w 518"/>
                  <a:gd name="T5" fmla="*/ 0 h 1170"/>
                  <a:gd name="T6" fmla="*/ 2147483647 w 518"/>
                  <a:gd name="T7" fmla="*/ 2147483647 h 1170"/>
                  <a:gd name="T8" fmla="*/ 0 w 518"/>
                  <a:gd name="T9" fmla="*/ 2147483647 h 1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8" h="1170">
                    <a:moveTo>
                      <a:pt x="0" y="63"/>
                    </a:moveTo>
                    <a:lnTo>
                      <a:pt x="81" y="32"/>
                    </a:lnTo>
                    <a:lnTo>
                      <a:pt x="167" y="0"/>
                    </a:lnTo>
                    <a:lnTo>
                      <a:pt x="518" y="1170"/>
                    </a:lnTo>
                    <a:lnTo>
                      <a:pt x="0" y="6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4" name="Freeform 87"/>
              <p:cNvSpPr>
                <a:spLocks/>
              </p:cNvSpPr>
              <p:nvPr/>
            </p:nvSpPr>
            <p:spPr bwMode="auto">
              <a:xfrm>
                <a:off x="5541963" y="1517651"/>
                <a:ext cx="557213" cy="1914525"/>
              </a:xfrm>
              <a:custGeom>
                <a:avLst/>
                <a:gdLst>
                  <a:gd name="T0" fmla="*/ 0 w 351"/>
                  <a:gd name="T1" fmla="*/ 2147483647 h 1206"/>
                  <a:gd name="T2" fmla="*/ 2147483647 w 351"/>
                  <a:gd name="T3" fmla="*/ 2147483647 h 1206"/>
                  <a:gd name="T4" fmla="*/ 2147483647 w 351"/>
                  <a:gd name="T5" fmla="*/ 0 h 1206"/>
                  <a:gd name="T6" fmla="*/ 2147483647 w 351"/>
                  <a:gd name="T7" fmla="*/ 2147483647 h 1206"/>
                  <a:gd name="T8" fmla="*/ 0 w 351"/>
                  <a:gd name="T9" fmla="*/ 2147483647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1" h="1206">
                    <a:moveTo>
                      <a:pt x="0" y="36"/>
                    </a:moveTo>
                    <a:lnTo>
                      <a:pt x="85" y="13"/>
                    </a:lnTo>
                    <a:lnTo>
                      <a:pt x="171" y="0"/>
                    </a:lnTo>
                    <a:lnTo>
                      <a:pt x="351" y="120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5" name="Freeform 88"/>
              <p:cNvSpPr>
                <a:spLocks/>
              </p:cNvSpPr>
              <p:nvPr/>
            </p:nvSpPr>
            <p:spPr bwMode="auto">
              <a:xfrm>
                <a:off x="5541963" y="1517651"/>
                <a:ext cx="557213" cy="1914525"/>
              </a:xfrm>
              <a:custGeom>
                <a:avLst/>
                <a:gdLst>
                  <a:gd name="T0" fmla="*/ 0 w 351"/>
                  <a:gd name="T1" fmla="*/ 2147483647 h 1206"/>
                  <a:gd name="T2" fmla="*/ 2147483647 w 351"/>
                  <a:gd name="T3" fmla="*/ 2147483647 h 1206"/>
                  <a:gd name="T4" fmla="*/ 2147483647 w 351"/>
                  <a:gd name="T5" fmla="*/ 0 h 1206"/>
                  <a:gd name="T6" fmla="*/ 2147483647 w 351"/>
                  <a:gd name="T7" fmla="*/ 2147483647 h 1206"/>
                  <a:gd name="T8" fmla="*/ 0 w 351"/>
                  <a:gd name="T9" fmla="*/ 2147483647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1" h="1206">
                    <a:moveTo>
                      <a:pt x="0" y="36"/>
                    </a:moveTo>
                    <a:lnTo>
                      <a:pt x="85" y="13"/>
                    </a:lnTo>
                    <a:lnTo>
                      <a:pt x="171" y="0"/>
                    </a:lnTo>
                    <a:lnTo>
                      <a:pt x="351" y="1206"/>
                    </a:lnTo>
                    <a:lnTo>
                      <a:pt x="0" y="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6" name="Freeform 89"/>
              <p:cNvSpPr>
                <a:spLocks/>
              </p:cNvSpPr>
              <p:nvPr/>
            </p:nvSpPr>
            <p:spPr bwMode="auto">
              <a:xfrm>
                <a:off x="5813426" y="1495426"/>
                <a:ext cx="285750" cy="1936750"/>
              </a:xfrm>
              <a:custGeom>
                <a:avLst/>
                <a:gdLst>
                  <a:gd name="T0" fmla="*/ 0 w 180"/>
                  <a:gd name="T1" fmla="*/ 2147483647 h 1220"/>
                  <a:gd name="T2" fmla="*/ 2147483647 w 180"/>
                  <a:gd name="T3" fmla="*/ 0 h 1220"/>
                  <a:gd name="T4" fmla="*/ 2147483647 w 180"/>
                  <a:gd name="T5" fmla="*/ 0 h 1220"/>
                  <a:gd name="T6" fmla="*/ 2147483647 w 180"/>
                  <a:gd name="T7" fmla="*/ 2147483647 h 1220"/>
                  <a:gd name="T8" fmla="*/ 0 w 180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220">
                    <a:moveTo>
                      <a:pt x="0" y="14"/>
                    </a:moveTo>
                    <a:lnTo>
                      <a:pt x="90" y="0"/>
                    </a:lnTo>
                    <a:lnTo>
                      <a:pt x="180" y="0"/>
                    </a:lnTo>
                    <a:lnTo>
                      <a:pt x="180" y="122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7030A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  <p:sp>
            <p:nvSpPr>
              <p:cNvPr id="28817" name="Freeform 90"/>
              <p:cNvSpPr>
                <a:spLocks/>
              </p:cNvSpPr>
              <p:nvPr/>
            </p:nvSpPr>
            <p:spPr bwMode="auto">
              <a:xfrm>
                <a:off x="5813426" y="1495426"/>
                <a:ext cx="285750" cy="1936750"/>
              </a:xfrm>
              <a:custGeom>
                <a:avLst/>
                <a:gdLst>
                  <a:gd name="T0" fmla="*/ 0 w 180"/>
                  <a:gd name="T1" fmla="*/ 2147483647 h 1220"/>
                  <a:gd name="T2" fmla="*/ 2147483647 w 180"/>
                  <a:gd name="T3" fmla="*/ 0 h 1220"/>
                  <a:gd name="T4" fmla="*/ 2147483647 w 180"/>
                  <a:gd name="T5" fmla="*/ 0 h 1220"/>
                  <a:gd name="T6" fmla="*/ 2147483647 w 180"/>
                  <a:gd name="T7" fmla="*/ 2147483647 h 1220"/>
                  <a:gd name="T8" fmla="*/ 0 w 180"/>
                  <a:gd name="T9" fmla="*/ 2147483647 h 1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1220">
                    <a:moveTo>
                      <a:pt x="0" y="14"/>
                    </a:moveTo>
                    <a:lnTo>
                      <a:pt x="90" y="0"/>
                    </a:lnTo>
                    <a:lnTo>
                      <a:pt x="180" y="0"/>
                    </a:lnTo>
                    <a:lnTo>
                      <a:pt x="180" y="1220"/>
                    </a:lnTo>
                    <a:lnTo>
                      <a:pt x="0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42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US"/>
              </a:p>
            </p:txBody>
          </p:sp>
        </p:grpSp>
        <p:sp>
          <p:nvSpPr>
            <p:cNvPr id="28689" name="TextBox 266"/>
            <p:cNvSpPr txBox="1">
              <a:spLocks noChangeArrowheads="1"/>
            </p:cNvSpPr>
            <p:nvPr/>
          </p:nvSpPr>
          <p:spPr bwMode="auto">
            <a:xfrm rot="6572771">
              <a:off x="7067835" y="1005900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chemeClr val="bg1"/>
                  </a:solidFill>
                  <a:latin typeface="HP001 4 hàng"/>
                </a:rPr>
                <a:t>P. Trang</a:t>
              </a:r>
            </a:p>
          </p:txBody>
        </p:sp>
        <p:sp>
          <p:nvSpPr>
            <p:cNvPr id="28690" name="TextBox 267"/>
            <p:cNvSpPr txBox="1">
              <a:spLocks noChangeArrowheads="1"/>
            </p:cNvSpPr>
            <p:nvPr/>
          </p:nvSpPr>
          <p:spPr bwMode="auto">
            <a:xfrm rot="6047864">
              <a:off x="6388799" y="1187293"/>
              <a:ext cx="250652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Việt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 rot="6926774">
              <a:off x="7550100" y="1005300"/>
              <a:ext cx="1816128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latin typeface="HP001 4 hàng" panose="020B0603050302020204" pitchFamily="34" charset="0"/>
                </a:rPr>
                <a:t>H. Trang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 rot="4360583">
              <a:off x="5695641" y="976165"/>
              <a:ext cx="2170613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A. </a:t>
              </a: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Dương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693" name="TextBox 270"/>
            <p:cNvSpPr txBox="1">
              <a:spLocks noChangeArrowheads="1"/>
            </p:cNvSpPr>
            <p:nvPr/>
          </p:nvSpPr>
          <p:spPr bwMode="auto">
            <a:xfrm rot="3976632">
              <a:off x="5382456" y="1083914"/>
              <a:ext cx="1977777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HP001 4 hàng"/>
                </a:rPr>
                <a:t>Hoa</a:t>
              </a:r>
            </a:p>
          </p:txBody>
        </p:sp>
        <p:sp>
          <p:nvSpPr>
            <p:cNvPr id="28694" name="TextBox 271"/>
            <p:cNvSpPr txBox="1">
              <a:spLocks noChangeArrowheads="1"/>
            </p:cNvSpPr>
            <p:nvPr/>
          </p:nvSpPr>
          <p:spPr bwMode="auto">
            <a:xfrm rot="18131563">
              <a:off x="5080499" y="512811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rgbClr val="C00000"/>
                  </a:solidFill>
                  <a:latin typeface="HP001 4 hàng"/>
                </a:rPr>
                <a:t>Hiền</a:t>
              </a:r>
              <a:endParaRPr lang="en-US" sz="2000" b="1" dirty="0">
                <a:solidFill>
                  <a:srgbClr val="C00000"/>
                </a:solidFill>
                <a:latin typeface="HP001 4 hàng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rot="2076132">
              <a:off x="4454367" y="1836527"/>
              <a:ext cx="2144961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latin typeface="HP001 4 hàng" panose="020B0603050302020204" pitchFamily="34" charset="0"/>
                </a:rPr>
                <a:t>P. Trang</a:t>
              </a:r>
            </a:p>
          </p:txBody>
        </p:sp>
        <p:sp>
          <p:nvSpPr>
            <p:cNvPr id="28696" name="TextBox 273"/>
            <p:cNvSpPr txBox="1">
              <a:spLocks noChangeArrowheads="1"/>
            </p:cNvSpPr>
            <p:nvPr/>
          </p:nvSpPr>
          <p:spPr bwMode="auto">
            <a:xfrm>
              <a:off x="3932069" y="3060401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Bảo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697" name="TextBox 274"/>
            <p:cNvSpPr txBox="1">
              <a:spLocks noChangeArrowheads="1"/>
            </p:cNvSpPr>
            <p:nvPr/>
          </p:nvSpPr>
          <p:spPr bwMode="auto">
            <a:xfrm rot="15434656">
              <a:off x="6603922" y="5530035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chemeClr val="bg1"/>
                  </a:solidFill>
                  <a:latin typeface="HP001 4 hàng"/>
                </a:rPr>
                <a:t>V. Huy</a:t>
              </a:r>
            </a:p>
          </p:txBody>
        </p:sp>
        <p:sp>
          <p:nvSpPr>
            <p:cNvPr id="28698" name="TextBox 275"/>
            <p:cNvSpPr txBox="1">
              <a:spLocks noChangeArrowheads="1"/>
            </p:cNvSpPr>
            <p:nvPr/>
          </p:nvSpPr>
          <p:spPr bwMode="auto">
            <a:xfrm rot="19524092">
              <a:off x="4349552" y="4300245"/>
              <a:ext cx="1895119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latin typeface="HP001 4 hàng"/>
                </a:rPr>
                <a:t>A. </a:t>
              </a:r>
              <a:r>
                <a:rPr lang="en-US" b="1" dirty="0" err="1">
                  <a:latin typeface="HP001 4 hàng"/>
                </a:rPr>
                <a:t>Dương</a:t>
              </a:r>
              <a:endParaRPr lang="en-US" b="1" dirty="0">
                <a:latin typeface="HP001 4 hàng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 rot="3149060">
              <a:off x="4728959" y="1444666"/>
              <a:ext cx="2192466" cy="4986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>
                  <a:latin typeface="HP001 4 hàng" panose="020B0603050302020204" pitchFamily="34" charset="0"/>
                </a:rPr>
                <a:t>Hưng</a:t>
              </a:r>
              <a:endParaRPr lang="en-US" sz="23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 rot="10058237">
              <a:off x="8223197" y="2654761"/>
              <a:ext cx="2256111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Ng. Nhi</a:t>
              </a:r>
            </a:p>
          </p:txBody>
        </p:sp>
        <p:sp>
          <p:nvSpPr>
            <p:cNvPr id="28701" name="TextBox 278"/>
            <p:cNvSpPr txBox="1">
              <a:spLocks noChangeArrowheads="1"/>
            </p:cNvSpPr>
            <p:nvPr/>
          </p:nvSpPr>
          <p:spPr bwMode="auto">
            <a:xfrm rot="14895043">
              <a:off x="6982082" y="5440520"/>
              <a:ext cx="1817511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FF00"/>
                  </a:solidFill>
                  <a:latin typeface="HP001 4 hàng"/>
                </a:rPr>
                <a:t>Q. Huy</a:t>
              </a:r>
            </a:p>
          </p:txBody>
        </p:sp>
        <p:sp>
          <p:nvSpPr>
            <p:cNvPr id="28702" name="TextBox 279"/>
            <p:cNvSpPr txBox="1">
              <a:spLocks noChangeArrowheads="1"/>
            </p:cNvSpPr>
            <p:nvPr/>
          </p:nvSpPr>
          <p:spPr bwMode="auto">
            <a:xfrm rot="20404456">
              <a:off x="4032900" y="3710206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Đăng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03" name="TextBox 280"/>
            <p:cNvSpPr txBox="1">
              <a:spLocks noChangeArrowheads="1"/>
            </p:cNvSpPr>
            <p:nvPr/>
          </p:nvSpPr>
          <p:spPr bwMode="auto">
            <a:xfrm rot="11690506">
              <a:off x="8601150" y="3693813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rgbClr val="FF0000"/>
                  </a:solidFill>
                  <a:latin typeface="HP001 4 hàng"/>
                </a:rPr>
                <a:t>Viết</a:t>
              </a:r>
              <a:r>
                <a:rPr lang="en-US" sz="2000" b="1" dirty="0">
                  <a:solidFill>
                    <a:srgbClr val="FF0000"/>
                  </a:solidFill>
                  <a:latin typeface="HP001 4 hàng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HP001 4 hàng"/>
                </a:rPr>
                <a:t>Nghĩa</a:t>
              </a:r>
              <a:endParaRPr lang="en-US" sz="2000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28704" name="TextBox 281"/>
            <p:cNvSpPr txBox="1">
              <a:spLocks noChangeArrowheads="1"/>
            </p:cNvSpPr>
            <p:nvPr/>
          </p:nvSpPr>
          <p:spPr bwMode="auto">
            <a:xfrm rot="875228">
              <a:off x="4031941" y="2433436"/>
              <a:ext cx="2212362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FF00"/>
                  </a:solidFill>
                  <a:latin typeface="HP001 4 hàng"/>
                </a:rPr>
                <a:t>V. </a:t>
              </a:r>
              <a:r>
                <a:rPr lang="en-US" b="1" dirty="0" err="1">
                  <a:solidFill>
                    <a:srgbClr val="FFFF00"/>
                  </a:solidFill>
                  <a:latin typeface="HP001 4 hàng"/>
                </a:rPr>
                <a:t>NHi</a:t>
              </a:r>
              <a:endParaRPr lang="en-US" b="1" dirty="0">
                <a:solidFill>
                  <a:srgbClr val="FFFF00"/>
                </a:solidFill>
                <a:latin typeface="HP001 4 hàng"/>
              </a:endParaRPr>
            </a:p>
          </p:txBody>
        </p:sp>
        <p:sp>
          <p:nvSpPr>
            <p:cNvPr id="28705" name="TextBox 282"/>
            <p:cNvSpPr txBox="1">
              <a:spLocks noChangeArrowheads="1"/>
            </p:cNvSpPr>
            <p:nvPr/>
          </p:nvSpPr>
          <p:spPr bwMode="auto">
            <a:xfrm rot="18446430">
              <a:off x="4731586" y="4634042"/>
              <a:ext cx="232020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Hải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 rot="11008047">
              <a:off x="8700905" y="3354019"/>
              <a:ext cx="1818607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Nhất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 rot="646930">
              <a:off x="4014933" y="2747553"/>
              <a:ext cx="2341247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An</a:t>
              </a:r>
            </a:p>
          </p:txBody>
        </p:sp>
        <p:sp>
          <p:nvSpPr>
            <p:cNvPr id="28708" name="TextBox 285"/>
            <p:cNvSpPr txBox="1">
              <a:spLocks noChangeArrowheads="1"/>
            </p:cNvSpPr>
            <p:nvPr/>
          </p:nvSpPr>
          <p:spPr bwMode="auto">
            <a:xfrm rot="7544186">
              <a:off x="7463712" y="1405492"/>
              <a:ext cx="2243466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rgbClr val="FFFF00"/>
                  </a:solidFill>
                  <a:latin typeface="HP001 4 hàng"/>
                </a:rPr>
                <a:t>Thơm</a:t>
              </a:r>
              <a:endParaRPr lang="en-US" b="1" dirty="0">
                <a:solidFill>
                  <a:srgbClr val="FFFF00"/>
                </a:solidFill>
                <a:latin typeface="HP001 4 hàng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 rot="13865279">
              <a:off x="7549938" y="5087848"/>
              <a:ext cx="1816128" cy="4986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Khoa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 rot="12582406">
              <a:off x="8339077" y="4365273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Đ. </a:t>
              </a: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Nghĩa</a:t>
              </a:r>
              <a:endParaRPr lang="en-US" sz="22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8711" name="TextBox 288"/>
            <p:cNvSpPr txBox="1">
              <a:spLocks noChangeArrowheads="1"/>
            </p:cNvSpPr>
            <p:nvPr/>
          </p:nvSpPr>
          <p:spPr bwMode="auto">
            <a:xfrm rot="16423899">
              <a:off x="5738627" y="5346429"/>
              <a:ext cx="2234815" cy="4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Hương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12" name="TextBox 289"/>
            <p:cNvSpPr txBox="1">
              <a:spLocks noChangeArrowheads="1"/>
            </p:cNvSpPr>
            <p:nvPr/>
          </p:nvSpPr>
          <p:spPr bwMode="auto">
            <a:xfrm rot="19037658">
              <a:off x="4589587" y="4630775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latin typeface="HP001 4 hàng"/>
                </a:rPr>
                <a:t>Giang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 rot="10522597">
              <a:off x="8438404" y="3023814"/>
              <a:ext cx="2012526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Thảo</a:t>
              </a: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 Nhi</a:t>
              </a:r>
            </a:p>
          </p:txBody>
        </p:sp>
        <p:sp>
          <p:nvSpPr>
            <p:cNvPr id="28714" name="TextBox 291"/>
            <p:cNvSpPr txBox="1">
              <a:spLocks noChangeArrowheads="1"/>
            </p:cNvSpPr>
            <p:nvPr/>
          </p:nvSpPr>
          <p:spPr bwMode="auto">
            <a:xfrm rot="18038133">
              <a:off x="5425817" y="5183426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  <a:latin typeface="HP001 4 hàng"/>
                </a:rPr>
                <a:t>Hoa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 rot="8682372">
              <a:off x="8235024" y="1728488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Quang</a:t>
              </a:r>
            </a:p>
          </p:txBody>
        </p:sp>
        <p:sp>
          <p:nvSpPr>
            <p:cNvPr id="294" name="TextBox 293"/>
            <p:cNvSpPr txBox="1"/>
            <p:nvPr/>
          </p:nvSpPr>
          <p:spPr>
            <a:xfrm rot="13408921">
              <a:off x="7781641" y="4884859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N. My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 rot="14464289">
              <a:off x="7331859" y="5290682"/>
              <a:ext cx="1816128" cy="4814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latin typeface="HP001 4 hàng" panose="020B0603050302020204" pitchFamily="34" charset="0"/>
                </a:rPr>
                <a:t>Khang</a:t>
              </a:r>
            </a:p>
          </p:txBody>
        </p:sp>
        <p:sp>
          <p:nvSpPr>
            <p:cNvPr id="28718" name="TextBox 299"/>
            <p:cNvSpPr txBox="1">
              <a:spLocks noChangeArrowheads="1"/>
            </p:cNvSpPr>
            <p:nvPr/>
          </p:nvSpPr>
          <p:spPr bwMode="auto">
            <a:xfrm rot="21002516">
              <a:off x="3944777" y="3432273"/>
              <a:ext cx="2396390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chemeClr val="bg1"/>
                  </a:solidFill>
                  <a:latin typeface="HP001 4 hàng"/>
                </a:rPr>
                <a:t>Chinh</a:t>
              </a:r>
            </a:p>
          </p:txBody>
        </p:sp>
        <p:sp>
          <p:nvSpPr>
            <p:cNvPr id="28719" name="TextBox 300"/>
            <p:cNvSpPr txBox="1">
              <a:spLocks noChangeArrowheads="1"/>
            </p:cNvSpPr>
            <p:nvPr/>
          </p:nvSpPr>
          <p:spPr bwMode="auto">
            <a:xfrm rot="8844347">
              <a:off x="7686000" y="2294514"/>
              <a:ext cx="261419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Hằng</a:t>
              </a:r>
              <a:r>
                <a:rPr lang="en-US" sz="2000" b="1" dirty="0">
                  <a:solidFill>
                    <a:schemeClr val="bg1"/>
                  </a:solidFill>
                  <a:latin typeface="HP001 4 hàng"/>
                </a:rPr>
                <a:t> B</a:t>
              </a:r>
            </a:p>
          </p:txBody>
        </p:sp>
        <p:sp>
          <p:nvSpPr>
            <p:cNvPr id="28720" name="TextBox 301"/>
            <p:cNvSpPr txBox="1">
              <a:spLocks noChangeArrowheads="1"/>
            </p:cNvSpPr>
            <p:nvPr/>
          </p:nvSpPr>
          <p:spPr bwMode="auto">
            <a:xfrm rot="11990735">
              <a:off x="8274088" y="4022002"/>
              <a:ext cx="2112479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latin typeface="HP001 4 hàng"/>
                </a:rPr>
                <a:t>Văn </a:t>
              </a:r>
              <a:r>
                <a:rPr lang="en-US" sz="2000" b="1" dirty="0" err="1">
                  <a:latin typeface="HP001 4 hàng"/>
                </a:rPr>
                <a:t>Nghĩa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28721" name="TextBox 302"/>
            <p:cNvSpPr txBox="1">
              <a:spLocks noChangeArrowheads="1"/>
            </p:cNvSpPr>
            <p:nvPr/>
          </p:nvSpPr>
          <p:spPr bwMode="auto">
            <a:xfrm rot="17034973">
              <a:off x="5489732" y="5123592"/>
              <a:ext cx="2296892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rgbClr val="FF0000"/>
                  </a:solidFill>
                  <a:latin typeface="HP001 4 hàng"/>
                </a:rPr>
                <a:t>Hưng</a:t>
              </a:r>
              <a:endParaRPr lang="en-US" sz="2000" b="1" dirty="0">
                <a:solidFill>
                  <a:srgbClr val="FF0000"/>
                </a:solidFill>
                <a:latin typeface="HP001 4 hàng"/>
              </a:endParaRPr>
            </a:p>
          </p:txBody>
        </p:sp>
        <p:sp>
          <p:nvSpPr>
            <p:cNvPr id="28722" name="TextBox 303"/>
            <p:cNvSpPr txBox="1">
              <a:spLocks noChangeArrowheads="1"/>
            </p:cNvSpPr>
            <p:nvPr/>
          </p:nvSpPr>
          <p:spPr bwMode="auto">
            <a:xfrm rot="16200000">
              <a:off x="5996533" y="5225346"/>
              <a:ext cx="2515345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latin typeface="HP001 4 hàng"/>
                </a:rPr>
                <a:t>P. Huy</a:t>
              </a:r>
            </a:p>
          </p:txBody>
        </p:sp>
        <p:sp>
          <p:nvSpPr>
            <p:cNvPr id="28723" name="TextBox 304"/>
            <p:cNvSpPr txBox="1">
              <a:spLocks noChangeArrowheads="1"/>
            </p:cNvSpPr>
            <p:nvPr/>
          </p:nvSpPr>
          <p:spPr bwMode="auto">
            <a:xfrm rot="8171989">
              <a:off x="7954162" y="1459366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 err="1">
                  <a:solidFill>
                    <a:schemeClr val="bg1"/>
                  </a:solidFill>
                  <a:latin typeface="HP001 4 hàng"/>
                </a:rPr>
                <a:t>Thắng</a:t>
              </a:r>
              <a:endParaRPr lang="en-US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24" name="TextBox 305"/>
            <p:cNvSpPr txBox="1">
              <a:spLocks noChangeArrowheads="1"/>
            </p:cNvSpPr>
            <p:nvPr/>
          </p:nvSpPr>
          <p:spPr bwMode="auto">
            <a:xfrm rot="9443754">
              <a:off x="8476451" y="2395140"/>
              <a:ext cx="1817511" cy="42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HP001 4 hàng"/>
                </a:rPr>
                <a:t>V. Nhi</a:t>
              </a:r>
            </a:p>
          </p:txBody>
        </p:sp>
        <p:sp>
          <p:nvSpPr>
            <p:cNvPr id="28725" name="TextBox 306"/>
            <p:cNvSpPr txBox="1">
              <a:spLocks noChangeArrowheads="1"/>
            </p:cNvSpPr>
            <p:nvPr/>
          </p:nvSpPr>
          <p:spPr bwMode="auto">
            <a:xfrm rot="3463017">
              <a:off x="5110248" y="1100122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latin typeface="HP001 4 hàng"/>
                </a:rPr>
                <a:t>Đức</a:t>
              </a:r>
              <a:endParaRPr lang="en-US" sz="2000" b="1" dirty="0">
                <a:latin typeface="HP001 4 hàng"/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 rot="20030578">
              <a:off x="4167402" y="4046533"/>
              <a:ext cx="1818604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>
                  <a:latin typeface="HP001 4 hàng" panose="020B0603050302020204" pitchFamily="34" charset="0"/>
                </a:rPr>
                <a:t>Đức</a:t>
              </a:r>
              <a:endParaRPr lang="en-US" sz="23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309" name="TextBox 308"/>
            <p:cNvSpPr txBox="1"/>
            <p:nvPr/>
          </p:nvSpPr>
          <p:spPr>
            <a:xfrm rot="13091694">
              <a:off x="8199548" y="4637206"/>
              <a:ext cx="1816240" cy="4942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latin typeface="HP001 4 hàng" panose="020B0603050302020204" pitchFamily="34" charset="0"/>
                </a:rPr>
                <a:t>V. My</a:t>
              </a:r>
            </a:p>
          </p:txBody>
        </p:sp>
        <p:sp>
          <p:nvSpPr>
            <p:cNvPr id="310" name="TextBox 309"/>
            <p:cNvSpPr txBox="1"/>
            <p:nvPr/>
          </p:nvSpPr>
          <p:spPr>
            <a:xfrm rot="1630161">
              <a:off x="4134293" y="2310873"/>
              <a:ext cx="2513884" cy="511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Nhất</a:t>
              </a:r>
              <a:r>
                <a:rPr lang="en-US" sz="23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</a:p>
          </p:txBody>
        </p:sp>
        <p:sp>
          <p:nvSpPr>
            <p:cNvPr id="28729" name="TextBox 310"/>
            <p:cNvSpPr txBox="1">
              <a:spLocks noChangeArrowheads="1"/>
            </p:cNvSpPr>
            <p:nvPr/>
          </p:nvSpPr>
          <p:spPr bwMode="auto">
            <a:xfrm rot="2519084">
              <a:off x="4557284" y="1503711"/>
              <a:ext cx="1817511" cy="45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Thơm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30" name="TextBox 311"/>
            <p:cNvSpPr txBox="1">
              <a:spLocks noChangeArrowheads="1"/>
            </p:cNvSpPr>
            <p:nvPr/>
          </p:nvSpPr>
          <p:spPr bwMode="auto">
            <a:xfrm rot="5708752">
              <a:off x="6425468" y="74882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Yến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  <p:sp>
          <p:nvSpPr>
            <p:cNvPr id="28731" name="TextBox 312"/>
            <p:cNvSpPr txBox="1">
              <a:spLocks noChangeArrowheads="1"/>
            </p:cNvSpPr>
            <p:nvPr/>
          </p:nvSpPr>
          <p:spPr bwMode="auto">
            <a:xfrm rot="5141220">
              <a:off x="6060047" y="787533"/>
              <a:ext cx="1817511" cy="44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 err="1">
                  <a:solidFill>
                    <a:schemeClr val="bg1"/>
                  </a:solidFill>
                  <a:latin typeface="HP001 4 hàng"/>
                </a:rPr>
                <a:t>Hải</a:t>
              </a:r>
              <a:endParaRPr lang="en-US" sz="2000" b="1" dirty="0">
                <a:solidFill>
                  <a:schemeClr val="bg1"/>
                </a:solidFill>
                <a:latin typeface="HP001 4 hàng"/>
              </a:endParaRPr>
            </a:p>
          </p:txBody>
        </p:sp>
      </p:grpSp>
      <p:grpSp>
        <p:nvGrpSpPr>
          <p:cNvPr id="401" name="Quay"/>
          <p:cNvGrpSpPr>
            <a:grpSpLocks/>
          </p:cNvGrpSpPr>
          <p:nvPr/>
        </p:nvGrpSpPr>
        <p:grpSpPr bwMode="auto">
          <a:xfrm>
            <a:off x="1380067" y="2817287"/>
            <a:ext cx="1536700" cy="590549"/>
            <a:chOff x="2536601" y="2904875"/>
            <a:chExt cx="1535272" cy="783772"/>
          </a:xfrm>
        </p:grpSpPr>
        <p:sp>
          <p:nvSpPr>
            <p:cNvPr id="402" name="Isosceles Triangle 401"/>
            <p:cNvSpPr/>
            <p:nvPr/>
          </p:nvSpPr>
          <p:spPr>
            <a:xfrm rot="5400000">
              <a:off x="3110096" y="2603264"/>
              <a:ext cx="603982" cy="131957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403" name="Heart 402"/>
            <p:cNvSpPr/>
            <p:nvPr/>
          </p:nvSpPr>
          <p:spPr>
            <a:xfrm rot="16200000">
              <a:off x="2536993" y="2904483"/>
              <a:ext cx="783772" cy="784554"/>
            </a:xfrm>
            <a:prstGeom prst="hear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sp>
        <p:nvSpPr>
          <p:cNvPr id="404" name="Oval 403"/>
          <p:cNvSpPr/>
          <p:nvPr/>
        </p:nvSpPr>
        <p:spPr>
          <a:xfrm>
            <a:off x="5029203" y="3045888"/>
            <a:ext cx="1159933" cy="867833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683" name="Picture 4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22604"/>
            <a:ext cx="1168400" cy="86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81048" y="5254104"/>
            <a:ext cx="7391399" cy="920749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C</a:t>
            </a:r>
            <a:r>
              <a:rPr lang="vi-VN" sz="37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r>
              <a:rPr lang="vi-VN" sz="3700" b="1" dirty="0">
                <a:solidFill>
                  <a:srgbClr val="505069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711198" y="2199446"/>
            <a:ext cx="7321549" cy="946149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endParaRPr lang="en-US" sz="3700" b="1" dirty="0">
              <a:solidFill>
                <a:srgbClr val="505069"/>
              </a:solidFill>
              <a:latin typeface="Arial-Rounded"/>
              <a:ea typeface="Arial-Rounded"/>
              <a:cs typeface="Arial-Rounded"/>
            </a:endParaRPr>
          </a:p>
          <a:p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A</a:t>
            </a:r>
            <a:r>
              <a:rPr lang="en-US" sz="3700" b="1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700" dirty="0">
              <a:solidFill>
                <a:srgbClr val="002060"/>
              </a:solidFill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5305208"/>
            <a:ext cx="11049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2294093"/>
            <a:ext cx="1276350" cy="77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796469" y="373740"/>
            <a:ext cx="10840356" cy="1518096"/>
          </a:xfrm>
          <a:prstGeom prst="rect">
            <a:avLst/>
          </a:prstGeom>
          <a:solidFill>
            <a:srgbClr val="FFFF00"/>
          </a:solidFill>
        </p:spPr>
        <p:txBody>
          <a:bodyPr wrap="square" lIns="162296" tIns="81147" rIns="162296" bIns="81147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723898" y="3750061"/>
            <a:ext cx="7334249" cy="94403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62296" tIns="81147" rIns="162296" bIns="81147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B</a:t>
            </a:r>
            <a:r>
              <a:rPr lang="en-US" sz="3700" b="1" dirty="0">
                <a:solidFill>
                  <a:srgbClr val="505069"/>
                </a:solidFill>
                <a:latin typeface="Arial-Rounded"/>
                <a:ea typeface="Arial-Rounded"/>
                <a:cs typeface="Arial-Rounded"/>
              </a:rPr>
              <a:t>.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altLang="en-US" sz="4000" b="1" baseline="30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647" y="3790547"/>
            <a:ext cx="1276349" cy="77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3" y="2076450"/>
            <a:ext cx="2519137" cy="440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8512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3"/>
            <a:ext cx="12192000" cy="697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2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71" y="954620"/>
            <a:ext cx="1452033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2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85" y="2639488"/>
            <a:ext cx="1449916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2" name="Rectangle 4"/>
          <p:cNvSpPr>
            <a:spLocks noChangeArrowheads="1"/>
          </p:cNvSpPr>
          <p:nvPr/>
        </p:nvSpPr>
        <p:spPr bwMode="auto">
          <a:xfrm>
            <a:off x="-1524000" y="3"/>
            <a:ext cx="12192000" cy="6976533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defTabSz="916693">
              <a:defRPr/>
            </a:pPr>
            <a:endParaRPr lang="vi-VN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24" descr="4BBD0CCD48A74000B8F6581C9110274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4" y="5700187"/>
            <a:ext cx="1350433" cy="127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8" descr="Day hoa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420" y="357718"/>
            <a:ext cx="115146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8" descr="Day hoa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015" y="1136651"/>
            <a:ext cx="110278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 descr="Day hoa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967" y="410634"/>
            <a:ext cx="1153584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4" y="4957236"/>
            <a:ext cx="1985433" cy="202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2" descr="697125i6o7gtfx8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132" y="5742520"/>
            <a:ext cx="1703917" cy="127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1" descr="Flora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9537" y="5266267"/>
            <a:ext cx="236643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8" descr="Day hoa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4" y="1100667"/>
            <a:ext cx="1386417" cy="18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1" descr="Dove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0" y="1782237"/>
            <a:ext cx="1953683" cy="9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1" descr="Dove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4" y="1547287"/>
            <a:ext cx="1953684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2" name="WordArt 5"/>
          <p:cNvSpPr>
            <a:spLocks noChangeArrowheads="1" noChangeShapeType="1" noTextEdit="1"/>
          </p:cNvSpPr>
          <p:nvPr/>
        </p:nvSpPr>
        <p:spPr bwMode="auto">
          <a:xfrm>
            <a:off x="-1363133" y="2224621"/>
            <a:ext cx="12050182" cy="3041649"/>
          </a:xfrm>
          <a:prstGeom prst="rect">
            <a:avLst/>
          </a:prstGeom>
        </p:spPr>
        <p:txBody>
          <a:bodyPr wrap="none" lIns="121917" tIns="60958" rIns="121917" bIns="60958" numCol="1" fromWordArt="1">
            <a:prstTxWarp prst="textCascadeUp">
              <a:avLst>
                <a:gd name="adj" fmla="val 2857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HẸN CÁC THẦY CÔ VÀ CÁC EM </a:t>
            </a:r>
          </a:p>
          <a:p>
            <a:pPr algn="ctr"/>
            <a:r>
              <a:rPr lang="en-US" sz="4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Ở TIẾT HỌC SAU!</a:t>
            </a:r>
          </a:p>
        </p:txBody>
      </p:sp>
      <p:pic>
        <p:nvPicPr>
          <p:cNvPr id="34833" name="Content Placeholder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37" y="4091518"/>
            <a:ext cx="2899833" cy="152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048357"/>
      </p:ext>
    </p:extLst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005170DD-E3F4-28DE-4E8F-712220E77B92}"/>
              </a:ext>
            </a:extLst>
          </p:cNvPr>
          <p:cNvGrpSpPr>
            <a:grpSpLocks/>
          </p:cNvGrpSpPr>
          <p:nvPr/>
        </p:nvGrpSpPr>
        <p:grpSpPr bwMode="auto">
          <a:xfrm>
            <a:off x="-1524000" y="-27517"/>
            <a:ext cx="12192000" cy="6959601"/>
            <a:chOff x="0" y="0"/>
            <a:chExt cx="5760" cy="4383"/>
          </a:xfrm>
        </p:grpSpPr>
        <p:sp>
          <p:nvSpPr>
            <p:cNvPr id="5158" name="Rectangle 3">
              <a:extLst>
                <a:ext uri="{FF2B5EF4-FFF2-40B4-BE49-F238E27FC236}">
                  <a16:creationId xmlns:a16="http://schemas.microsoft.com/office/drawing/2014/main" id="{C3967276-5B7C-5864-3515-7772BFC40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9" name="Rectangle 4">
              <a:extLst>
                <a:ext uri="{FF2B5EF4-FFF2-40B4-BE49-F238E27FC236}">
                  <a16:creationId xmlns:a16="http://schemas.microsoft.com/office/drawing/2014/main" id="{56A8D8FE-C52F-FBA6-AE74-73E764DB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0" name="AutoShape 5">
              <a:extLst>
                <a:ext uri="{FF2B5EF4-FFF2-40B4-BE49-F238E27FC236}">
                  <a16:creationId xmlns:a16="http://schemas.microsoft.com/office/drawing/2014/main" id="{EB383238-1789-25FD-5337-FC544DA22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1" name="AutoShape 51">
            <a:extLst>
              <a:ext uri="{FF2B5EF4-FFF2-40B4-BE49-F238E27FC236}">
                <a16:creationId xmlns:a16="http://schemas.microsoft.com/office/drawing/2014/main" id="{284CAAC1-BC2B-C626-6B46-87A2A978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361" y="1130304"/>
            <a:ext cx="8483600" cy="14435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buClr>
                <a:srgbClr val="000000"/>
              </a:buClr>
              <a:defRPr/>
            </a:pP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Số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nào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nhỏ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nhất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trong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số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sau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6" name="AutoShape 51">
            <a:extLst>
              <a:ext uri="{FF2B5EF4-FFF2-40B4-BE49-F238E27FC236}">
                <a16:creationId xmlns:a16="http://schemas.microsoft.com/office/drawing/2014/main" id="{E0216370-ED50-A239-A59E-3368F7D1C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596" y="2688692"/>
            <a:ext cx="5658158" cy="749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2 362 189</a:t>
            </a:r>
            <a:endParaRPr lang="en-US" altLang="en-US" sz="5867" b="1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Classicmode">
            <a:extLst>
              <a:ext uri="{FF2B5EF4-FFF2-40B4-BE49-F238E27FC236}">
                <a16:creationId xmlns:a16="http://schemas.microsoft.com/office/drawing/2014/main" id="{26F37C26-2AFB-BE74-AB76-AA11D9A3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265" y="2637371"/>
            <a:ext cx="1894333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8997BB98-2B5E-2DD7-E310-7ACCEC302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92148" y="2781304"/>
            <a:ext cx="109008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667">
              <a:solidFill>
                <a:srgbClr val="0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>
            <a:extLst>
              <a:ext uri="{FF2B5EF4-FFF2-40B4-BE49-F238E27FC236}">
                <a16:creationId xmlns:a16="http://schemas.microsoft.com/office/drawing/2014/main" id="{0C58A0EC-9EE8-7F90-9139-5CB75F9521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416981" y="2853270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>
            <a:extLst>
              <a:ext uri="{FF2B5EF4-FFF2-40B4-BE49-F238E27FC236}">
                <a16:creationId xmlns:a16="http://schemas.microsoft.com/office/drawing/2014/main" id="{DE074B84-1CCE-AF79-26C9-D793169B6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21" y="3731685"/>
            <a:ext cx="594571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999 999</a:t>
            </a:r>
            <a:endParaRPr lang="en-US" altLang="en-US" sz="5867" b="1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>
            <a:extLst>
              <a:ext uri="{FF2B5EF4-FFF2-40B4-BE49-F238E27FC236}">
                <a16:creationId xmlns:a16="http://schemas.microsoft.com/office/drawing/2014/main" id="{DE7FC4CB-2A93-E544-B990-94259003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882" y="3706284"/>
            <a:ext cx="1894334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9D934574-619D-2C3D-BAAF-42ED3FB09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1199" y="3780370"/>
            <a:ext cx="1090084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667">
              <a:solidFill>
                <a:srgbClr val="0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>
            <a:extLst>
              <a:ext uri="{FF2B5EF4-FFF2-40B4-BE49-F238E27FC236}">
                <a16:creationId xmlns:a16="http://schemas.microsoft.com/office/drawing/2014/main" id="{046C82CD-B1A7-8D15-274B-F1451C6D11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436031" y="3892554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>
            <a:extLst>
              <a:ext uri="{FF2B5EF4-FFF2-40B4-BE49-F238E27FC236}">
                <a16:creationId xmlns:a16="http://schemas.microsoft.com/office/drawing/2014/main" id="{350E1825-DA9B-8949-CCD3-44F16E09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17" y="4787901"/>
            <a:ext cx="5996516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1 273 618</a:t>
            </a:r>
            <a:endParaRPr lang="en-US" altLang="en-US" sz="5867" b="1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39" descr="Classicmode">
            <a:extLst>
              <a:ext uri="{FF2B5EF4-FFF2-40B4-BE49-F238E27FC236}">
                <a16:creationId xmlns:a16="http://schemas.microsoft.com/office/drawing/2014/main" id="{2357F576-3842-7AA9-5ECE-5A0FC65B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47" y="4787904"/>
            <a:ext cx="2000249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DCC164D7-7AD4-BB6A-245C-FE4DF5F44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7548" y="4931837"/>
            <a:ext cx="109008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667">
              <a:solidFill>
                <a:srgbClr val="0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>
            <a:extLst>
              <a:ext uri="{FF2B5EF4-FFF2-40B4-BE49-F238E27FC236}">
                <a16:creationId xmlns:a16="http://schemas.microsoft.com/office/drawing/2014/main" id="{F67D18A9-EF90-10F2-7F60-93153EC450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409878" y="4931837"/>
            <a:ext cx="581330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>
            <a:extLst>
              <a:ext uri="{FF2B5EF4-FFF2-40B4-BE49-F238E27FC236}">
                <a16:creationId xmlns:a16="http://schemas.microsoft.com/office/drawing/2014/main" id="{61B286EC-6785-512A-9DBC-59A42DD21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45951" y="1221318"/>
            <a:ext cx="2057400" cy="1358900"/>
          </a:xfrm>
          <a:prstGeom prst="sun">
            <a:avLst>
              <a:gd name="adj" fmla="val 1988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>
            <a:extLst>
              <a:ext uri="{FF2B5EF4-FFF2-40B4-BE49-F238E27FC236}">
                <a16:creationId xmlns:a16="http://schemas.microsoft.com/office/drawing/2014/main" id="{E5BDA720-0474-A34D-44E9-A767F7B5F1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461232" y="1595967"/>
            <a:ext cx="90381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Franklin Gothic Book" panose="020B0503020102020204" pitchFamily="34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Franklin Gothic Book" panose="020B0503020102020204" pitchFamily="34" charset="0"/>
              </a:rPr>
              <a:t> 1</a:t>
            </a:r>
          </a:p>
        </p:txBody>
      </p:sp>
      <p:sp>
        <p:nvSpPr>
          <p:cNvPr id="63" name="WordArt 33">
            <a:extLst>
              <a:ext uri="{FF2B5EF4-FFF2-40B4-BE49-F238E27FC236}">
                <a16:creationId xmlns:a16="http://schemas.microsoft.com/office/drawing/2014/main" id="{EE2E062F-A2E6-5872-0DFF-AAE0C283CD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>
            <a:extLst>
              <a:ext uri="{FF2B5EF4-FFF2-40B4-BE49-F238E27FC236}">
                <a16:creationId xmlns:a16="http://schemas.microsoft.com/office/drawing/2014/main" id="{2E146B19-822C-49C2-C11B-0A0A973CD1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>
            <a:extLst>
              <a:ext uri="{FF2B5EF4-FFF2-40B4-BE49-F238E27FC236}">
                <a16:creationId xmlns:a16="http://schemas.microsoft.com/office/drawing/2014/main" id="{01322648-503F-154A-5882-98DC0CA6EC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6251" y="2590804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>
            <a:extLst>
              <a:ext uri="{FF2B5EF4-FFF2-40B4-BE49-F238E27FC236}">
                <a16:creationId xmlns:a16="http://schemas.microsoft.com/office/drawing/2014/main" id="{FDDEFBBE-70ED-085D-4F7A-A8222EE4A3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>
            <a:extLst>
              <a:ext uri="{FF2B5EF4-FFF2-40B4-BE49-F238E27FC236}">
                <a16:creationId xmlns:a16="http://schemas.microsoft.com/office/drawing/2014/main" id="{3461966D-71B9-69CE-C54C-8F3B479DAB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34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>
            <a:extLst>
              <a:ext uri="{FF2B5EF4-FFF2-40B4-BE49-F238E27FC236}">
                <a16:creationId xmlns:a16="http://schemas.microsoft.com/office/drawing/2014/main" id="{BB5A854A-0840-0051-8859-EEB3DDC592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78951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>
            <a:extLst>
              <a:ext uri="{FF2B5EF4-FFF2-40B4-BE49-F238E27FC236}">
                <a16:creationId xmlns:a16="http://schemas.microsoft.com/office/drawing/2014/main" id="{20F4A2E1-A440-94E2-D524-CD84BAC2C8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>
            <a:extLst>
              <a:ext uri="{FF2B5EF4-FFF2-40B4-BE49-F238E27FC236}">
                <a16:creationId xmlns:a16="http://schemas.microsoft.com/office/drawing/2014/main" id="{4C9C5A6F-7D96-C210-39BB-A83660F7F0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>
            <a:extLst>
              <a:ext uri="{FF2B5EF4-FFF2-40B4-BE49-F238E27FC236}">
                <a16:creationId xmlns:a16="http://schemas.microsoft.com/office/drawing/2014/main" id="{029E6E54-4079-F669-73E2-E52DA61F36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6251" y="2605621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>
            <a:extLst>
              <a:ext uri="{FF2B5EF4-FFF2-40B4-BE49-F238E27FC236}">
                <a16:creationId xmlns:a16="http://schemas.microsoft.com/office/drawing/2014/main" id="{3FC2A85E-D477-93DC-4746-DB72BC3861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>
            <a:extLst>
              <a:ext uri="{FF2B5EF4-FFF2-40B4-BE49-F238E27FC236}">
                <a16:creationId xmlns:a16="http://schemas.microsoft.com/office/drawing/2014/main" id="{18D43870-7D42-6507-C95A-C67B9F537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>
            <a:extLst>
              <a:ext uri="{FF2B5EF4-FFF2-40B4-BE49-F238E27FC236}">
                <a16:creationId xmlns:a16="http://schemas.microsoft.com/office/drawing/2014/main" id="{95D0FA0C-A547-316D-93CF-895A855ECA49}"/>
              </a:ext>
            </a:extLst>
          </p:cNvPr>
          <p:cNvGrpSpPr>
            <a:grpSpLocks/>
          </p:cNvGrpSpPr>
          <p:nvPr/>
        </p:nvGrpSpPr>
        <p:grpSpPr bwMode="auto">
          <a:xfrm>
            <a:off x="7969046" y="3774021"/>
            <a:ext cx="1930400" cy="1178983"/>
            <a:chOff x="4320" y="2928"/>
            <a:chExt cx="1104" cy="1104"/>
          </a:xfrm>
        </p:grpSpPr>
        <p:sp>
          <p:nvSpPr>
            <p:cNvPr id="5156" name="AutoShape 50">
              <a:extLst>
                <a:ext uri="{FF2B5EF4-FFF2-40B4-BE49-F238E27FC236}">
                  <a16:creationId xmlns:a16="http://schemas.microsoft.com/office/drawing/2014/main" id="{798FAD04-4F95-6759-2595-5E3A4D51B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8000" b="1" dirty="0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7" name="WordArt 51">
              <a:extLst>
                <a:ext uri="{FF2B5EF4-FFF2-40B4-BE49-F238E27FC236}">
                  <a16:creationId xmlns:a16="http://schemas.microsoft.com/office/drawing/2014/main" id="{5E012120-1D65-AC39-6421-120C3053144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Franklin Gothic Book" panose="020B0503020102020204" pitchFamily="34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Franklin Gothic Book" panose="020B0503020102020204" pitchFamily="34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150" name="Rectangle 4">
            <a:extLst>
              <a:ext uri="{FF2B5EF4-FFF2-40B4-BE49-F238E27FC236}">
                <a16:creationId xmlns:a16="http://schemas.microsoft.com/office/drawing/2014/main" id="{D1ADFF43-CDA0-AD1B-28F1-43D39CEC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19147" y="0"/>
            <a:ext cx="11546414" cy="7020984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151" name="Picture 48" descr="Tweety[1]">
            <a:extLst>
              <a:ext uri="{FF2B5EF4-FFF2-40B4-BE49-F238E27FC236}">
                <a16:creationId xmlns:a16="http://schemas.microsoft.com/office/drawing/2014/main" id="{A1305EEE-7896-99A7-5061-E093AABC7D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4704" y="6138334"/>
            <a:ext cx="1581151" cy="7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48" descr="Tweety[1]">
            <a:extLst>
              <a:ext uri="{FF2B5EF4-FFF2-40B4-BE49-F238E27FC236}">
                <a16:creationId xmlns:a16="http://schemas.microsoft.com/office/drawing/2014/main" id="{BDE2D012-FB1B-1F9D-0B8E-0CF64E1403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25854" y="6155267"/>
            <a:ext cx="1581149" cy="7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48" descr="Tweety[1]">
            <a:extLst>
              <a:ext uri="{FF2B5EF4-FFF2-40B4-BE49-F238E27FC236}">
                <a16:creationId xmlns:a16="http://schemas.microsoft.com/office/drawing/2014/main" id="{F4CAE974-BA24-507E-1C28-48AA67530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8387" y="6161620"/>
            <a:ext cx="1581149" cy="7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4" descr="ctree">
            <a:extLst>
              <a:ext uri="{FF2B5EF4-FFF2-40B4-BE49-F238E27FC236}">
                <a16:creationId xmlns:a16="http://schemas.microsoft.com/office/drawing/2014/main" id="{68D3F98A-52FF-7568-2690-FB01D5E838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333" y="5304371"/>
            <a:ext cx="2184400" cy="15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7222 " pathEditMode="relative" rAng="0" ptsTypes="AA">
                                      <p:cBhvr>
                                        <p:cTn id="1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005170DD-E3F4-28DE-4E8F-712220E77B92}"/>
              </a:ext>
            </a:extLst>
          </p:cNvPr>
          <p:cNvGrpSpPr>
            <a:grpSpLocks/>
          </p:cNvGrpSpPr>
          <p:nvPr/>
        </p:nvGrpSpPr>
        <p:grpSpPr bwMode="auto">
          <a:xfrm>
            <a:off x="-1524000" y="-27517"/>
            <a:ext cx="12192000" cy="6959601"/>
            <a:chOff x="0" y="0"/>
            <a:chExt cx="5760" cy="4383"/>
          </a:xfrm>
        </p:grpSpPr>
        <p:sp>
          <p:nvSpPr>
            <p:cNvPr id="5158" name="Rectangle 3">
              <a:extLst>
                <a:ext uri="{FF2B5EF4-FFF2-40B4-BE49-F238E27FC236}">
                  <a16:creationId xmlns:a16="http://schemas.microsoft.com/office/drawing/2014/main" id="{C3967276-5B7C-5864-3515-7772BFC40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9" name="Rectangle 4">
              <a:extLst>
                <a:ext uri="{FF2B5EF4-FFF2-40B4-BE49-F238E27FC236}">
                  <a16:creationId xmlns:a16="http://schemas.microsoft.com/office/drawing/2014/main" id="{56A8D8FE-C52F-FBA6-AE74-73E764DB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0" name="AutoShape 5">
              <a:extLst>
                <a:ext uri="{FF2B5EF4-FFF2-40B4-BE49-F238E27FC236}">
                  <a16:creationId xmlns:a16="http://schemas.microsoft.com/office/drawing/2014/main" id="{EB383238-1789-25FD-5337-FC544DA22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1" name="AutoShape 51">
            <a:extLst>
              <a:ext uri="{FF2B5EF4-FFF2-40B4-BE49-F238E27FC236}">
                <a16:creationId xmlns:a16="http://schemas.microsoft.com/office/drawing/2014/main" id="{284CAAC1-BC2B-C626-6B46-87A2A9785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361" y="1130304"/>
            <a:ext cx="8483600" cy="14435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buClr>
                <a:srgbClr val="000000"/>
              </a:buClr>
              <a:defRPr/>
            </a:pP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Số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nào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lớn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nhất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trong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số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fr-FR" sz="4800" kern="0" dirty="0" err="1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sau</a:t>
            </a:r>
            <a:r>
              <a:rPr lang="fr-FR" sz="4800" kern="0" dirty="0">
                <a:solidFill>
                  <a:srgbClr val="FFC000"/>
                </a:solidFill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6" name="AutoShape 51">
            <a:extLst>
              <a:ext uri="{FF2B5EF4-FFF2-40B4-BE49-F238E27FC236}">
                <a16:creationId xmlns:a16="http://schemas.microsoft.com/office/drawing/2014/main" id="{E0216370-ED50-A239-A59E-3368F7D1C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83" y="2747435"/>
            <a:ext cx="5658158" cy="749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5 352 185</a:t>
            </a:r>
            <a:endParaRPr lang="en-US" altLang="en-US" sz="5867" b="1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Classicmode">
            <a:extLst>
              <a:ext uri="{FF2B5EF4-FFF2-40B4-BE49-F238E27FC236}">
                <a16:creationId xmlns:a16="http://schemas.microsoft.com/office/drawing/2014/main" id="{26F37C26-2AFB-BE74-AB76-AA11D9A3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181" y="2637371"/>
            <a:ext cx="2000249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8997BB98-2B5E-2DD7-E310-7ACCEC302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92148" y="2781304"/>
            <a:ext cx="109008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667">
              <a:solidFill>
                <a:srgbClr val="0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>
            <a:extLst>
              <a:ext uri="{FF2B5EF4-FFF2-40B4-BE49-F238E27FC236}">
                <a16:creationId xmlns:a16="http://schemas.microsoft.com/office/drawing/2014/main" id="{0C58A0EC-9EE8-7F90-9139-5CB75F9521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416981" y="2853270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>
            <a:extLst>
              <a:ext uri="{FF2B5EF4-FFF2-40B4-BE49-F238E27FC236}">
                <a16:creationId xmlns:a16="http://schemas.microsoft.com/office/drawing/2014/main" id="{DE074B84-1CCE-AF79-26C9-D793169B6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21" y="4852564"/>
            <a:ext cx="594571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5 357 124</a:t>
            </a:r>
            <a:endParaRPr lang="en-US" altLang="en-US" sz="5867" b="1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>
            <a:extLst>
              <a:ext uri="{FF2B5EF4-FFF2-40B4-BE49-F238E27FC236}">
                <a16:creationId xmlns:a16="http://schemas.microsoft.com/office/drawing/2014/main" id="{DE7FC4CB-2A93-E544-B990-94259003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799" y="3706284"/>
            <a:ext cx="2000251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9D934574-619D-2C3D-BAAF-42ED3FB09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1199" y="3780370"/>
            <a:ext cx="1090084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667">
              <a:solidFill>
                <a:srgbClr val="0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>
            <a:extLst>
              <a:ext uri="{FF2B5EF4-FFF2-40B4-BE49-F238E27FC236}">
                <a16:creationId xmlns:a16="http://schemas.microsoft.com/office/drawing/2014/main" id="{046C82CD-B1A7-8D15-274B-F1451C6D11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436031" y="3892554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>
            <a:extLst>
              <a:ext uri="{FF2B5EF4-FFF2-40B4-BE49-F238E27FC236}">
                <a16:creationId xmlns:a16="http://schemas.microsoft.com/office/drawing/2014/main" id="{350E1825-DA9B-8949-CCD3-44F16E09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17" y="3785011"/>
            <a:ext cx="5996516" cy="7493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867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5 352 389</a:t>
            </a:r>
            <a:endParaRPr lang="en-US" altLang="en-US" sz="5867" b="1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39" descr="Classicmode">
            <a:extLst>
              <a:ext uri="{FF2B5EF4-FFF2-40B4-BE49-F238E27FC236}">
                <a16:creationId xmlns:a16="http://schemas.microsoft.com/office/drawing/2014/main" id="{2357F576-3842-7AA9-5ECE-5A0FC65B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47" y="4787904"/>
            <a:ext cx="2000249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DCC164D7-7AD4-BB6A-245C-FE4DF5F44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7548" y="4931837"/>
            <a:ext cx="1090083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667">
              <a:solidFill>
                <a:srgbClr val="000000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>
            <a:extLst>
              <a:ext uri="{FF2B5EF4-FFF2-40B4-BE49-F238E27FC236}">
                <a16:creationId xmlns:a16="http://schemas.microsoft.com/office/drawing/2014/main" id="{F67D18A9-EF90-10F2-7F60-93153EC450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442381" y="4931837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>
            <a:extLst>
              <a:ext uri="{FF2B5EF4-FFF2-40B4-BE49-F238E27FC236}">
                <a16:creationId xmlns:a16="http://schemas.microsoft.com/office/drawing/2014/main" id="{61B286EC-6785-512A-9DBC-59A42DD21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58900" y="1221318"/>
            <a:ext cx="2057400" cy="1358900"/>
          </a:xfrm>
          <a:prstGeom prst="sun">
            <a:avLst>
              <a:gd name="adj" fmla="val 1988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>
            <a:extLst>
              <a:ext uri="{FF2B5EF4-FFF2-40B4-BE49-F238E27FC236}">
                <a16:creationId xmlns:a16="http://schemas.microsoft.com/office/drawing/2014/main" id="{E5BDA720-0474-A34D-44E9-A767F7B5F1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874181" y="1595967"/>
            <a:ext cx="90381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Franklin Gothic Book" panose="020B0503020102020204" pitchFamily="34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Franklin Gothic Book" panose="020B0503020102020204" pitchFamily="34" charset="0"/>
              </a:rPr>
              <a:t> 2</a:t>
            </a:r>
          </a:p>
        </p:txBody>
      </p:sp>
      <p:sp>
        <p:nvSpPr>
          <p:cNvPr id="63" name="WordArt 33">
            <a:extLst>
              <a:ext uri="{FF2B5EF4-FFF2-40B4-BE49-F238E27FC236}">
                <a16:creationId xmlns:a16="http://schemas.microsoft.com/office/drawing/2014/main" id="{EE2E062F-A2E6-5872-0DFF-AAE0C283CD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>
            <a:extLst>
              <a:ext uri="{FF2B5EF4-FFF2-40B4-BE49-F238E27FC236}">
                <a16:creationId xmlns:a16="http://schemas.microsoft.com/office/drawing/2014/main" id="{2E146B19-822C-49C2-C11B-0A0A973CD1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>
            <a:extLst>
              <a:ext uri="{FF2B5EF4-FFF2-40B4-BE49-F238E27FC236}">
                <a16:creationId xmlns:a16="http://schemas.microsoft.com/office/drawing/2014/main" id="{01322648-503F-154A-5882-98DC0CA6EC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6251" y="2590804"/>
            <a:ext cx="88900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>
            <a:extLst>
              <a:ext uri="{FF2B5EF4-FFF2-40B4-BE49-F238E27FC236}">
                <a16:creationId xmlns:a16="http://schemas.microsoft.com/office/drawing/2014/main" id="{FDDEFBBE-70ED-085D-4F7A-A8222EE4A3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>
            <a:extLst>
              <a:ext uri="{FF2B5EF4-FFF2-40B4-BE49-F238E27FC236}">
                <a16:creationId xmlns:a16="http://schemas.microsoft.com/office/drawing/2014/main" id="{3461966D-71B9-69CE-C54C-8F3B479DAB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34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>
            <a:extLst>
              <a:ext uri="{FF2B5EF4-FFF2-40B4-BE49-F238E27FC236}">
                <a16:creationId xmlns:a16="http://schemas.microsoft.com/office/drawing/2014/main" id="{BB5A854A-0840-0051-8859-EEB3DDC592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78951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>
            <a:extLst>
              <a:ext uri="{FF2B5EF4-FFF2-40B4-BE49-F238E27FC236}">
                <a16:creationId xmlns:a16="http://schemas.microsoft.com/office/drawing/2014/main" id="{20F4A2E1-A440-94E2-D524-CD84BAC2C8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>
            <a:extLst>
              <a:ext uri="{FF2B5EF4-FFF2-40B4-BE49-F238E27FC236}">
                <a16:creationId xmlns:a16="http://schemas.microsoft.com/office/drawing/2014/main" id="{4C9C5A6F-7D96-C210-39BB-A83660F7F0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>
            <a:extLst>
              <a:ext uri="{FF2B5EF4-FFF2-40B4-BE49-F238E27FC236}">
                <a16:creationId xmlns:a16="http://schemas.microsoft.com/office/drawing/2014/main" id="{029E6E54-4079-F669-73E2-E52DA61F36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6251" y="2605621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>
            <a:extLst>
              <a:ext uri="{FF2B5EF4-FFF2-40B4-BE49-F238E27FC236}">
                <a16:creationId xmlns:a16="http://schemas.microsoft.com/office/drawing/2014/main" id="{3FC2A85E-D477-93DC-4746-DB72BC3861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>
            <a:extLst>
              <a:ext uri="{FF2B5EF4-FFF2-40B4-BE49-F238E27FC236}">
                <a16:creationId xmlns:a16="http://schemas.microsoft.com/office/drawing/2014/main" id="{18D43870-7D42-6507-C95A-C67B9F537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59900" y="261832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>
            <a:extLst>
              <a:ext uri="{FF2B5EF4-FFF2-40B4-BE49-F238E27FC236}">
                <a16:creationId xmlns:a16="http://schemas.microsoft.com/office/drawing/2014/main" id="{95D0FA0C-A547-316D-93CF-895A855ECA49}"/>
              </a:ext>
            </a:extLst>
          </p:cNvPr>
          <p:cNvGrpSpPr>
            <a:grpSpLocks/>
          </p:cNvGrpSpPr>
          <p:nvPr/>
        </p:nvGrpSpPr>
        <p:grpSpPr bwMode="auto">
          <a:xfrm>
            <a:off x="8839200" y="3774021"/>
            <a:ext cx="1930400" cy="1178983"/>
            <a:chOff x="4320" y="2928"/>
            <a:chExt cx="1104" cy="1104"/>
          </a:xfrm>
        </p:grpSpPr>
        <p:sp>
          <p:nvSpPr>
            <p:cNvPr id="5156" name="AutoShape 50">
              <a:extLst>
                <a:ext uri="{FF2B5EF4-FFF2-40B4-BE49-F238E27FC236}">
                  <a16:creationId xmlns:a16="http://schemas.microsoft.com/office/drawing/2014/main" id="{798FAD04-4F95-6759-2595-5E3A4D51B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8000" b="1" dirty="0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7" name="WordArt 51">
              <a:extLst>
                <a:ext uri="{FF2B5EF4-FFF2-40B4-BE49-F238E27FC236}">
                  <a16:creationId xmlns:a16="http://schemas.microsoft.com/office/drawing/2014/main" id="{5E012120-1D65-AC39-6421-120C3053144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Franklin Gothic Book" panose="020B0503020102020204" pitchFamily="34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Franklin Gothic Book" panose="020B0503020102020204" pitchFamily="34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150" name="Rectangle 4">
            <a:extLst>
              <a:ext uri="{FF2B5EF4-FFF2-40B4-BE49-F238E27FC236}">
                <a16:creationId xmlns:a16="http://schemas.microsoft.com/office/drawing/2014/main" id="{D1ADFF43-CDA0-AD1B-28F1-43D39CEC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64733" y="0"/>
            <a:ext cx="12192000" cy="7020984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151" name="Picture 48" descr="Tweety[1]">
            <a:extLst>
              <a:ext uri="{FF2B5EF4-FFF2-40B4-BE49-F238E27FC236}">
                <a16:creationId xmlns:a16="http://schemas.microsoft.com/office/drawing/2014/main" id="{A1305EEE-7896-99A7-5061-E093AABC7D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4704" y="6138334"/>
            <a:ext cx="1581151" cy="7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48" descr="Tweety[1]">
            <a:extLst>
              <a:ext uri="{FF2B5EF4-FFF2-40B4-BE49-F238E27FC236}">
                <a16:creationId xmlns:a16="http://schemas.microsoft.com/office/drawing/2014/main" id="{BDE2D012-FB1B-1F9D-0B8E-0CF64E1403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25854" y="6155267"/>
            <a:ext cx="1581149" cy="7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48" descr="Tweety[1]">
            <a:extLst>
              <a:ext uri="{FF2B5EF4-FFF2-40B4-BE49-F238E27FC236}">
                <a16:creationId xmlns:a16="http://schemas.microsoft.com/office/drawing/2014/main" id="{F4CAE974-BA24-507E-1C28-48AA67530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8387" y="6161620"/>
            <a:ext cx="1581149" cy="7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4" descr="ctree">
            <a:extLst>
              <a:ext uri="{FF2B5EF4-FFF2-40B4-BE49-F238E27FC236}">
                <a16:creationId xmlns:a16="http://schemas.microsoft.com/office/drawing/2014/main" id="{68D3F98A-52FF-7568-2690-FB01D5E838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333" y="5304371"/>
            <a:ext cx="2184400" cy="15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12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1.48148E-6 L 1.25E-6 -0.07222 " pathEditMode="relative" rAng="0" ptsTypes="AA">
                                      <p:cBhvr>
                                        <p:cTn id="1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 - Đếm Sao - Âm Nhạc Lớp 3 -- Tập Hát Theo Lời - CD Bộ Giáo Dụ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8794D57-3A44-B1A2-6849-8CDEA2D54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-443058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1877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1756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9793752" y="4203514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9528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-631636" y="2222301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10500" b="1" kern="0" cap="all" dirty="0" err="1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  <a:sym typeface="Arial" panose="020B0604020202020204"/>
              </a:rPr>
              <a:t>Khám</a:t>
            </a:r>
            <a:r>
              <a:rPr lang="en-US" altLang="en-US" sz="10500" b="1" kern="0" cap="all" dirty="0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  <a:sym typeface="Arial" panose="020B0604020202020204"/>
              </a:rPr>
              <a:t> </a:t>
            </a:r>
            <a:r>
              <a:rPr lang="en-US" altLang="en-US" sz="10500" b="1" kern="0" cap="all" dirty="0" err="1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#9Slide07 SVNZiclets" pitchFamily="2" charset="0"/>
                <a:ea typeface="ErasContour" pitchFamily="2" charset="0"/>
                <a:cs typeface="ErasContour" pitchFamily="2" charset="0"/>
                <a:sym typeface="Arial" panose="020B0604020202020204"/>
              </a:rPr>
              <a:t>phá</a:t>
            </a:r>
            <a:endParaRPr lang="en-US" altLang="en-US" sz="10500" b="1" kern="0" cap="all" dirty="0">
              <a:ln>
                <a:solidFill>
                  <a:srgbClr val="171717">
                    <a:lumMod val="10000"/>
                    <a:lumOff val="90000"/>
                  </a:srgbClr>
                </a:solidFill>
              </a:ln>
              <a:solidFill>
                <a:srgbClr val="D44B16"/>
              </a:solidFill>
              <a:effectLst>
                <a:outerShdw blurRad="19685" dist="12700" dir="5400000" algn="tl" rotWithShape="0">
                  <a:srgbClr val="D44B1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#9Slide07 SVNZiclets" pitchFamily="2" charset="0"/>
              <a:ea typeface="ErasContour" pitchFamily="2" charset="0"/>
              <a:cs typeface="ErasContour" pitchFamily="2" charset="0"/>
              <a:sym typeface="Arial" panose="020B0604020202020204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74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2284272" y="15993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-753038" y="303642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-980909" y="270835"/>
            <a:ext cx="11521090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10319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63570" y="293683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child pointing at a blackboard&#10;&#10;Description automatically generated">
            <a:extLst>
              <a:ext uri="{FF2B5EF4-FFF2-40B4-BE49-F238E27FC236}">
                <a16:creationId xmlns:a16="http://schemas.microsoft.com/office/drawing/2014/main" id="{B4C2B093-8CD6-4780-D946-53FA44477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4" y="1870115"/>
            <a:ext cx="9439275" cy="381952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7EE9FDE-547B-A3B8-18F4-93628097ADED}"/>
              </a:ext>
            </a:extLst>
          </p:cNvPr>
          <p:cNvSpPr/>
          <p:nvPr/>
        </p:nvSpPr>
        <p:spPr>
          <a:xfrm>
            <a:off x="464291" y="1648050"/>
            <a:ext cx="2339163" cy="1010093"/>
          </a:xfrm>
          <a:prstGeom prst="wedgeRoundRectCallout">
            <a:avLst>
              <a:gd name="adj1" fmla="val 994"/>
              <a:gd name="adj2" fmla="val 7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3C68FDD7-CB26-378C-0BBF-E6BD69446304}"/>
              </a:ext>
            </a:extLst>
          </p:cNvPr>
          <p:cNvSpPr/>
          <p:nvPr/>
        </p:nvSpPr>
        <p:spPr>
          <a:xfrm>
            <a:off x="4914902" y="978198"/>
            <a:ext cx="3164029" cy="1275907"/>
          </a:xfrm>
          <a:prstGeom prst="wedgeRoundRectCallout">
            <a:avLst>
              <a:gd name="adj1" fmla="val -2052"/>
              <a:gd name="adj2" fmla="val 115091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45DB17E-EE67-3382-3628-7172C6EE0CAD}"/>
              </a:ext>
            </a:extLst>
          </p:cNvPr>
          <p:cNvSpPr/>
          <p:nvPr/>
        </p:nvSpPr>
        <p:spPr>
          <a:xfrm>
            <a:off x="8402822" y="1988291"/>
            <a:ext cx="1847570" cy="1275907"/>
          </a:xfrm>
          <a:prstGeom prst="wedgeRoundRectCallout">
            <a:avLst>
              <a:gd name="adj1" fmla="val -47737"/>
              <a:gd name="adj2" fmla="val 9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3401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2284272" y="15993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-753038" y="303642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-980908" y="270835"/>
            <a:ext cx="11286959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10319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9FF64-9AFC-BAB2-5C1F-096088A3D8F2}"/>
              </a:ext>
            </a:extLst>
          </p:cNvPr>
          <p:cNvSpPr/>
          <p:nvPr/>
        </p:nvSpPr>
        <p:spPr>
          <a:xfrm>
            <a:off x="3369413" y="1633385"/>
            <a:ext cx="6412762" cy="1686591"/>
          </a:xfrm>
          <a:prstGeom prst="wedgeRoundRectCallout">
            <a:avLst>
              <a:gd name="adj1" fmla="val -62875"/>
              <a:gd name="adj2" fmla="val 76812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03470-B0E8-523E-092F-5D7CD4855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100" y="1232858"/>
            <a:ext cx="2857500" cy="45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04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2284272" y="15993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altLang="en-US" sz="2800" b="1" u="sng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-753038" y="303642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-980908" y="270835"/>
            <a:ext cx="11286959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kern="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10319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9FF64-9AFC-BAB2-5C1F-096088A3D8F2}"/>
              </a:ext>
            </a:extLst>
          </p:cNvPr>
          <p:cNvSpPr/>
          <p:nvPr/>
        </p:nvSpPr>
        <p:spPr>
          <a:xfrm>
            <a:off x="1940666" y="2686053"/>
            <a:ext cx="8012483" cy="1517297"/>
          </a:xfrm>
          <a:prstGeom prst="wedgeRoundRectCallout">
            <a:avLst>
              <a:gd name="adj1" fmla="val -58157"/>
              <a:gd name="adj2" fmla="val 11131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nhằm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8BBC359-0216-31C9-1486-A91D6359A31D}"/>
              </a:ext>
            </a:extLst>
          </p:cNvPr>
          <p:cNvSpPr/>
          <p:nvPr/>
        </p:nvSpPr>
        <p:spPr>
          <a:xfrm>
            <a:off x="2130888" y="4895854"/>
            <a:ext cx="7766153" cy="1295399"/>
          </a:xfrm>
          <a:prstGeom prst="wedgeRoundRectCallout">
            <a:avLst>
              <a:gd name="adj1" fmla="val -61721"/>
              <a:gd name="adj2" fmla="val -55119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tựu lớn nhất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03470-B0E8-523E-092F-5D7CD4855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0234" y="1828803"/>
            <a:ext cx="2155184" cy="383564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BA1AEC4-FC5E-2492-E86D-FB75968D3802}"/>
              </a:ext>
            </a:extLst>
          </p:cNvPr>
          <p:cNvSpPr/>
          <p:nvPr/>
        </p:nvSpPr>
        <p:spPr>
          <a:xfrm>
            <a:off x="1940666" y="628653"/>
            <a:ext cx="7956375" cy="1517297"/>
          </a:xfrm>
          <a:prstGeom prst="wedgeRoundRectCallout">
            <a:avLst>
              <a:gd name="adj1" fmla="val -55648"/>
              <a:gd name="adj2" fmla="val 75163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500"/>
              </a:spcAft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29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2859</TotalTime>
  <Words>1200</Words>
  <Application>Microsoft Office PowerPoint</Application>
  <PresentationFormat>On-screen Show (4:3)</PresentationFormat>
  <Paragraphs>275</Paragraphs>
  <Slides>29</Slides>
  <Notes>20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#9Slide07 SVNZiclets</vt:lpstr>
      <vt:lpstr>.VnHelvetInsH</vt:lpstr>
      <vt:lpstr>.VnTime</vt:lpstr>
      <vt:lpstr>.VnTimeH</vt:lpstr>
      <vt:lpstr>Arial</vt:lpstr>
      <vt:lpstr>Arial-Rounded</vt:lpstr>
      <vt:lpstr>Calibri</vt:lpstr>
      <vt:lpstr>Cambria</vt:lpstr>
      <vt:lpstr>Franklin Gothic Book</vt:lpstr>
      <vt:lpstr>HP001 4 hàng</vt:lpstr>
      <vt:lpstr>Impact</vt:lpstr>
      <vt:lpstr>Tahoma</vt:lpstr>
      <vt:lpstr>Times New Roman</vt:lpstr>
      <vt:lpstr>Trebuchet MS</vt:lpstr>
      <vt:lpstr>Wingdings 3</vt:lpstr>
      <vt:lpstr>Facet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242</cp:revision>
  <dcterms:created xsi:type="dcterms:W3CDTF">2023-08-09T23:21:00Z</dcterms:created>
  <dcterms:modified xsi:type="dcterms:W3CDTF">2024-11-24T09:56:23Z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11B8D36FC2E44D0F8328575ADA24DD08</vt:lpwstr>
  </property>
  <property fmtid="{D5CDD505-2E9C-101B-9397-08002B2CF9AE}" pid="3" name="KSOProductBuildVer">
    <vt:lpwstr>1033-11.2.0.11537</vt:lpwstr>
  </property>
</Properties>
</file>