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1" r:id="rId1"/>
  </p:sldMasterIdLst>
  <p:notesMasterIdLst>
    <p:notesMasterId r:id="rId23"/>
  </p:notesMasterIdLst>
  <p:sldIdLst>
    <p:sldId id="2638" r:id="rId2"/>
    <p:sldId id="259" r:id="rId3"/>
    <p:sldId id="2657" r:id="rId4"/>
    <p:sldId id="2652" r:id="rId5"/>
    <p:sldId id="2653" r:id="rId6"/>
    <p:sldId id="2655" r:id="rId7"/>
    <p:sldId id="260" r:id="rId8"/>
    <p:sldId id="320" r:id="rId9"/>
    <p:sldId id="321" r:id="rId10"/>
    <p:sldId id="322" r:id="rId11"/>
    <p:sldId id="319" r:id="rId12"/>
    <p:sldId id="262" r:id="rId13"/>
    <p:sldId id="264" r:id="rId14"/>
    <p:sldId id="285" r:id="rId15"/>
    <p:sldId id="2650" r:id="rId16"/>
    <p:sldId id="2671" r:id="rId17"/>
    <p:sldId id="2666" r:id="rId18"/>
    <p:sldId id="2640" r:id="rId19"/>
    <p:sldId id="2669" r:id="rId20"/>
    <p:sldId id="2665" r:id="rId21"/>
    <p:sldId id="26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363" autoAdjust="0"/>
  </p:normalViewPr>
  <p:slideViewPr>
    <p:cSldViewPr snapToGrid="0">
      <p:cViewPr>
        <p:scale>
          <a:sx n="84" d="100"/>
          <a:sy n="84" d="100"/>
        </p:scale>
        <p:origin x="-1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E33DB-A574-4ECE-AC74-2BDC5DB4D02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2D3CC-DD07-4EF5-93C1-C5848077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49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72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4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6287"/>
            <a:ext cx="2844800" cy="476249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287"/>
            <a:ext cx="3860800" cy="476249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6287"/>
            <a:ext cx="2844800" cy="476249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3818A6CF-25D8-447C-9840-DC4272BE2C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38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2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9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7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2437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1" y="3176398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9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8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3" y="214580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9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7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5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6" y="4802565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3288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4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5001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4" y="140215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0658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 userDrawn="1">
  <p:cSld name="Title and text 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27"/>
          <p:cNvGrpSpPr/>
          <p:nvPr/>
        </p:nvGrpSpPr>
        <p:grpSpPr>
          <a:xfrm flipH="1">
            <a:off x="7450333" y="3043130"/>
            <a:ext cx="8319592" cy="8605827"/>
            <a:chOff x="-3218587" y="884526"/>
            <a:chExt cx="7453051" cy="7709473"/>
          </a:xfrm>
        </p:grpSpPr>
        <p:sp>
          <p:nvSpPr>
            <p:cNvPr id="652" name="Google Shape;652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27"/>
          <p:cNvGrpSpPr/>
          <p:nvPr/>
        </p:nvGrpSpPr>
        <p:grpSpPr>
          <a:xfrm>
            <a:off x="-3570391" y="3043147"/>
            <a:ext cx="8319592" cy="8605827"/>
            <a:chOff x="-3218587" y="884526"/>
            <a:chExt cx="7453051" cy="7709473"/>
          </a:xfrm>
        </p:grpSpPr>
        <p:sp>
          <p:nvSpPr>
            <p:cNvPr id="660" name="Google Shape;660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27"/>
          <p:cNvGrpSpPr/>
          <p:nvPr/>
        </p:nvGrpSpPr>
        <p:grpSpPr>
          <a:xfrm>
            <a:off x="-152682" y="-61401"/>
            <a:ext cx="12370180" cy="7144743"/>
            <a:chOff x="-114512" y="-46051"/>
            <a:chExt cx="9277635" cy="5358557"/>
          </a:xfrm>
        </p:grpSpPr>
        <p:sp>
          <p:nvSpPr>
            <p:cNvPr id="668" name="Google Shape;668;p27"/>
            <p:cNvSpPr/>
            <p:nvPr/>
          </p:nvSpPr>
          <p:spPr>
            <a:xfrm rot="-636707">
              <a:off x="283939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57226" y="2922466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8920253" y="288117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7"/>
            <p:cNvSpPr/>
            <p:nvPr/>
          </p:nvSpPr>
          <p:spPr>
            <a:xfrm rot="1358496">
              <a:off x="8357676" y="386784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3186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 userDrawn="1">
  <p:cSld name="Numbers and text 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29"/>
          <p:cNvGrpSpPr/>
          <p:nvPr/>
        </p:nvGrpSpPr>
        <p:grpSpPr>
          <a:xfrm>
            <a:off x="-291289" y="-282103"/>
            <a:ext cx="12600559" cy="7140109"/>
            <a:chOff x="-218468" y="-287777"/>
            <a:chExt cx="9450419" cy="5355082"/>
          </a:xfrm>
        </p:grpSpPr>
        <p:sp>
          <p:nvSpPr>
            <p:cNvPr id="709" name="Google Shape;709;p2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5451075" y="47517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87827" y="33462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" name="Google Shape;720;p29"/>
          <p:cNvGrpSpPr/>
          <p:nvPr/>
        </p:nvGrpSpPr>
        <p:grpSpPr>
          <a:xfrm>
            <a:off x="-981849" y="4142263"/>
            <a:ext cx="10686381" cy="4590011"/>
            <a:chOff x="1311908" y="280885"/>
            <a:chExt cx="6408868" cy="2933039"/>
          </a:xfrm>
        </p:grpSpPr>
        <p:sp>
          <p:nvSpPr>
            <p:cNvPr id="721" name="Google Shape;721;p29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7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7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011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02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576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127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1683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50915C5-0610-4849-B237-53FF716822B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99A6383-910D-42B9-94F7-32E24AB776C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3" name="Content Placeholder 12" descr="cdc42615100be655bf1a"/>
          <p:cNvPicPr>
            <a:picLocks noChangeAspect="1"/>
          </p:cNvPicPr>
          <p:nvPr userDrawn="1"/>
        </p:nvPicPr>
        <p:blipFill>
          <a:blip r:embed="rId25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9" cy="1600518"/>
          </a:xfrm>
          <a:prstGeom prst="rect">
            <a:avLst/>
          </a:prstGeom>
          <a:effectLst>
            <a:softEdge rad="12700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  <p:sldLayoutId id="2147484175" r:id="rId14"/>
    <p:sldLayoutId id="2147484176" r:id="rId15"/>
    <p:sldLayoutId id="2147484177" r:id="rId16"/>
    <p:sldLayoutId id="2147484178" r:id="rId17"/>
    <p:sldLayoutId id="2147484179" r:id="rId18"/>
    <p:sldLayoutId id="2147484180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gif"/><Relationship Id="rId4" Type="http://schemas.openxmlformats.org/officeDocument/2006/relationships/image" Target="D:/GA%20THANH%20TRA%20SGD%20-%202018/http:/dl10.glitter-graphics.net/pub/628/628290gqhiis6k6p.gi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9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18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9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2"/>
          <p:cNvSpPr>
            <a:spLocks noChangeArrowheads="1"/>
          </p:cNvSpPr>
          <p:nvPr/>
        </p:nvSpPr>
        <p:spPr bwMode="auto">
          <a:xfrm>
            <a:off x="203200" y="1371600"/>
            <a:ext cx="711200" cy="3810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 altLang="en-US">
              <a:latin typeface=".VnMonotype corsivaH" pitchFamily="34" charset="0"/>
              <a:cs typeface="Arial" pitchFamily="34" charset="0"/>
            </a:endParaRPr>
          </a:p>
        </p:txBody>
      </p:sp>
      <p:sp>
        <p:nvSpPr>
          <p:cNvPr id="3075" name="AutoShape 12"/>
          <p:cNvSpPr>
            <a:spLocks noChangeArrowheads="1"/>
          </p:cNvSpPr>
          <p:nvPr/>
        </p:nvSpPr>
        <p:spPr bwMode="auto">
          <a:xfrm>
            <a:off x="10668000" y="2671233"/>
            <a:ext cx="711200" cy="457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 altLang="en-US">
              <a:latin typeface=".VnMonotype corsivaH" pitchFamily="34" charset="0"/>
              <a:cs typeface="Arial" pitchFamily="34" charset="0"/>
            </a:endParaRPr>
          </a:p>
        </p:txBody>
      </p:sp>
      <p:pic>
        <p:nvPicPr>
          <p:cNvPr id="3076" name="Picture 4" descr="D:/GA THANH TRA SGD - 2018/http:/dl10.glitter-graphics.net/pub/628/628290gqhiis6k6p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27200" y="1955800"/>
            <a:ext cx="5791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12"/>
          <p:cNvSpPr>
            <a:spLocks noChangeArrowheads="1"/>
          </p:cNvSpPr>
          <p:nvPr/>
        </p:nvSpPr>
        <p:spPr bwMode="auto">
          <a:xfrm>
            <a:off x="4851400" y="6210300"/>
            <a:ext cx="711200" cy="457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 altLang="en-US">
              <a:latin typeface=".VnMonotype corsivaH" pitchFamily="34" charset="0"/>
              <a:cs typeface="Arial" pitchFamily="34" charset="0"/>
            </a:endParaRPr>
          </a:p>
        </p:txBody>
      </p:sp>
      <p:sp>
        <p:nvSpPr>
          <p:cNvPr id="3078" name="AutoShape 12"/>
          <p:cNvSpPr>
            <a:spLocks noChangeArrowheads="1"/>
          </p:cNvSpPr>
          <p:nvPr/>
        </p:nvSpPr>
        <p:spPr bwMode="auto">
          <a:xfrm>
            <a:off x="11152717" y="6106584"/>
            <a:ext cx="711200" cy="457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 altLang="en-US">
              <a:latin typeface=".VnMonotype corsivaH" pitchFamily="34" charset="0"/>
              <a:cs typeface="Arial" pitchFamily="34" charset="0"/>
            </a:endParaRPr>
          </a:p>
        </p:txBody>
      </p:sp>
      <p:sp>
        <p:nvSpPr>
          <p:cNvPr id="3079" name="AutoShape 12"/>
          <p:cNvSpPr>
            <a:spLocks noChangeArrowheads="1"/>
          </p:cNvSpPr>
          <p:nvPr/>
        </p:nvSpPr>
        <p:spPr bwMode="auto">
          <a:xfrm>
            <a:off x="7721600" y="4343400"/>
            <a:ext cx="508000" cy="2286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 altLang="en-US">
              <a:latin typeface=".VnMonotype corsivaH" pitchFamily="34" charset="0"/>
              <a:cs typeface="Arial" pitchFamily="34" charset="0"/>
            </a:endParaRPr>
          </a:p>
        </p:txBody>
      </p:sp>
      <p:sp>
        <p:nvSpPr>
          <p:cNvPr id="3080" name="AutoShape 12"/>
          <p:cNvSpPr>
            <a:spLocks noChangeArrowheads="1"/>
          </p:cNvSpPr>
          <p:nvPr/>
        </p:nvSpPr>
        <p:spPr bwMode="auto">
          <a:xfrm>
            <a:off x="1219200" y="4648200"/>
            <a:ext cx="711200" cy="3048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 altLang="en-US">
              <a:latin typeface=".VnMonotype corsivaH" pitchFamily="34" charset="0"/>
              <a:cs typeface="Arial" pitchFamily="34" charset="0"/>
            </a:endParaRPr>
          </a:p>
        </p:txBody>
      </p:sp>
      <p:pic>
        <p:nvPicPr>
          <p:cNvPr id="3081" name="Picture 9" descr="image0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" y="4114800"/>
            <a:ext cx="196215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82" name="Object 10"/>
          <p:cNvGraphicFramePr>
            <a:graphicFrameLocks noGrp="1" noChangeAspect="1"/>
          </p:cNvGraphicFramePr>
          <p:nvPr>
            <p:ph/>
          </p:nvPr>
        </p:nvGraphicFramePr>
        <p:xfrm>
          <a:off x="587375" y="2209800"/>
          <a:ext cx="3530600" cy="444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r:id="rId6" imgW="3531960" imgH="4445640" progId="">
                  <p:embed/>
                </p:oleObj>
              </mc:Choice>
              <mc:Fallback>
                <p:oleObj r:id="rId6" imgW="3531960" imgH="4445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2209800"/>
                        <a:ext cx="3530600" cy="444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WordArt 11"/>
          <p:cNvSpPr>
            <a:spLocks noChangeArrowheads="1" noChangeShapeType="1"/>
          </p:cNvSpPr>
          <p:nvPr/>
        </p:nvSpPr>
        <p:spPr bwMode="auto">
          <a:xfrm>
            <a:off x="1811868" y="556685"/>
            <a:ext cx="9668933" cy="1957916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NHIỆT LIỆT CHÀO MỪNG </a:t>
            </a:r>
          </a:p>
          <a:p>
            <a:pPr algn="ctr"/>
            <a:r>
              <a: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CÁC THẦY GIÁO, CÔ GIÁO</a:t>
            </a:r>
          </a:p>
          <a:p>
            <a:pPr algn="ctr"/>
            <a:r>
              <a: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VỀ DỰ GIỜ LỚP 4A</a:t>
            </a:r>
          </a:p>
        </p:txBody>
      </p:sp>
      <p:sp>
        <p:nvSpPr>
          <p:cNvPr id="3084" name="WordArt 13"/>
          <p:cNvSpPr>
            <a:spLocks noChangeArrowheads="1" noChangeShapeType="1"/>
          </p:cNvSpPr>
          <p:nvPr/>
        </p:nvSpPr>
        <p:spPr bwMode="auto">
          <a:xfrm>
            <a:off x="2239435" y="5257803"/>
            <a:ext cx="9243484" cy="91863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GIÁO VIÊN: PHẠM THỊ NGỌC</a:t>
            </a:r>
          </a:p>
          <a:p>
            <a:pPr algn="ctr"/>
            <a:r>
              <a:rPr lang="vi-VN" sz="48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TRƯỜNG TIỂU HỌC NAM HƯNG</a:t>
            </a:r>
            <a:endParaRPr lang="en-US" sz="48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5" name="WordArt 14"/>
          <p:cNvSpPr>
            <a:spLocks noChangeArrowheads="1" noChangeShapeType="1"/>
          </p:cNvSpPr>
          <p:nvPr/>
        </p:nvSpPr>
        <p:spPr bwMode="auto">
          <a:xfrm>
            <a:off x="2133600" y="2901953"/>
            <a:ext cx="9730317" cy="129116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32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52: PHÉP CỘNG CÁC SỐ CÓ NHIỀU CHỮ SỐ </a:t>
            </a:r>
          </a:p>
        </p:txBody>
      </p:sp>
      <p:sp>
        <p:nvSpPr>
          <p:cNvPr id="3087" name="AutoShape 12"/>
          <p:cNvSpPr>
            <a:spLocks noChangeArrowheads="1"/>
          </p:cNvSpPr>
          <p:nvPr/>
        </p:nvSpPr>
        <p:spPr bwMode="auto">
          <a:xfrm>
            <a:off x="11243733" y="359833"/>
            <a:ext cx="711200" cy="457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endParaRPr lang="en-US" altLang="en-US">
              <a:latin typeface=".VnMonotype corsivaH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14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 autoUpdateAnimBg="0"/>
      <p:bldP spid="3074" grpId="1" animBg="1" autoUpdateAnimBg="0"/>
      <p:bldP spid="3075" grpId="0" bldLvl="0" animBg="1" autoUpdateAnimBg="0"/>
      <p:bldP spid="3075" grpId="1" bldLvl="0" animBg="1" autoUpdateAnimBg="0"/>
      <p:bldP spid="3077" grpId="0" bldLvl="0" animBg="1" autoUpdateAnimBg="0"/>
      <p:bldP spid="3077" grpId="1" bldLvl="0" animBg="1" autoUpdateAnimBg="0"/>
      <p:bldP spid="3078" grpId="0" bldLvl="0" animBg="1" autoUpdateAnimBg="0"/>
      <p:bldP spid="3078" grpId="1" bldLvl="0" animBg="1" autoUpdateAnimBg="0"/>
      <p:bldP spid="3079" grpId="0" bldLvl="0" animBg="1" autoUpdateAnimBg="0"/>
      <p:bldP spid="3079" grpId="1" bldLvl="0" animBg="1" autoUpdateAnimBg="0"/>
      <p:bldP spid="3080" grpId="0" animBg="1" autoUpdateAnimBg="0"/>
      <p:bldP spid="3080" grpId="1" animBg="1" autoUpdateAnimBg="0"/>
      <p:bldP spid="3087" grpId="0" bldLvl="0" animBg="1" autoUpdateAnimBg="0"/>
      <p:bldP spid="3087" grpId="1" bldLvl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DD01FC1-5276-5241-FA46-7988F4F33757}"/>
              </a:ext>
            </a:extLst>
          </p:cNvPr>
          <p:cNvSpPr/>
          <p:nvPr/>
        </p:nvSpPr>
        <p:spPr>
          <a:xfrm>
            <a:off x="542260" y="350875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xmlns="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7"/>
            <a:ext cx="2288435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EE8E6B5-67C0-19A5-F578-4E6969DD3CA5}"/>
              </a:ext>
            </a:extLst>
          </p:cNvPr>
          <p:cNvSpPr txBox="1"/>
          <p:nvPr/>
        </p:nvSpPr>
        <p:spPr>
          <a:xfrm>
            <a:off x="701750" y="1063258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46286D-A231-5216-2A86-8E004FAA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580" y="1019390"/>
            <a:ext cx="4412435" cy="7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9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xmlns="" id="{69DFEE1F-09D0-416C-95F5-D90DD3C71683}"/>
              </a:ext>
            </a:extLst>
          </p:cNvPr>
          <p:cNvGrpSpPr/>
          <p:nvPr/>
        </p:nvGrpSpPr>
        <p:grpSpPr>
          <a:xfrm rot="3102133">
            <a:off x="2915598" y="-596606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xmlns="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xmlns="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xmlns="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xmlns="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xmlns="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xmlns="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xmlns="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xmlns="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xmlns="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xmlns="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xmlns="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xmlns="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xmlns="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xmlns="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4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654080-3E74-CB88-6391-E7C228C8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17" y="3034682"/>
            <a:ext cx="749873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5" y="50080"/>
            <a:ext cx="7881859" cy="3068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61" y="-52945"/>
            <a:ext cx="6733379" cy="3068608"/>
          </a:xfrm>
          <a:prstGeom prst="rect">
            <a:avLst/>
          </a:prstGeom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93540" y="88670"/>
            <a:ext cx="10536449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 quả của phép tính ghi trên mỗi chiếc xô </a:t>
            </a:r>
            <a:r>
              <a:rPr lang="vi-VN" altLang="en-US" sz="36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 </a:t>
            </a: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 mi-li-lít sữa bò được chứa trong chiếc xô đó.</a:t>
            </a:r>
            <a:endParaRPr lang="en-US" altLang="en-US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组合 28">
            <a:extLst>
              <a:ext uri="{FF2B5EF4-FFF2-40B4-BE49-F238E27FC236}">
                <a16:creationId xmlns:a16="http://schemas.microsoft.com/office/drawing/2014/main" xmlns="" id="{DF960BC4-EA98-44D4-A7D4-5E7DA03EF4FB}"/>
              </a:ext>
            </a:extLst>
          </p:cNvPr>
          <p:cNvGrpSpPr/>
          <p:nvPr/>
        </p:nvGrpSpPr>
        <p:grpSpPr>
          <a:xfrm>
            <a:off x="85387" y="-31362"/>
            <a:ext cx="1263148" cy="1111570"/>
            <a:chOff x="5759083" y="458021"/>
            <a:chExt cx="947361" cy="833677"/>
          </a:xfrm>
        </p:grpSpPr>
        <p:pic>
          <p:nvPicPr>
            <p:cNvPr id="13" name="图片 13">
              <a:extLst>
                <a:ext uri="{FF2B5EF4-FFF2-40B4-BE49-F238E27FC236}">
                  <a16:creationId xmlns:a16="http://schemas.microsoft.com/office/drawing/2014/main" xmlns="" id="{7C42BD52-B992-464F-9F78-F45FD9456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4" name="TextBox 50">
              <a:extLst>
                <a:ext uri="{FF2B5EF4-FFF2-40B4-BE49-F238E27FC236}">
                  <a16:creationId xmlns:a16="http://schemas.microsoft.com/office/drawing/2014/main" xmlns="" id="{4872E83F-787B-4F55-A899-015FC08E58EC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 dirty="0">
                  <a:solidFill>
                    <a:srgbClr val="E1FD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lang="zh-CN" altLang="en-US" sz="4800" dirty="0">
                <a:solidFill>
                  <a:srgbClr val="E1FDFF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18B982F-C5BB-1D8F-AFED-EF646A570610}"/>
              </a:ext>
            </a:extLst>
          </p:cNvPr>
          <p:cNvGrpSpPr/>
          <p:nvPr/>
        </p:nvGrpSpPr>
        <p:grpSpPr>
          <a:xfrm>
            <a:off x="0" y="1152491"/>
            <a:ext cx="4648200" cy="4010952"/>
            <a:chOff x="390525" y="698463"/>
            <a:chExt cx="4648200" cy="4010952"/>
          </a:xfrm>
        </p:grpSpPr>
        <p:pic>
          <p:nvPicPr>
            <p:cNvPr id="15" name="Picture 14" descr="A blue bucket with a handle&#10;&#10;Description automatically generated">
              <a:extLst>
                <a:ext uri="{FF2B5EF4-FFF2-40B4-BE49-F238E27FC236}">
                  <a16:creationId xmlns:a16="http://schemas.microsoft.com/office/drawing/2014/main" xmlns="" id="{049E9A13-3226-0F13-3A5D-41046FF7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77447BF-249B-0F3E-53D7-D88F43886F73}"/>
                </a:ext>
              </a:extLst>
            </p:cNvPr>
            <p:cNvGrpSpPr/>
            <p:nvPr/>
          </p:nvGrpSpPr>
          <p:grpSpPr>
            <a:xfrm>
              <a:off x="1854053" y="2733937"/>
              <a:ext cx="2203598" cy="1077218"/>
              <a:chOff x="2292202" y="1676662"/>
              <a:chExt cx="3406849" cy="107721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C1176AB2-0031-BE5E-5133-216DCB138942}"/>
                  </a:ext>
                </a:extLst>
              </p:cNvPr>
              <p:cNvSpPr txBox="1"/>
              <p:nvPr/>
            </p:nvSpPr>
            <p:spPr>
              <a:xfrm>
                <a:off x="2679404" y="1676662"/>
                <a:ext cx="30196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11 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000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3 000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AEED80D0-BDF9-6962-38C8-45CB57249CCA}"/>
                  </a:ext>
                </a:extLst>
              </p:cNvPr>
              <p:cNvSpPr txBox="1"/>
              <p:nvPr/>
            </p:nvSpPr>
            <p:spPr>
              <a:xfrm>
                <a:off x="2292202" y="20381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403BE1B5-D3D6-2CD8-C5C4-2318D8048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B0C2912-28A5-02B4-A921-ECACA435FCA0}"/>
                </a:ext>
              </a:extLst>
            </p:cNvPr>
            <p:cNvSpPr txBox="1"/>
            <p:nvPr/>
          </p:nvSpPr>
          <p:spPr>
            <a:xfrm>
              <a:off x="2524125" y="698463"/>
              <a:ext cx="22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8453532-150B-1894-29D3-4E7BA7DAE699}"/>
              </a:ext>
            </a:extLst>
          </p:cNvPr>
          <p:cNvGrpSpPr/>
          <p:nvPr/>
        </p:nvGrpSpPr>
        <p:grpSpPr>
          <a:xfrm>
            <a:off x="3657600" y="1226576"/>
            <a:ext cx="4648200" cy="3925578"/>
            <a:chOff x="390525" y="783837"/>
            <a:chExt cx="4648200" cy="3925578"/>
          </a:xfrm>
        </p:grpSpPr>
        <p:pic>
          <p:nvPicPr>
            <p:cNvPr id="29" name="Picture 28" descr="A blue bucket with a handle&#10;&#10;Description automatically generated">
              <a:extLst>
                <a:ext uri="{FF2B5EF4-FFF2-40B4-BE49-F238E27FC236}">
                  <a16:creationId xmlns:a16="http://schemas.microsoft.com/office/drawing/2014/main" xmlns="" id="{4BDDC9C1-88FD-F91A-A4F0-6506428D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2495473-5ADF-E2C2-5AC5-8A43C6D12631}"/>
                </a:ext>
              </a:extLst>
            </p:cNvPr>
            <p:cNvGrpSpPr/>
            <p:nvPr/>
          </p:nvGrpSpPr>
          <p:grpSpPr>
            <a:xfrm>
              <a:off x="1949303" y="2790382"/>
              <a:ext cx="2108348" cy="1077218"/>
              <a:chOff x="2439462" y="1733107"/>
              <a:chExt cx="3259589" cy="107721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7DE0435-BA53-FA61-4BC2-CA5D02EA22F3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9 360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5 450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E7C8F96-ED1F-D60E-5A42-D0BFEBB13AAC}"/>
                  </a:ext>
                </a:extLst>
              </p:cNvPr>
              <p:cNvSpPr txBox="1"/>
              <p:nvPr/>
            </p:nvSpPr>
            <p:spPr>
              <a:xfrm>
                <a:off x="2439462" y="19619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E36F4763-DD73-375D-9F86-172CE9575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282E869-46DA-BEB0-9653-145CF5B82DA6}"/>
                </a:ext>
              </a:extLst>
            </p:cNvPr>
            <p:cNvSpPr txBox="1"/>
            <p:nvPr/>
          </p:nvSpPr>
          <p:spPr>
            <a:xfrm>
              <a:off x="2561166" y="783837"/>
              <a:ext cx="22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B9A3AEA-EAF8-B6CE-CDAF-F55F87A829AA}"/>
              </a:ext>
            </a:extLst>
          </p:cNvPr>
          <p:cNvGrpSpPr/>
          <p:nvPr/>
        </p:nvGrpSpPr>
        <p:grpSpPr>
          <a:xfrm>
            <a:off x="7324725" y="1226576"/>
            <a:ext cx="4648200" cy="3869133"/>
            <a:chOff x="390525" y="840282"/>
            <a:chExt cx="4648200" cy="3869133"/>
          </a:xfrm>
        </p:grpSpPr>
        <p:pic>
          <p:nvPicPr>
            <p:cNvPr id="36" name="Picture 35" descr="A blue bucket with a handle&#10;&#10;Description automatically generated">
              <a:extLst>
                <a:ext uri="{FF2B5EF4-FFF2-40B4-BE49-F238E27FC236}">
                  <a16:creationId xmlns:a16="http://schemas.microsoft.com/office/drawing/2014/main" xmlns="" id="{43EB4202-4744-8895-8C41-70A5C213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B1A00103-BAF8-970C-CB3C-5B509975BD5E}"/>
                </a:ext>
              </a:extLst>
            </p:cNvPr>
            <p:cNvGrpSpPr/>
            <p:nvPr/>
          </p:nvGrpSpPr>
          <p:grpSpPr>
            <a:xfrm>
              <a:off x="1901678" y="2790382"/>
              <a:ext cx="2155973" cy="1077218"/>
              <a:chOff x="2365832" y="1733107"/>
              <a:chExt cx="3333219" cy="10772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9968F5A7-757C-0759-B13B-4577A6218BAA}"/>
                  </a:ext>
                </a:extLst>
              </p:cNvPr>
              <p:cNvSpPr txBox="1"/>
              <p:nvPr/>
            </p:nvSpPr>
            <p:spPr>
              <a:xfrm>
                <a:off x="2679404" y="1733107"/>
                <a:ext cx="30196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072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3 580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C777C968-2542-48C9-61E0-F7610C54503D}"/>
                  </a:ext>
                </a:extLst>
              </p:cNvPr>
              <p:cNvSpPr txBox="1"/>
              <p:nvPr/>
            </p:nvSpPr>
            <p:spPr>
              <a:xfrm>
                <a:off x="2365832" y="20762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E8DDCFBE-CBF0-D467-DDB3-706ED241E1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30EE137-B269-94EF-6136-A8337CF884D3}"/>
                </a:ext>
              </a:extLst>
            </p:cNvPr>
            <p:cNvSpPr txBox="1"/>
            <p:nvPr/>
          </p:nvSpPr>
          <p:spPr>
            <a:xfrm>
              <a:off x="2482143" y="840282"/>
              <a:ext cx="22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591DD6-63B4-1E1B-4BF1-5AE4E422977E}"/>
              </a:ext>
            </a:extLst>
          </p:cNvPr>
          <p:cNvSpPr txBox="1"/>
          <p:nvPr/>
        </p:nvSpPr>
        <p:spPr>
          <a:xfrm>
            <a:off x="85386" y="5307057"/>
            <a:ext cx="1210661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         </a:t>
            </a:r>
            <a:r>
              <a:rPr lang="en-US" altLang="en-US" sz="4000" b="1" kern="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Xô</a:t>
            </a:r>
            <a:r>
              <a:rPr lang="en-US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chứa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sữa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bò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nhất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 </a:t>
            </a:r>
            <a:endParaRPr lang="vi-VN" altLang="en-US" sz="4000" b="1" kern="0" dirty="0" smtClean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         </a:t>
            </a:r>
            <a:r>
              <a:rPr lang="en-US" altLang="en-US" sz="4000" b="1" kern="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Xô</a:t>
            </a:r>
            <a:r>
              <a:rPr lang="en-US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lang="en-US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chứa</a:t>
            </a:r>
            <a:r>
              <a:rPr lang="en-US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ít</a:t>
            </a:r>
            <a:r>
              <a:rPr lang="en-US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sữa</a:t>
            </a:r>
            <a:r>
              <a:rPr lang="en-US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bò</a:t>
            </a:r>
            <a:r>
              <a:rPr lang="en-US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nhất</a:t>
            </a:r>
            <a:r>
              <a:rPr lang="en-US" altLang="en-US" sz="4000" b="1" kern="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  <a:endParaRPr lang="en-US" sz="4000" b="1" kern="0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A50DDD8-9928-F53C-F9A8-0245E5EC35D3}"/>
              </a:ext>
            </a:extLst>
          </p:cNvPr>
          <p:cNvSpPr txBox="1"/>
          <p:nvPr/>
        </p:nvSpPr>
        <p:spPr>
          <a:xfrm>
            <a:off x="1807985" y="4239292"/>
            <a:ext cx="132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14 000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56606D5-3006-50AF-B903-BCFC33B6F47B}"/>
              </a:ext>
            </a:extLst>
          </p:cNvPr>
          <p:cNvSpPr txBox="1"/>
          <p:nvPr/>
        </p:nvSpPr>
        <p:spPr>
          <a:xfrm>
            <a:off x="5459506" y="4190379"/>
            <a:ext cx="1425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14 810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562EE50-1F5E-3226-208E-E456C832C22E}"/>
              </a:ext>
            </a:extLst>
          </p:cNvPr>
          <p:cNvSpPr txBox="1"/>
          <p:nvPr/>
        </p:nvSpPr>
        <p:spPr>
          <a:xfrm>
            <a:off x="9121589" y="4168557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13 652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4AEF9F14-7FE5-4528-B7BE-2EA723858858}"/>
              </a:ext>
            </a:extLst>
          </p:cNvPr>
          <p:cNvSpPr/>
          <p:nvPr/>
        </p:nvSpPr>
        <p:spPr>
          <a:xfrm>
            <a:off x="5267326" y="2133602"/>
            <a:ext cx="1504951" cy="5429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NHIỀU NHẤT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FA13F473-E0DF-B70D-6677-A311131514E4}"/>
              </a:ext>
            </a:extLst>
          </p:cNvPr>
          <p:cNvSpPr/>
          <p:nvPr/>
        </p:nvSpPr>
        <p:spPr>
          <a:xfrm>
            <a:off x="8924926" y="2027414"/>
            <a:ext cx="1504951" cy="5429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ÍT NHẤT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 animBg="1"/>
      <p:bldP spid="47" grpId="0"/>
      <p:bldP spid="51" grpId="0"/>
      <p:bldP spid="55" grpId="0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34" y="327661"/>
            <a:ext cx="12706703" cy="464641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477C9764-725C-4D45-85FE-027EE3EBC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6" y="847727"/>
            <a:ext cx="10357135" cy="5938699"/>
          </a:xfrm>
          <a:prstGeom prst="rect">
            <a:avLst/>
          </a:prstGeom>
        </p:spPr>
      </p:pic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01" y="-756147"/>
            <a:ext cx="8542355" cy="3593245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53" y="-687280"/>
            <a:ext cx="6733379" cy="3763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944" y="250693"/>
            <a:ext cx="111146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91" name="组合 28">
            <a:extLst>
              <a:ext uri="{FF2B5EF4-FFF2-40B4-BE49-F238E27FC236}">
                <a16:creationId xmlns:a16="http://schemas.microsoft.com/office/drawing/2014/main" xmlns="" id="{FD3AAF87-81CE-4EA6-8240-8203F0D43D36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192" name="图片 13">
              <a:extLst>
                <a:ext uri="{FF2B5EF4-FFF2-40B4-BE49-F238E27FC236}">
                  <a16:creationId xmlns:a16="http://schemas.microsoft.com/office/drawing/2014/main" xmlns="" id="{AF466E81-1FC4-484E-A821-DEB66AE5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93" name="TextBox 50">
              <a:extLst>
                <a:ext uri="{FF2B5EF4-FFF2-40B4-BE49-F238E27FC236}">
                  <a16:creationId xmlns:a16="http://schemas.microsoft.com/office/drawing/2014/main" xmlns="" id="{3C7260B0-A4EA-4B9E-8028-34297E0D132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 dirty="0">
                  <a:solidFill>
                    <a:srgbClr val="E2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lang="zh-CN" altLang="en-US" sz="4800" dirty="0">
                <a:solidFill>
                  <a:srgbClr val="E24A8B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3A1B9F-CA34-7FA1-7C13-D043073DB2BA}"/>
              </a:ext>
            </a:extLst>
          </p:cNvPr>
          <p:cNvSpPr txBox="1"/>
          <p:nvPr/>
        </p:nvSpPr>
        <p:spPr>
          <a:xfrm>
            <a:off x="1390652" y="3048001"/>
            <a:ext cx="8705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3 246 + 4 721                          47 282 + 2 514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139 820 + 240 134                482 824 + 420 546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图片 1">
            <a:extLst>
              <a:ext uri="{FF2B5EF4-FFF2-40B4-BE49-F238E27FC236}">
                <a16:creationId xmlns:a16="http://schemas.microsoft.com/office/drawing/2014/main" xmlns="" id="{09E698BD-A4CD-4D33-88D9-1BBDCE23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" y="1349408"/>
            <a:ext cx="11074400" cy="5381561"/>
          </a:xfrm>
          <a:prstGeom prst="rect">
            <a:avLst/>
          </a:prstGeom>
        </p:spPr>
      </p:pic>
      <p:pic>
        <p:nvPicPr>
          <p:cNvPr id="33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18" y="2432285"/>
            <a:ext cx="9602468" cy="3894971"/>
          </a:xfrm>
          <a:prstGeom prst="rect">
            <a:avLst/>
          </a:prstGeom>
        </p:spPr>
      </p:pic>
      <p:sp>
        <p:nvSpPr>
          <p:cNvPr id="151" name="Text Box 5"/>
          <p:cNvSpPr txBox="1">
            <a:spLocks noChangeArrowheads="1"/>
          </p:cNvSpPr>
          <p:nvPr/>
        </p:nvSpPr>
        <p:spPr bwMode="auto">
          <a:xfrm>
            <a:off x="1209677" y="1"/>
            <a:ext cx="10359409" cy="18158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1 phút, vệ tinh màu xanh bay được quãng đường dài 474 000 m, vệ tinh màu đỏ bay được quãng đường dài hơn vệ tinh màu xanh là 201 km. Hỏi trong 1 phút, vệ tinh màu đỏ bay được quãng đường dài bao nhiêu mét?</a:t>
            </a:r>
            <a:endParaRPr lang="en-US" altLang="en-US" sz="2800" b="1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1693333" y="3357122"/>
            <a:ext cx="938560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Đổi: 201 km = 201 000 m</a:t>
            </a:r>
          </a:p>
          <a:p>
            <a:pPr defTabSz="1219170">
              <a:buClr>
                <a:srgbClr val="000000"/>
              </a:buClr>
            </a:pPr>
            <a:r>
              <a:rPr lang="vi-VN" altLang="en-US" sz="3200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	Trong </a:t>
            </a: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 phút, vệ tinh màu đỏ bay được quãng đường là: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474 000 + 201 000 = 675 000 (</a:t>
            </a:r>
            <a:r>
              <a:rPr lang="vi-VN" altLang="en-US" sz="3200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m)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Đáp </a:t>
            </a: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số: 675 000 mét.</a:t>
            </a:r>
            <a:endParaRPr lang="en-US" altLang="en-US" sz="3200" b="1" i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xmlns="" id="{D2F7A95C-6600-43C9-8533-4A82BA706764}"/>
              </a:ext>
            </a:extLst>
          </p:cNvPr>
          <p:cNvSpPr/>
          <p:nvPr/>
        </p:nvSpPr>
        <p:spPr>
          <a:xfrm>
            <a:off x="4905969" y="2522011"/>
            <a:ext cx="20473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u="sng" kern="0" dirty="0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lang="en-US" sz="4267" u="sng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57" name="组合 28">
            <a:extLst>
              <a:ext uri="{FF2B5EF4-FFF2-40B4-BE49-F238E27FC236}">
                <a16:creationId xmlns:a16="http://schemas.microsoft.com/office/drawing/2014/main" xmlns="" id="{BA77853E-66F8-4B9A-8D2A-B24FEFAC6453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358" name="图片 13">
              <a:extLst>
                <a:ext uri="{FF2B5EF4-FFF2-40B4-BE49-F238E27FC236}">
                  <a16:creationId xmlns:a16="http://schemas.microsoft.com/office/drawing/2014/main" xmlns="" id="{F1C2BF24-F78D-4885-BBC7-EA0926E98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359" name="TextBox 50">
              <a:extLst>
                <a:ext uri="{FF2B5EF4-FFF2-40B4-BE49-F238E27FC236}">
                  <a16:creationId xmlns:a16="http://schemas.microsoft.com/office/drawing/2014/main" xmlns="" id="{A56303BD-08F6-452A-8E8F-966BB88D7E4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lang="zh-CN" altLang="en-US" sz="48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9911F9-5F7D-3442-1DEE-DF2256D16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563" y="1957389"/>
            <a:ext cx="1381125" cy="16859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3" grpId="0" uiExpand="1" build="p"/>
      <p:bldP spid="3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2" y="-381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>
              <a:ext uri="{FF2B5EF4-FFF2-40B4-BE49-F238E27FC236}"/>
            </a:extLst>
          </p:cNvPr>
          <p:cNvSpPr/>
          <p:nvPr/>
        </p:nvSpPr>
        <p:spPr>
          <a:xfrm>
            <a:off x="164127" y="1379226"/>
            <a:ext cx="3445464" cy="189737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Ong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exagon 8">
            <a:extLst>
              <a:ext uri="{FF2B5EF4-FFF2-40B4-BE49-F238E27FC236}"/>
            </a:extLst>
          </p:cNvPr>
          <p:cNvSpPr/>
          <p:nvPr/>
        </p:nvSpPr>
        <p:spPr>
          <a:xfrm>
            <a:off x="2988801" y="381003"/>
            <a:ext cx="3659241" cy="1931669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vàng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Hexagon 9">
            <a:extLst>
              <a:ext uri="{FF2B5EF4-FFF2-40B4-BE49-F238E27FC236}"/>
            </a:extLst>
          </p:cNvPr>
          <p:cNvSpPr/>
          <p:nvPr/>
        </p:nvSpPr>
        <p:spPr>
          <a:xfrm>
            <a:off x="8940800" y="2288860"/>
            <a:ext cx="3251200" cy="1747963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hoa</a:t>
            </a:r>
            <a:endParaRPr lang="en-US" sz="5000" b="1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Hexagon 12">
            <a:extLst>
              <a:ext uri="{FF2B5EF4-FFF2-40B4-BE49-F238E27FC236}"/>
            </a:extLst>
          </p:cNvPr>
          <p:cNvSpPr/>
          <p:nvPr/>
        </p:nvSpPr>
        <p:spPr>
          <a:xfrm>
            <a:off x="5988641" y="1346837"/>
            <a:ext cx="3647731" cy="188404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vi-VN" sz="5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ìm</a:t>
            </a:r>
            <a:r>
              <a:rPr lang="en-US" sz="5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85" y="2057400"/>
            <a:ext cx="2650067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hlinkClick r:id="" action="ppaction://noaction"/>
          </p:cNvPr>
          <p:cNvSpPr/>
          <p:nvPr/>
        </p:nvSpPr>
        <p:spPr>
          <a:xfrm>
            <a:off x="3793067" y="5634038"/>
            <a:ext cx="774700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>
            <a:hlinkClick r:id="rId5" action="ppaction://hlinksldjump"/>
            <a:hlinkHover r:id="rId6" action="ppaction://hlinksldjump"/>
          </p:cNvPr>
          <p:cNvSpPr/>
          <p:nvPr/>
        </p:nvSpPr>
        <p:spPr>
          <a:xfrm>
            <a:off x="1911353" y="5178425"/>
            <a:ext cx="772583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Oval 11">
            <a:hlinkClick r:id="" action="ppaction://noaction"/>
          </p:cNvPr>
          <p:cNvSpPr/>
          <p:nvPr/>
        </p:nvSpPr>
        <p:spPr>
          <a:xfrm>
            <a:off x="7628467" y="5559425"/>
            <a:ext cx="772584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Oval 13">
            <a:hlinkClick r:id="" action="ppaction://noaction"/>
          </p:cNvPr>
          <p:cNvSpPr/>
          <p:nvPr/>
        </p:nvSpPr>
        <p:spPr>
          <a:xfrm>
            <a:off x="5744633" y="5105400"/>
            <a:ext cx="772584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Oval 15">
            <a:hlinkClick r:id="" action="ppaction://noaction"/>
          </p:cNvPr>
          <p:cNvSpPr/>
          <p:nvPr/>
        </p:nvSpPr>
        <p:spPr>
          <a:xfrm>
            <a:off x="9249833" y="5175250"/>
            <a:ext cx="772584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" name="Oval 3"/>
          <p:cNvSpPr/>
          <p:nvPr/>
        </p:nvSpPr>
        <p:spPr>
          <a:xfrm>
            <a:off x="360609" y="270457"/>
            <a:ext cx="2687961" cy="1076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0915" y="476518"/>
            <a:ext cx="250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87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88" y="0"/>
            <a:ext cx="1566515" cy="16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/>
            </a:extLst>
          </p:cNvPr>
          <p:cNvSpPr/>
          <p:nvPr/>
        </p:nvSpPr>
        <p:spPr>
          <a:xfrm>
            <a:off x="1682048" y="1271063"/>
            <a:ext cx="8850486" cy="24145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5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5" y="-180624"/>
            <a:ext cx="1924046" cy="15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4" y="3273780"/>
            <a:ext cx="2669113" cy="276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2244754" y="5826129"/>
            <a:ext cx="1688693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9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93" y="3510849"/>
            <a:ext cx="2652118" cy="254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/>
            </a:extLst>
          </p:cNvPr>
          <p:cNvSpPr/>
          <p:nvPr/>
        </p:nvSpPr>
        <p:spPr>
          <a:xfrm>
            <a:off x="8269954" y="5831772"/>
            <a:ext cx="1997351" cy="82408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48046" y="1386432"/>
            <a:ext cx="2262712" cy="22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54739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 smtClean="0">
              <a:latin typeface=".VnTime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13184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67923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>
              <a:latin typeface=".VnTime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7627" y="1835655"/>
            <a:ext cx="51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86594" y="2841426"/>
            <a:ext cx="1646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854962" y="1369497"/>
            <a:ext cx="2262712" cy="22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54739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 smtClean="0">
              <a:latin typeface=".VnTime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  </a:t>
            </a:r>
            <a:r>
              <a:rPr lang="en-US" altLang="en-US" sz="3600" b="1" dirty="0" smtClean="0">
                <a:latin typeface=".VnTime" pitchFamily="34" charset="0"/>
              </a:rPr>
              <a:t>13184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560571</a:t>
            </a:r>
            <a:endParaRPr lang="en-US" altLang="en-US" sz="3600" b="1" dirty="0">
              <a:latin typeface=".VnTime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004593" y="1324341"/>
            <a:ext cx="2262712" cy="22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54739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 smtClean="0">
              <a:latin typeface=".VnTime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  </a:t>
            </a:r>
            <a:r>
              <a:rPr lang="en-US" altLang="en-US" sz="3600" b="1" dirty="0" smtClean="0">
                <a:latin typeface=".VnTime" pitchFamily="34" charset="0"/>
              </a:rPr>
              <a:t>13184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56058</a:t>
            </a:r>
            <a:r>
              <a:rPr lang="en-US" altLang="en-US" sz="3600" b="1" dirty="0" smtClean="0">
                <a:latin typeface=".VnTime" pitchFamily="34" charset="0"/>
              </a:rPr>
              <a:t>1</a:t>
            </a:r>
            <a:endParaRPr lang="en-US" altLang="en-US" sz="3600" b="1" dirty="0">
              <a:latin typeface=".VnTime" pitchFamily="34" charset="0"/>
            </a:endParaRPr>
          </a:p>
        </p:txBody>
      </p:sp>
      <p:pic>
        <p:nvPicPr>
          <p:cNvPr id="17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61" y="3375381"/>
            <a:ext cx="2669113" cy="264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5013076" y="5831772"/>
            <a:ext cx="1985334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2020712" y="5826129"/>
            <a:ext cx="1912736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69954" y="1773564"/>
            <a:ext cx="51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013076" y="1846941"/>
            <a:ext cx="51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5193510" y="2858358"/>
            <a:ext cx="1646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439096" y="2841423"/>
            <a:ext cx="1646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46311" y="361244"/>
            <a:ext cx="688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TÔI CHỌN BÀI LÀM ĐÚNG!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0145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/>
            </a:extLst>
          </p:cNvPr>
          <p:cNvSpPr/>
          <p:nvPr/>
        </p:nvSpPr>
        <p:spPr>
          <a:xfrm>
            <a:off x="1682048" y="1304930"/>
            <a:ext cx="8850486" cy="24145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5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5" y="-282225"/>
            <a:ext cx="1924046" cy="157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4" y="3228624"/>
            <a:ext cx="2669113" cy="276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2244754" y="5826129"/>
            <a:ext cx="1688693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9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975" y="3318936"/>
            <a:ext cx="2494846" cy="254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/>
            </a:extLst>
          </p:cNvPr>
          <p:cNvSpPr/>
          <p:nvPr/>
        </p:nvSpPr>
        <p:spPr>
          <a:xfrm>
            <a:off x="8269954" y="5814484"/>
            <a:ext cx="2149690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48046" y="1420299"/>
            <a:ext cx="2262712" cy="22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54739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 smtClean="0">
              <a:latin typeface=".VnTime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13184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67923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>
              <a:latin typeface=".VnTime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7627" y="1869522"/>
            <a:ext cx="51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86594" y="2875293"/>
            <a:ext cx="1646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854962" y="1403364"/>
            <a:ext cx="2262712" cy="22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54739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 smtClean="0">
              <a:latin typeface=".VnTime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  </a:t>
            </a:r>
            <a:r>
              <a:rPr lang="en-US" altLang="en-US" sz="3600" b="1" dirty="0" smtClean="0">
                <a:latin typeface=".VnTime" pitchFamily="34" charset="0"/>
              </a:rPr>
              <a:t>13184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560571</a:t>
            </a:r>
            <a:endParaRPr lang="en-US" altLang="en-US" sz="3600" b="1" dirty="0">
              <a:latin typeface=".VnTime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004593" y="1358208"/>
            <a:ext cx="2262712" cy="22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54739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 smtClean="0">
              <a:latin typeface=".VnTime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  </a:t>
            </a:r>
            <a:r>
              <a:rPr lang="en-US" altLang="en-US" sz="3600" b="1" dirty="0" smtClean="0">
                <a:latin typeface=".VnTime" pitchFamily="34" charset="0"/>
              </a:rPr>
              <a:t>13184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56058</a:t>
            </a:r>
            <a:r>
              <a:rPr lang="en-US" altLang="en-US" sz="3600" b="1" dirty="0" smtClean="0">
                <a:latin typeface=".VnTime" pitchFamily="34" charset="0"/>
              </a:rPr>
              <a:t>1</a:t>
            </a:r>
            <a:endParaRPr lang="en-US" altLang="en-US" sz="3600" b="1" dirty="0">
              <a:latin typeface=".VnTime" pitchFamily="34" charset="0"/>
            </a:endParaRPr>
          </a:p>
        </p:txBody>
      </p:sp>
      <p:pic>
        <p:nvPicPr>
          <p:cNvPr id="17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61" y="3217335"/>
            <a:ext cx="2669113" cy="264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5013076" y="5831772"/>
            <a:ext cx="2076346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2020712" y="5826129"/>
            <a:ext cx="1912736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69954" y="1807431"/>
            <a:ext cx="51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013076" y="1880808"/>
            <a:ext cx="51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5193510" y="2892225"/>
            <a:ext cx="1646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439096" y="2875290"/>
            <a:ext cx="1646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46311" y="361244"/>
            <a:ext cx="688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TÔI CHỌN BÀI LÀM ĐÚNG!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73"/>
          <p:cNvSpPr>
            <a:spLocks noChangeArrowheads="1"/>
          </p:cNvSpPr>
          <p:nvPr/>
        </p:nvSpPr>
        <p:spPr bwMode="auto">
          <a:xfrm>
            <a:off x="10868376" y="129148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dirty="0" smtClean="0">
                <a:solidFill>
                  <a:srgbClr val="0033CC"/>
                </a:solidFill>
              </a:rPr>
              <a:t>1</a:t>
            </a:r>
            <a:endParaRPr lang="en-US" altLang="en-US" sz="4400" b="1" dirty="0">
              <a:solidFill>
                <a:srgbClr val="0033CC"/>
              </a:solidFill>
            </a:endParaRPr>
          </a:p>
        </p:txBody>
      </p:sp>
      <p:sp>
        <p:nvSpPr>
          <p:cNvPr id="32" name="AutoShape 73"/>
          <p:cNvSpPr>
            <a:spLocks noChangeArrowheads="1"/>
          </p:cNvSpPr>
          <p:nvPr/>
        </p:nvSpPr>
        <p:spPr bwMode="auto">
          <a:xfrm>
            <a:off x="10803449" y="12396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dirty="0">
                <a:solidFill>
                  <a:srgbClr val="0033CC"/>
                </a:solidFill>
              </a:rPr>
              <a:t>2</a:t>
            </a:r>
            <a:endParaRPr lang="en-US" altLang="en-US" sz="4400" b="1" dirty="0">
              <a:solidFill>
                <a:srgbClr val="0033CC"/>
              </a:solidFill>
            </a:endParaRPr>
          </a:p>
        </p:txBody>
      </p:sp>
      <p:sp>
        <p:nvSpPr>
          <p:cNvPr id="34" name="AutoShape 73"/>
          <p:cNvSpPr>
            <a:spLocks noChangeArrowheads="1"/>
          </p:cNvSpPr>
          <p:nvPr/>
        </p:nvSpPr>
        <p:spPr bwMode="auto">
          <a:xfrm>
            <a:off x="10927656" y="1291483"/>
            <a:ext cx="1047045" cy="85796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dirty="0" smtClean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5" name="AutoShape 73"/>
          <p:cNvSpPr>
            <a:spLocks noChangeArrowheads="1"/>
          </p:cNvSpPr>
          <p:nvPr/>
        </p:nvSpPr>
        <p:spPr bwMode="auto">
          <a:xfrm>
            <a:off x="10821183" y="132011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dirty="0" smtClean="0">
                <a:solidFill>
                  <a:srgbClr val="0033CC"/>
                </a:solidFill>
              </a:rPr>
              <a:t>4</a:t>
            </a:r>
            <a:endParaRPr lang="en-US" altLang="en-US" sz="4400" b="1" dirty="0">
              <a:solidFill>
                <a:srgbClr val="0033CC"/>
              </a:solidFill>
            </a:endParaRPr>
          </a:p>
        </p:txBody>
      </p:sp>
      <p:sp>
        <p:nvSpPr>
          <p:cNvPr id="36" name="AutoShape 73"/>
          <p:cNvSpPr>
            <a:spLocks noChangeArrowheads="1"/>
          </p:cNvSpPr>
          <p:nvPr/>
        </p:nvSpPr>
        <p:spPr bwMode="auto">
          <a:xfrm>
            <a:off x="10859892" y="128937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dirty="0" smtClean="0">
                <a:solidFill>
                  <a:srgbClr val="0033CC"/>
                </a:solidFill>
              </a:rPr>
              <a:t>5</a:t>
            </a:r>
            <a:endParaRPr lang="en-US" altLang="en-US" sz="4400" b="1" dirty="0">
              <a:solidFill>
                <a:srgbClr val="0033CC"/>
              </a:solidFill>
            </a:endParaRPr>
          </a:p>
        </p:txBody>
      </p:sp>
      <p:sp>
        <p:nvSpPr>
          <p:cNvPr id="37" name="AutoShape 73"/>
          <p:cNvSpPr>
            <a:spLocks noChangeArrowheads="1"/>
          </p:cNvSpPr>
          <p:nvPr/>
        </p:nvSpPr>
        <p:spPr bwMode="auto">
          <a:xfrm>
            <a:off x="10803449" y="129148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dirty="0">
                <a:solidFill>
                  <a:srgbClr val="0033CC"/>
                </a:solidFill>
              </a:rPr>
              <a:t>6</a:t>
            </a:r>
            <a:endParaRPr lang="en-US" altLang="en-US" sz="4400" b="1" dirty="0">
              <a:solidFill>
                <a:srgbClr val="0033CC"/>
              </a:solidFill>
            </a:endParaRPr>
          </a:p>
        </p:txBody>
      </p:sp>
      <p:sp>
        <p:nvSpPr>
          <p:cNvPr id="38" name="AutoShape 73"/>
          <p:cNvSpPr>
            <a:spLocks noChangeArrowheads="1"/>
          </p:cNvSpPr>
          <p:nvPr/>
        </p:nvSpPr>
        <p:spPr bwMode="auto">
          <a:xfrm>
            <a:off x="10799605" y="1229394"/>
            <a:ext cx="1303145" cy="1038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smtClean="0">
                <a:solidFill>
                  <a:srgbClr val="0033CC"/>
                </a:solidFill>
              </a:rPr>
              <a:t>7</a:t>
            </a:r>
            <a:endParaRPr lang="en-US" altLang="en-US" sz="4400" b="1" dirty="0">
              <a:solidFill>
                <a:srgbClr val="0033CC"/>
              </a:solidFill>
            </a:endParaRPr>
          </a:p>
        </p:txBody>
      </p:sp>
      <p:sp>
        <p:nvSpPr>
          <p:cNvPr id="39" name="AutoShape 73"/>
          <p:cNvSpPr>
            <a:spLocks noChangeArrowheads="1"/>
          </p:cNvSpPr>
          <p:nvPr/>
        </p:nvSpPr>
        <p:spPr bwMode="auto">
          <a:xfrm>
            <a:off x="10907891" y="129718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dirty="0">
                <a:solidFill>
                  <a:srgbClr val="0033CC"/>
                </a:solidFill>
              </a:rPr>
              <a:t>8</a:t>
            </a:r>
            <a:endParaRPr lang="en-US" altLang="en-US" sz="4400" b="1" dirty="0">
              <a:solidFill>
                <a:srgbClr val="0033CC"/>
              </a:solidFill>
            </a:endParaRPr>
          </a:p>
        </p:txBody>
      </p:sp>
      <p:sp>
        <p:nvSpPr>
          <p:cNvPr id="40" name="AutoShape 73"/>
          <p:cNvSpPr>
            <a:spLocks noChangeArrowheads="1"/>
          </p:cNvSpPr>
          <p:nvPr/>
        </p:nvSpPr>
        <p:spPr bwMode="auto">
          <a:xfrm>
            <a:off x="10899776" y="128117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dirty="0" smtClean="0">
                <a:solidFill>
                  <a:srgbClr val="0033CC"/>
                </a:solidFill>
              </a:rPr>
              <a:t>9</a:t>
            </a:r>
            <a:endParaRPr lang="en-US" altLang="en-US" sz="4400" b="1" dirty="0">
              <a:solidFill>
                <a:srgbClr val="0033CC"/>
              </a:solidFill>
            </a:endParaRPr>
          </a:p>
        </p:txBody>
      </p:sp>
      <p:sp>
        <p:nvSpPr>
          <p:cNvPr id="41" name="AutoShape 73"/>
          <p:cNvSpPr>
            <a:spLocks noChangeArrowheads="1"/>
          </p:cNvSpPr>
          <p:nvPr/>
        </p:nvSpPr>
        <p:spPr bwMode="auto">
          <a:xfrm>
            <a:off x="10859892" y="123504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vi-VN" altLang="en-US" sz="4400" b="1" smtClean="0">
                <a:solidFill>
                  <a:srgbClr val="0033CC"/>
                </a:solidFill>
              </a:rPr>
              <a:t>10</a:t>
            </a:r>
            <a:endParaRPr lang="en-US" altLang="en-US" sz="4400" b="1" dirty="0">
              <a:solidFill>
                <a:srgbClr val="0033CC"/>
              </a:solidFill>
            </a:endParaRPr>
          </a:p>
        </p:txBody>
      </p:sp>
      <p:sp>
        <p:nvSpPr>
          <p:cNvPr id="43" name="AutoShape 63"/>
          <p:cNvSpPr>
            <a:spLocks noChangeArrowheads="1"/>
          </p:cNvSpPr>
          <p:nvPr/>
        </p:nvSpPr>
        <p:spPr bwMode="auto">
          <a:xfrm>
            <a:off x="11374949" y="77899"/>
            <a:ext cx="255419" cy="28334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3694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9" grpId="0" animBg="1"/>
      <p:bldP spid="31" grpId="0" animBg="1" autoUpdateAnimBg="0"/>
      <p:bldP spid="32" grpId="0" animBg="1" autoUpdateAnimBg="0"/>
      <p:bldP spid="34" grpId="0" animBg="1" autoUpdateAnimBg="0"/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  <p:bldP spid="43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647127" y="1116781"/>
            <a:ext cx="3126172" cy="1323437"/>
          </a:xfrm>
          <a:prstGeom prst="rect">
            <a:avLst/>
          </a:prstGeom>
          <a:solidFill>
            <a:srgbClr val="0070C0"/>
          </a:solidFill>
        </p:spPr>
        <p:txBody>
          <a:bodyPr wrap="none" lIns="91438" tIns="45719" rIns="91438" bIns="45719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>
              <a:defRPr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23" name="Picture 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7" y="1718734"/>
            <a:ext cx="495300" cy="3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5" y="1991786"/>
            <a:ext cx="495300" cy="32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319" y="1077386"/>
            <a:ext cx="825500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041A2042.wav">
            <a:hlinkClick r:id="" action="ppaction://media"/>
          </p:cNvPr>
          <p:cNvPicPr>
            <a:picLocks noChangeAspect="1" noChangeArrowheads="1"/>
          </p:cNvPicPr>
          <p:nvPr>
            <a:wavAudioFile r:embed="rId1" name="041A07F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617" y="-802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184" y="2334684"/>
            <a:ext cx="586951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3" name="Group 262"/>
          <p:cNvGrpSpPr>
            <a:grpSpLocks/>
          </p:cNvGrpSpPr>
          <p:nvPr/>
        </p:nvGrpSpPr>
        <p:grpSpPr bwMode="auto">
          <a:xfrm>
            <a:off x="4167720" y="685800"/>
            <a:ext cx="5897033" cy="5791202"/>
            <a:chOff x="3930912" y="63582"/>
            <a:chExt cx="6588600" cy="6642952"/>
          </a:xfrm>
        </p:grpSpPr>
        <p:sp>
          <p:nvSpPr>
            <p:cNvPr id="30734" name="TextBox 263"/>
            <p:cNvSpPr txBox="1">
              <a:spLocks noChangeArrowheads="1"/>
            </p:cNvSpPr>
            <p:nvPr/>
          </p:nvSpPr>
          <p:spPr bwMode="auto">
            <a:xfrm rot="5611602">
              <a:off x="6271998" y="961817"/>
              <a:ext cx="22239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>
                  <a:solidFill>
                    <a:schemeClr val="bg1"/>
                  </a:solidFill>
                  <a:latin typeface="HP001 4 hàng"/>
                </a:rPr>
                <a:t>Thanh Tùng</a:t>
              </a:r>
            </a:p>
          </p:txBody>
        </p:sp>
        <p:sp>
          <p:nvSpPr>
            <p:cNvPr id="30735" name="TextBox 264"/>
            <p:cNvSpPr txBox="1">
              <a:spLocks noChangeArrowheads="1"/>
            </p:cNvSpPr>
            <p:nvPr/>
          </p:nvSpPr>
          <p:spPr bwMode="auto">
            <a:xfrm rot="5217707">
              <a:off x="5916635" y="1011420"/>
              <a:ext cx="2257777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HP001 4 hàng"/>
                </a:rPr>
                <a:t>Thùy Trâm</a:t>
              </a:r>
            </a:p>
          </p:txBody>
        </p:sp>
        <p:grpSp>
          <p:nvGrpSpPr>
            <p:cNvPr id="30736" name="Group 265"/>
            <p:cNvGrpSpPr>
              <a:grpSpLocks/>
            </p:cNvGrpSpPr>
            <p:nvPr/>
          </p:nvGrpSpPr>
          <p:grpSpPr bwMode="auto">
            <a:xfrm>
              <a:off x="3986564" y="129469"/>
              <a:ext cx="6478235" cy="6494229"/>
              <a:chOff x="4167188" y="1495426"/>
              <a:chExt cx="3857626" cy="3867150"/>
            </a:xfrm>
          </p:grpSpPr>
          <p:sp>
            <p:nvSpPr>
              <p:cNvPr id="30780" name="Freeform 5"/>
              <p:cNvSpPr>
                <a:spLocks/>
              </p:cNvSpPr>
              <p:nvPr/>
            </p:nvSpPr>
            <p:spPr bwMode="auto">
              <a:xfrm>
                <a:off x="6099176" y="1495426"/>
                <a:ext cx="279400" cy="1936750"/>
              </a:xfrm>
              <a:custGeom>
                <a:avLst/>
                <a:gdLst>
                  <a:gd name="T0" fmla="*/ 0 w 176"/>
                  <a:gd name="T1" fmla="*/ 0 h 1220"/>
                  <a:gd name="T2" fmla="*/ 2147483647 w 176"/>
                  <a:gd name="T3" fmla="*/ 0 h 1220"/>
                  <a:gd name="T4" fmla="*/ 2147483647 w 176"/>
                  <a:gd name="T5" fmla="*/ 2147483647 h 1220"/>
                  <a:gd name="T6" fmla="*/ 0 w 176"/>
                  <a:gd name="T7" fmla="*/ 2147483647 h 1220"/>
                  <a:gd name="T8" fmla="*/ 0 w 176"/>
                  <a:gd name="T9" fmla="*/ 0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20">
                    <a:moveTo>
                      <a:pt x="0" y="0"/>
                    </a:moveTo>
                    <a:lnTo>
                      <a:pt x="86" y="0"/>
                    </a:lnTo>
                    <a:lnTo>
                      <a:pt x="176" y="14"/>
                    </a:lnTo>
                    <a:lnTo>
                      <a:pt x="0" y="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81" name="Freeform 6"/>
              <p:cNvSpPr>
                <a:spLocks/>
              </p:cNvSpPr>
              <p:nvPr/>
            </p:nvSpPr>
            <p:spPr bwMode="auto">
              <a:xfrm>
                <a:off x="6099176" y="1495426"/>
                <a:ext cx="279400" cy="1936750"/>
              </a:xfrm>
              <a:custGeom>
                <a:avLst/>
                <a:gdLst>
                  <a:gd name="T0" fmla="*/ 0 w 176"/>
                  <a:gd name="T1" fmla="*/ 0 h 1220"/>
                  <a:gd name="T2" fmla="*/ 2147483647 w 176"/>
                  <a:gd name="T3" fmla="*/ 0 h 1220"/>
                  <a:gd name="T4" fmla="*/ 2147483647 w 176"/>
                  <a:gd name="T5" fmla="*/ 2147483647 h 1220"/>
                  <a:gd name="T6" fmla="*/ 0 w 176"/>
                  <a:gd name="T7" fmla="*/ 2147483647 h 1220"/>
                  <a:gd name="T8" fmla="*/ 0 w 176"/>
                  <a:gd name="T9" fmla="*/ 0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20">
                    <a:moveTo>
                      <a:pt x="0" y="0"/>
                    </a:moveTo>
                    <a:lnTo>
                      <a:pt x="86" y="0"/>
                    </a:lnTo>
                    <a:lnTo>
                      <a:pt x="176" y="14"/>
                    </a:lnTo>
                    <a:lnTo>
                      <a:pt x="0" y="122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82" name="Freeform 7"/>
              <p:cNvSpPr>
                <a:spLocks/>
              </p:cNvSpPr>
              <p:nvPr/>
            </p:nvSpPr>
            <p:spPr bwMode="auto">
              <a:xfrm>
                <a:off x="6099176" y="1517651"/>
                <a:ext cx="550863" cy="1914525"/>
              </a:xfrm>
              <a:custGeom>
                <a:avLst/>
                <a:gdLst>
                  <a:gd name="T0" fmla="*/ 2147483647 w 347"/>
                  <a:gd name="T1" fmla="*/ 0 h 1206"/>
                  <a:gd name="T2" fmla="*/ 2147483647 w 347"/>
                  <a:gd name="T3" fmla="*/ 2147483647 h 1206"/>
                  <a:gd name="T4" fmla="*/ 2147483647 w 347"/>
                  <a:gd name="T5" fmla="*/ 2147483647 h 1206"/>
                  <a:gd name="T6" fmla="*/ 0 w 347"/>
                  <a:gd name="T7" fmla="*/ 2147483647 h 1206"/>
                  <a:gd name="T8" fmla="*/ 2147483647 w 347"/>
                  <a:gd name="T9" fmla="*/ 0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1206">
                    <a:moveTo>
                      <a:pt x="176" y="0"/>
                    </a:moveTo>
                    <a:lnTo>
                      <a:pt x="262" y="13"/>
                    </a:lnTo>
                    <a:lnTo>
                      <a:pt x="347" y="36"/>
                    </a:lnTo>
                    <a:lnTo>
                      <a:pt x="0" y="1206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ED7D3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83" name="Freeform 8"/>
              <p:cNvSpPr>
                <a:spLocks/>
              </p:cNvSpPr>
              <p:nvPr/>
            </p:nvSpPr>
            <p:spPr bwMode="auto">
              <a:xfrm>
                <a:off x="6099176" y="1517651"/>
                <a:ext cx="550863" cy="1914525"/>
              </a:xfrm>
              <a:custGeom>
                <a:avLst/>
                <a:gdLst>
                  <a:gd name="T0" fmla="*/ 2147483647 w 347"/>
                  <a:gd name="T1" fmla="*/ 0 h 1206"/>
                  <a:gd name="T2" fmla="*/ 2147483647 w 347"/>
                  <a:gd name="T3" fmla="*/ 2147483647 h 1206"/>
                  <a:gd name="T4" fmla="*/ 2147483647 w 347"/>
                  <a:gd name="T5" fmla="*/ 2147483647 h 1206"/>
                  <a:gd name="T6" fmla="*/ 0 w 347"/>
                  <a:gd name="T7" fmla="*/ 2147483647 h 1206"/>
                  <a:gd name="T8" fmla="*/ 2147483647 w 347"/>
                  <a:gd name="T9" fmla="*/ 0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1206">
                    <a:moveTo>
                      <a:pt x="176" y="0"/>
                    </a:moveTo>
                    <a:lnTo>
                      <a:pt x="262" y="13"/>
                    </a:lnTo>
                    <a:lnTo>
                      <a:pt x="347" y="36"/>
                    </a:lnTo>
                    <a:lnTo>
                      <a:pt x="0" y="1206"/>
                    </a:lnTo>
                    <a:lnTo>
                      <a:pt x="17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84" name="Freeform 9"/>
              <p:cNvSpPr>
                <a:spLocks/>
              </p:cNvSpPr>
              <p:nvPr/>
            </p:nvSpPr>
            <p:spPr bwMode="auto">
              <a:xfrm>
                <a:off x="6099176" y="1574801"/>
                <a:ext cx="815975" cy="1857375"/>
              </a:xfrm>
              <a:custGeom>
                <a:avLst/>
                <a:gdLst>
                  <a:gd name="T0" fmla="*/ 2147483647 w 514"/>
                  <a:gd name="T1" fmla="*/ 0 h 1170"/>
                  <a:gd name="T2" fmla="*/ 2147483647 w 514"/>
                  <a:gd name="T3" fmla="*/ 2147483647 h 1170"/>
                  <a:gd name="T4" fmla="*/ 2147483647 w 514"/>
                  <a:gd name="T5" fmla="*/ 2147483647 h 1170"/>
                  <a:gd name="T6" fmla="*/ 0 w 514"/>
                  <a:gd name="T7" fmla="*/ 2147483647 h 1170"/>
                  <a:gd name="T8" fmla="*/ 2147483647 w 514"/>
                  <a:gd name="T9" fmla="*/ 0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4" h="1170">
                    <a:moveTo>
                      <a:pt x="347" y="0"/>
                    </a:moveTo>
                    <a:lnTo>
                      <a:pt x="433" y="32"/>
                    </a:lnTo>
                    <a:lnTo>
                      <a:pt x="514" y="63"/>
                    </a:lnTo>
                    <a:lnTo>
                      <a:pt x="0" y="1170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85" name="Freeform 10"/>
              <p:cNvSpPr>
                <a:spLocks/>
              </p:cNvSpPr>
              <p:nvPr/>
            </p:nvSpPr>
            <p:spPr bwMode="auto">
              <a:xfrm>
                <a:off x="6099176" y="1574801"/>
                <a:ext cx="815975" cy="1857375"/>
              </a:xfrm>
              <a:custGeom>
                <a:avLst/>
                <a:gdLst>
                  <a:gd name="T0" fmla="*/ 2147483647 w 514"/>
                  <a:gd name="T1" fmla="*/ 0 h 1170"/>
                  <a:gd name="T2" fmla="*/ 2147483647 w 514"/>
                  <a:gd name="T3" fmla="*/ 2147483647 h 1170"/>
                  <a:gd name="T4" fmla="*/ 2147483647 w 514"/>
                  <a:gd name="T5" fmla="*/ 2147483647 h 1170"/>
                  <a:gd name="T6" fmla="*/ 0 w 514"/>
                  <a:gd name="T7" fmla="*/ 2147483647 h 1170"/>
                  <a:gd name="T8" fmla="*/ 2147483647 w 514"/>
                  <a:gd name="T9" fmla="*/ 0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4" h="1170">
                    <a:moveTo>
                      <a:pt x="347" y="0"/>
                    </a:moveTo>
                    <a:lnTo>
                      <a:pt x="433" y="32"/>
                    </a:lnTo>
                    <a:lnTo>
                      <a:pt x="514" y="63"/>
                    </a:lnTo>
                    <a:lnTo>
                      <a:pt x="0" y="1170"/>
                    </a:lnTo>
                    <a:lnTo>
                      <a:pt x="3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86" name="Freeform 11"/>
              <p:cNvSpPr>
                <a:spLocks/>
              </p:cNvSpPr>
              <p:nvPr/>
            </p:nvSpPr>
            <p:spPr bwMode="auto">
              <a:xfrm>
                <a:off x="6099176" y="1674813"/>
                <a:ext cx="1060450" cy="1757363"/>
              </a:xfrm>
              <a:custGeom>
                <a:avLst/>
                <a:gdLst>
                  <a:gd name="T0" fmla="*/ 2147483647 w 668"/>
                  <a:gd name="T1" fmla="*/ 0 h 1107"/>
                  <a:gd name="T2" fmla="*/ 2147483647 w 668"/>
                  <a:gd name="T3" fmla="*/ 2147483647 h 1107"/>
                  <a:gd name="T4" fmla="*/ 2147483647 w 668"/>
                  <a:gd name="T5" fmla="*/ 2147483647 h 1107"/>
                  <a:gd name="T6" fmla="*/ 0 w 668"/>
                  <a:gd name="T7" fmla="*/ 2147483647 h 1107"/>
                  <a:gd name="T8" fmla="*/ 2147483647 w 668"/>
                  <a:gd name="T9" fmla="*/ 0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8" h="1107">
                    <a:moveTo>
                      <a:pt x="514" y="0"/>
                    </a:moveTo>
                    <a:lnTo>
                      <a:pt x="595" y="41"/>
                    </a:lnTo>
                    <a:lnTo>
                      <a:pt x="668" y="91"/>
                    </a:lnTo>
                    <a:lnTo>
                      <a:pt x="0" y="1107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87" name="Freeform 12"/>
              <p:cNvSpPr>
                <a:spLocks/>
              </p:cNvSpPr>
              <p:nvPr/>
            </p:nvSpPr>
            <p:spPr bwMode="auto">
              <a:xfrm>
                <a:off x="6099176" y="1674813"/>
                <a:ext cx="1060450" cy="1757363"/>
              </a:xfrm>
              <a:custGeom>
                <a:avLst/>
                <a:gdLst>
                  <a:gd name="T0" fmla="*/ 2147483647 w 668"/>
                  <a:gd name="T1" fmla="*/ 0 h 1107"/>
                  <a:gd name="T2" fmla="*/ 2147483647 w 668"/>
                  <a:gd name="T3" fmla="*/ 2147483647 h 1107"/>
                  <a:gd name="T4" fmla="*/ 2147483647 w 668"/>
                  <a:gd name="T5" fmla="*/ 2147483647 h 1107"/>
                  <a:gd name="T6" fmla="*/ 0 w 668"/>
                  <a:gd name="T7" fmla="*/ 2147483647 h 1107"/>
                  <a:gd name="T8" fmla="*/ 2147483647 w 668"/>
                  <a:gd name="T9" fmla="*/ 0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8" h="1107">
                    <a:moveTo>
                      <a:pt x="514" y="0"/>
                    </a:moveTo>
                    <a:lnTo>
                      <a:pt x="595" y="41"/>
                    </a:lnTo>
                    <a:lnTo>
                      <a:pt x="668" y="91"/>
                    </a:lnTo>
                    <a:lnTo>
                      <a:pt x="0" y="1107"/>
                    </a:lnTo>
                    <a:lnTo>
                      <a:pt x="5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88" name="Freeform 13"/>
              <p:cNvSpPr>
                <a:spLocks/>
              </p:cNvSpPr>
              <p:nvPr/>
            </p:nvSpPr>
            <p:spPr bwMode="auto">
              <a:xfrm>
                <a:off x="6099176" y="1819276"/>
                <a:ext cx="1289050" cy="1612900"/>
              </a:xfrm>
              <a:custGeom>
                <a:avLst/>
                <a:gdLst>
                  <a:gd name="T0" fmla="*/ 2147483647 w 812"/>
                  <a:gd name="T1" fmla="*/ 0 h 1016"/>
                  <a:gd name="T2" fmla="*/ 2147483647 w 812"/>
                  <a:gd name="T3" fmla="*/ 2147483647 h 1016"/>
                  <a:gd name="T4" fmla="*/ 2147483647 w 812"/>
                  <a:gd name="T5" fmla="*/ 2147483647 h 1016"/>
                  <a:gd name="T6" fmla="*/ 0 w 812"/>
                  <a:gd name="T7" fmla="*/ 2147483647 h 1016"/>
                  <a:gd name="T8" fmla="*/ 2147483647 w 812"/>
                  <a:gd name="T9" fmla="*/ 0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2" h="1016">
                    <a:moveTo>
                      <a:pt x="668" y="0"/>
                    </a:moveTo>
                    <a:lnTo>
                      <a:pt x="740" y="49"/>
                    </a:lnTo>
                    <a:lnTo>
                      <a:pt x="812" y="108"/>
                    </a:lnTo>
                    <a:lnTo>
                      <a:pt x="0" y="1016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4472C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89" name="Freeform 14"/>
              <p:cNvSpPr>
                <a:spLocks/>
              </p:cNvSpPr>
              <p:nvPr/>
            </p:nvSpPr>
            <p:spPr bwMode="auto">
              <a:xfrm>
                <a:off x="6099176" y="1819276"/>
                <a:ext cx="1289050" cy="1612900"/>
              </a:xfrm>
              <a:custGeom>
                <a:avLst/>
                <a:gdLst>
                  <a:gd name="T0" fmla="*/ 2147483647 w 812"/>
                  <a:gd name="T1" fmla="*/ 0 h 1016"/>
                  <a:gd name="T2" fmla="*/ 2147483647 w 812"/>
                  <a:gd name="T3" fmla="*/ 2147483647 h 1016"/>
                  <a:gd name="T4" fmla="*/ 2147483647 w 812"/>
                  <a:gd name="T5" fmla="*/ 2147483647 h 1016"/>
                  <a:gd name="T6" fmla="*/ 0 w 812"/>
                  <a:gd name="T7" fmla="*/ 2147483647 h 1016"/>
                  <a:gd name="T8" fmla="*/ 2147483647 w 812"/>
                  <a:gd name="T9" fmla="*/ 0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2" h="1016">
                    <a:moveTo>
                      <a:pt x="668" y="0"/>
                    </a:moveTo>
                    <a:lnTo>
                      <a:pt x="740" y="49"/>
                    </a:lnTo>
                    <a:lnTo>
                      <a:pt x="812" y="108"/>
                    </a:lnTo>
                    <a:lnTo>
                      <a:pt x="0" y="1016"/>
                    </a:lnTo>
                    <a:lnTo>
                      <a:pt x="6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0" name="Freeform 15"/>
              <p:cNvSpPr>
                <a:spLocks/>
              </p:cNvSpPr>
              <p:nvPr/>
            </p:nvSpPr>
            <p:spPr bwMode="auto">
              <a:xfrm>
                <a:off x="6099176" y="1990726"/>
                <a:ext cx="1482725" cy="1441450"/>
              </a:xfrm>
              <a:custGeom>
                <a:avLst/>
                <a:gdLst>
                  <a:gd name="T0" fmla="*/ 2147483647 w 934"/>
                  <a:gd name="T1" fmla="*/ 0 h 908"/>
                  <a:gd name="T2" fmla="*/ 2147483647 w 934"/>
                  <a:gd name="T3" fmla="*/ 2147483647 h 908"/>
                  <a:gd name="T4" fmla="*/ 2147483647 w 934"/>
                  <a:gd name="T5" fmla="*/ 2147483647 h 908"/>
                  <a:gd name="T6" fmla="*/ 0 w 934"/>
                  <a:gd name="T7" fmla="*/ 2147483647 h 908"/>
                  <a:gd name="T8" fmla="*/ 2147483647 w 934"/>
                  <a:gd name="T9" fmla="*/ 0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4" h="908">
                    <a:moveTo>
                      <a:pt x="812" y="0"/>
                    </a:moveTo>
                    <a:lnTo>
                      <a:pt x="875" y="59"/>
                    </a:lnTo>
                    <a:lnTo>
                      <a:pt x="934" y="127"/>
                    </a:lnTo>
                    <a:lnTo>
                      <a:pt x="0" y="908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1" name="Freeform 16"/>
              <p:cNvSpPr>
                <a:spLocks/>
              </p:cNvSpPr>
              <p:nvPr/>
            </p:nvSpPr>
            <p:spPr bwMode="auto">
              <a:xfrm>
                <a:off x="6099176" y="1990726"/>
                <a:ext cx="1482725" cy="1441450"/>
              </a:xfrm>
              <a:custGeom>
                <a:avLst/>
                <a:gdLst>
                  <a:gd name="T0" fmla="*/ 2147483647 w 934"/>
                  <a:gd name="T1" fmla="*/ 0 h 908"/>
                  <a:gd name="T2" fmla="*/ 2147483647 w 934"/>
                  <a:gd name="T3" fmla="*/ 2147483647 h 908"/>
                  <a:gd name="T4" fmla="*/ 2147483647 w 934"/>
                  <a:gd name="T5" fmla="*/ 2147483647 h 908"/>
                  <a:gd name="T6" fmla="*/ 0 w 934"/>
                  <a:gd name="T7" fmla="*/ 2147483647 h 908"/>
                  <a:gd name="T8" fmla="*/ 2147483647 w 934"/>
                  <a:gd name="T9" fmla="*/ 0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4" h="908">
                    <a:moveTo>
                      <a:pt x="812" y="0"/>
                    </a:moveTo>
                    <a:lnTo>
                      <a:pt x="875" y="59"/>
                    </a:lnTo>
                    <a:lnTo>
                      <a:pt x="934" y="127"/>
                    </a:lnTo>
                    <a:lnTo>
                      <a:pt x="0" y="908"/>
                    </a:lnTo>
                    <a:lnTo>
                      <a:pt x="8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2" name="Freeform 17"/>
              <p:cNvSpPr>
                <a:spLocks/>
              </p:cNvSpPr>
              <p:nvPr/>
            </p:nvSpPr>
            <p:spPr bwMode="auto">
              <a:xfrm>
                <a:off x="6099176" y="2192338"/>
                <a:ext cx="1646238" cy="1239838"/>
              </a:xfrm>
              <a:custGeom>
                <a:avLst/>
                <a:gdLst>
                  <a:gd name="T0" fmla="*/ 2147483647 w 1037"/>
                  <a:gd name="T1" fmla="*/ 0 h 781"/>
                  <a:gd name="T2" fmla="*/ 2147483647 w 1037"/>
                  <a:gd name="T3" fmla="*/ 2147483647 h 781"/>
                  <a:gd name="T4" fmla="*/ 2147483647 w 1037"/>
                  <a:gd name="T5" fmla="*/ 2147483647 h 781"/>
                  <a:gd name="T6" fmla="*/ 0 w 1037"/>
                  <a:gd name="T7" fmla="*/ 2147483647 h 781"/>
                  <a:gd name="T8" fmla="*/ 2147483647 w 1037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7" h="781">
                    <a:moveTo>
                      <a:pt x="934" y="0"/>
                    </a:moveTo>
                    <a:lnTo>
                      <a:pt x="988" y="72"/>
                    </a:lnTo>
                    <a:lnTo>
                      <a:pt x="1037" y="144"/>
                    </a:lnTo>
                    <a:lnTo>
                      <a:pt x="0" y="781"/>
                    </a:lnTo>
                    <a:lnTo>
                      <a:pt x="93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3" name="Freeform 18"/>
              <p:cNvSpPr>
                <a:spLocks/>
              </p:cNvSpPr>
              <p:nvPr/>
            </p:nvSpPr>
            <p:spPr bwMode="auto">
              <a:xfrm>
                <a:off x="6099176" y="2192338"/>
                <a:ext cx="1646238" cy="1239838"/>
              </a:xfrm>
              <a:custGeom>
                <a:avLst/>
                <a:gdLst>
                  <a:gd name="T0" fmla="*/ 2147483647 w 1037"/>
                  <a:gd name="T1" fmla="*/ 0 h 781"/>
                  <a:gd name="T2" fmla="*/ 2147483647 w 1037"/>
                  <a:gd name="T3" fmla="*/ 2147483647 h 781"/>
                  <a:gd name="T4" fmla="*/ 2147483647 w 1037"/>
                  <a:gd name="T5" fmla="*/ 2147483647 h 781"/>
                  <a:gd name="T6" fmla="*/ 0 w 1037"/>
                  <a:gd name="T7" fmla="*/ 2147483647 h 781"/>
                  <a:gd name="T8" fmla="*/ 2147483647 w 1037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7" h="781">
                    <a:moveTo>
                      <a:pt x="934" y="0"/>
                    </a:moveTo>
                    <a:lnTo>
                      <a:pt x="988" y="72"/>
                    </a:lnTo>
                    <a:lnTo>
                      <a:pt x="1037" y="144"/>
                    </a:lnTo>
                    <a:lnTo>
                      <a:pt x="0" y="781"/>
                    </a:lnTo>
                    <a:lnTo>
                      <a:pt x="9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4" name="Freeform 19"/>
              <p:cNvSpPr>
                <a:spLocks/>
              </p:cNvSpPr>
              <p:nvPr/>
            </p:nvSpPr>
            <p:spPr bwMode="auto">
              <a:xfrm>
                <a:off x="6099176" y="2420938"/>
                <a:ext cx="1774825" cy="1011238"/>
              </a:xfrm>
              <a:custGeom>
                <a:avLst/>
                <a:gdLst>
                  <a:gd name="T0" fmla="*/ 2147483647 w 1118"/>
                  <a:gd name="T1" fmla="*/ 0 h 637"/>
                  <a:gd name="T2" fmla="*/ 2147483647 w 1118"/>
                  <a:gd name="T3" fmla="*/ 2147483647 h 637"/>
                  <a:gd name="T4" fmla="*/ 2147483647 w 1118"/>
                  <a:gd name="T5" fmla="*/ 2147483647 h 637"/>
                  <a:gd name="T6" fmla="*/ 0 w 1118"/>
                  <a:gd name="T7" fmla="*/ 2147483647 h 637"/>
                  <a:gd name="T8" fmla="*/ 2147483647 w 1118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8" h="637">
                    <a:moveTo>
                      <a:pt x="1037" y="0"/>
                    </a:moveTo>
                    <a:lnTo>
                      <a:pt x="1082" y="77"/>
                    </a:lnTo>
                    <a:lnTo>
                      <a:pt x="1118" y="158"/>
                    </a:lnTo>
                    <a:lnTo>
                      <a:pt x="0" y="637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9E480E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5" name="Freeform 20"/>
              <p:cNvSpPr>
                <a:spLocks/>
              </p:cNvSpPr>
              <p:nvPr/>
            </p:nvSpPr>
            <p:spPr bwMode="auto">
              <a:xfrm>
                <a:off x="6099176" y="2420938"/>
                <a:ext cx="1774825" cy="1011238"/>
              </a:xfrm>
              <a:custGeom>
                <a:avLst/>
                <a:gdLst>
                  <a:gd name="T0" fmla="*/ 2147483647 w 1118"/>
                  <a:gd name="T1" fmla="*/ 0 h 637"/>
                  <a:gd name="T2" fmla="*/ 2147483647 w 1118"/>
                  <a:gd name="T3" fmla="*/ 2147483647 h 637"/>
                  <a:gd name="T4" fmla="*/ 2147483647 w 1118"/>
                  <a:gd name="T5" fmla="*/ 2147483647 h 637"/>
                  <a:gd name="T6" fmla="*/ 0 w 1118"/>
                  <a:gd name="T7" fmla="*/ 2147483647 h 637"/>
                  <a:gd name="T8" fmla="*/ 2147483647 w 1118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8" h="637">
                    <a:moveTo>
                      <a:pt x="1037" y="0"/>
                    </a:moveTo>
                    <a:lnTo>
                      <a:pt x="1082" y="77"/>
                    </a:lnTo>
                    <a:lnTo>
                      <a:pt x="1118" y="158"/>
                    </a:lnTo>
                    <a:lnTo>
                      <a:pt x="0" y="637"/>
                    </a:lnTo>
                    <a:lnTo>
                      <a:pt x="103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6" name="Freeform 21"/>
              <p:cNvSpPr>
                <a:spLocks/>
              </p:cNvSpPr>
              <p:nvPr/>
            </p:nvSpPr>
            <p:spPr bwMode="auto">
              <a:xfrm>
                <a:off x="6099176" y="2671763"/>
                <a:ext cx="1868488" cy="760413"/>
              </a:xfrm>
              <a:custGeom>
                <a:avLst/>
                <a:gdLst>
                  <a:gd name="T0" fmla="*/ 2147483647 w 1177"/>
                  <a:gd name="T1" fmla="*/ 0 h 479"/>
                  <a:gd name="T2" fmla="*/ 2147483647 w 1177"/>
                  <a:gd name="T3" fmla="*/ 2147483647 h 479"/>
                  <a:gd name="T4" fmla="*/ 2147483647 w 1177"/>
                  <a:gd name="T5" fmla="*/ 2147483647 h 479"/>
                  <a:gd name="T6" fmla="*/ 0 w 1177"/>
                  <a:gd name="T7" fmla="*/ 2147483647 h 479"/>
                  <a:gd name="T8" fmla="*/ 2147483647 w 1177"/>
                  <a:gd name="T9" fmla="*/ 0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1118" y="0"/>
                    </a:moveTo>
                    <a:lnTo>
                      <a:pt x="1150" y="82"/>
                    </a:lnTo>
                    <a:lnTo>
                      <a:pt x="1177" y="167"/>
                    </a:lnTo>
                    <a:lnTo>
                      <a:pt x="0" y="47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63636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7" name="Freeform 22"/>
              <p:cNvSpPr>
                <a:spLocks/>
              </p:cNvSpPr>
              <p:nvPr/>
            </p:nvSpPr>
            <p:spPr bwMode="auto">
              <a:xfrm>
                <a:off x="6099176" y="2671763"/>
                <a:ext cx="1868488" cy="760413"/>
              </a:xfrm>
              <a:custGeom>
                <a:avLst/>
                <a:gdLst>
                  <a:gd name="T0" fmla="*/ 2147483647 w 1177"/>
                  <a:gd name="T1" fmla="*/ 0 h 479"/>
                  <a:gd name="T2" fmla="*/ 2147483647 w 1177"/>
                  <a:gd name="T3" fmla="*/ 2147483647 h 479"/>
                  <a:gd name="T4" fmla="*/ 2147483647 w 1177"/>
                  <a:gd name="T5" fmla="*/ 2147483647 h 479"/>
                  <a:gd name="T6" fmla="*/ 0 w 1177"/>
                  <a:gd name="T7" fmla="*/ 2147483647 h 479"/>
                  <a:gd name="T8" fmla="*/ 2147483647 w 1177"/>
                  <a:gd name="T9" fmla="*/ 0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1118" y="0"/>
                    </a:moveTo>
                    <a:lnTo>
                      <a:pt x="1150" y="82"/>
                    </a:lnTo>
                    <a:lnTo>
                      <a:pt x="1177" y="167"/>
                    </a:lnTo>
                    <a:lnTo>
                      <a:pt x="0" y="479"/>
                    </a:lnTo>
                    <a:lnTo>
                      <a:pt x="111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8" name="Freeform 23"/>
              <p:cNvSpPr>
                <a:spLocks/>
              </p:cNvSpPr>
              <p:nvPr/>
            </p:nvSpPr>
            <p:spPr bwMode="auto">
              <a:xfrm>
                <a:off x="6099176" y="2936876"/>
                <a:ext cx="1919288" cy="495300"/>
              </a:xfrm>
              <a:custGeom>
                <a:avLst/>
                <a:gdLst>
                  <a:gd name="T0" fmla="*/ 2147483647 w 1209"/>
                  <a:gd name="T1" fmla="*/ 0 h 312"/>
                  <a:gd name="T2" fmla="*/ 2147483647 w 1209"/>
                  <a:gd name="T3" fmla="*/ 2147483647 h 312"/>
                  <a:gd name="T4" fmla="*/ 2147483647 w 1209"/>
                  <a:gd name="T5" fmla="*/ 2147483647 h 312"/>
                  <a:gd name="T6" fmla="*/ 0 w 1209"/>
                  <a:gd name="T7" fmla="*/ 2147483647 h 312"/>
                  <a:gd name="T8" fmla="*/ 2147483647 w 1209"/>
                  <a:gd name="T9" fmla="*/ 0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9" h="312">
                    <a:moveTo>
                      <a:pt x="1177" y="0"/>
                    </a:moveTo>
                    <a:lnTo>
                      <a:pt x="1195" y="91"/>
                    </a:lnTo>
                    <a:lnTo>
                      <a:pt x="1209" y="177"/>
                    </a:lnTo>
                    <a:lnTo>
                      <a:pt x="0" y="312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rgbClr val="997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799" name="Freeform 24"/>
              <p:cNvSpPr>
                <a:spLocks/>
              </p:cNvSpPr>
              <p:nvPr/>
            </p:nvSpPr>
            <p:spPr bwMode="auto">
              <a:xfrm>
                <a:off x="6099176" y="2936876"/>
                <a:ext cx="1919288" cy="495300"/>
              </a:xfrm>
              <a:custGeom>
                <a:avLst/>
                <a:gdLst>
                  <a:gd name="T0" fmla="*/ 2147483647 w 1209"/>
                  <a:gd name="T1" fmla="*/ 0 h 312"/>
                  <a:gd name="T2" fmla="*/ 2147483647 w 1209"/>
                  <a:gd name="T3" fmla="*/ 2147483647 h 312"/>
                  <a:gd name="T4" fmla="*/ 2147483647 w 1209"/>
                  <a:gd name="T5" fmla="*/ 2147483647 h 312"/>
                  <a:gd name="T6" fmla="*/ 0 w 1209"/>
                  <a:gd name="T7" fmla="*/ 2147483647 h 312"/>
                  <a:gd name="T8" fmla="*/ 2147483647 w 1209"/>
                  <a:gd name="T9" fmla="*/ 0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9" h="312">
                    <a:moveTo>
                      <a:pt x="1177" y="0"/>
                    </a:moveTo>
                    <a:lnTo>
                      <a:pt x="1195" y="91"/>
                    </a:lnTo>
                    <a:lnTo>
                      <a:pt x="1209" y="177"/>
                    </a:lnTo>
                    <a:lnTo>
                      <a:pt x="0" y="312"/>
                    </a:lnTo>
                    <a:lnTo>
                      <a:pt x="117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0" name="Freeform 25"/>
              <p:cNvSpPr>
                <a:spLocks/>
              </p:cNvSpPr>
              <p:nvPr/>
            </p:nvSpPr>
            <p:spPr bwMode="auto">
              <a:xfrm>
                <a:off x="6099176" y="3217863"/>
                <a:ext cx="1925638" cy="279400"/>
              </a:xfrm>
              <a:custGeom>
                <a:avLst/>
                <a:gdLst>
                  <a:gd name="T0" fmla="*/ 2147483647 w 1213"/>
                  <a:gd name="T1" fmla="*/ 0 h 176"/>
                  <a:gd name="T2" fmla="*/ 2147483647 w 1213"/>
                  <a:gd name="T3" fmla="*/ 2147483647 h 176"/>
                  <a:gd name="T4" fmla="*/ 2147483647 w 1213"/>
                  <a:gd name="T5" fmla="*/ 2147483647 h 176"/>
                  <a:gd name="T6" fmla="*/ 0 w 1213"/>
                  <a:gd name="T7" fmla="*/ 2147483647 h 176"/>
                  <a:gd name="T8" fmla="*/ 2147483647 w 1213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176">
                    <a:moveTo>
                      <a:pt x="1209" y="0"/>
                    </a:moveTo>
                    <a:lnTo>
                      <a:pt x="1213" y="90"/>
                    </a:lnTo>
                    <a:lnTo>
                      <a:pt x="1213" y="176"/>
                    </a:lnTo>
                    <a:lnTo>
                      <a:pt x="0" y="135"/>
                    </a:lnTo>
                    <a:lnTo>
                      <a:pt x="1209" y="0"/>
                    </a:lnTo>
                    <a:close/>
                  </a:path>
                </a:pathLst>
              </a:custGeom>
              <a:solidFill>
                <a:srgbClr val="26447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1" name="Freeform 26"/>
              <p:cNvSpPr>
                <a:spLocks/>
              </p:cNvSpPr>
              <p:nvPr/>
            </p:nvSpPr>
            <p:spPr bwMode="auto">
              <a:xfrm>
                <a:off x="6099176" y="3217863"/>
                <a:ext cx="1925638" cy="279400"/>
              </a:xfrm>
              <a:custGeom>
                <a:avLst/>
                <a:gdLst>
                  <a:gd name="T0" fmla="*/ 2147483647 w 1213"/>
                  <a:gd name="T1" fmla="*/ 0 h 176"/>
                  <a:gd name="T2" fmla="*/ 2147483647 w 1213"/>
                  <a:gd name="T3" fmla="*/ 2147483647 h 176"/>
                  <a:gd name="T4" fmla="*/ 2147483647 w 1213"/>
                  <a:gd name="T5" fmla="*/ 2147483647 h 176"/>
                  <a:gd name="T6" fmla="*/ 0 w 1213"/>
                  <a:gd name="T7" fmla="*/ 2147483647 h 176"/>
                  <a:gd name="T8" fmla="*/ 2147483647 w 1213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176">
                    <a:moveTo>
                      <a:pt x="1209" y="0"/>
                    </a:moveTo>
                    <a:lnTo>
                      <a:pt x="1213" y="90"/>
                    </a:lnTo>
                    <a:lnTo>
                      <a:pt x="1213" y="176"/>
                    </a:lnTo>
                    <a:lnTo>
                      <a:pt x="0" y="135"/>
                    </a:lnTo>
                    <a:lnTo>
                      <a:pt x="120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2" name="Freeform 27"/>
              <p:cNvSpPr>
                <a:spLocks/>
              </p:cNvSpPr>
              <p:nvPr/>
            </p:nvSpPr>
            <p:spPr bwMode="auto">
              <a:xfrm>
                <a:off x="6099176" y="3432176"/>
                <a:ext cx="1925638" cy="352425"/>
              </a:xfrm>
              <a:custGeom>
                <a:avLst/>
                <a:gdLst>
                  <a:gd name="T0" fmla="*/ 2147483647 w 1213"/>
                  <a:gd name="T1" fmla="*/ 2147483647 h 222"/>
                  <a:gd name="T2" fmla="*/ 2147483647 w 1213"/>
                  <a:gd name="T3" fmla="*/ 2147483647 h 222"/>
                  <a:gd name="T4" fmla="*/ 2147483647 w 1213"/>
                  <a:gd name="T5" fmla="*/ 2147483647 h 222"/>
                  <a:gd name="T6" fmla="*/ 0 w 1213"/>
                  <a:gd name="T7" fmla="*/ 0 h 222"/>
                  <a:gd name="T8" fmla="*/ 2147483647 w 1213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222">
                    <a:moveTo>
                      <a:pt x="1213" y="41"/>
                    </a:moveTo>
                    <a:lnTo>
                      <a:pt x="1209" y="131"/>
                    </a:lnTo>
                    <a:lnTo>
                      <a:pt x="1195" y="222"/>
                    </a:lnTo>
                    <a:lnTo>
                      <a:pt x="0" y="0"/>
                    </a:lnTo>
                    <a:lnTo>
                      <a:pt x="1213" y="41"/>
                    </a:lnTo>
                    <a:close/>
                  </a:path>
                </a:pathLst>
              </a:custGeom>
              <a:solidFill>
                <a:srgbClr val="43682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3" name="Freeform 28"/>
              <p:cNvSpPr>
                <a:spLocks/>
              </p:cNvSpPr>
              <p:nvPr/>
            </p:nvSpPr>
            <p:spPr bwMode="auto">
              <a:xfrm>
                <a:off x="6099176" y="3432176"/>
                <a:ext cx="1925638" cy="352425"/>
              </a:xfrm>
              <a:custGeom>
                <a:avLst/>
                <a:gdLst>
                  <a:gd name="T0" fmla="*/ 2147483647 w 1213"/>
                  <a:gd name="T1" fmla="*/ 2147483647 h 222"/>
                  <a:gd name="T2" fmla="*/ 2147483647 w 1213"/>
                  <a:gd name="T3" fmla="*/ 2147483647 h 222"/>
                  <a:gd name="T4" fmla="*/ 2147483647 w 1213"/>
                  <a:gd name="T5" fmla="*/ 2147483647 h 222"/>
                  <a:gd name="T6" fmla="*/ 0 w 1213"/>
                  <a:gd name="T7" fmla="*/ 0 h 222"/>
                  <a:gd name="T8" fmla="*/ 2147483647 w 1213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222">
                    <a:moveTo>
                      <a:pt x="1213" y="41"/>
                    </a:moveTo>
                    <a:lnTo>
                      <a:pt x="1209" y="131"/>
                    </a:lnTo>
                    <a:lnTo>
                      <a:pt x="1195" y="222"/>
                    </a:lnTo>
                    <a:lnTo>
                      <a:pt x="0" y="0"/>
                    </a:lnTo>
                    <a:lnTo>
                      <a:pt x="1213" y="4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4" name="Freeform 29"/>
              <p:cNvSpPr>
                <a:spLocks/>
              </p:cNvSpPr>
              <p:nvPr/>
            </p:nvSpPr>
            <p:spPr bwMode="auto">
              <a:xfrm>
                <a:off x="6099176" y="3432176"/>
                <a:ext cx="1897063" cy="623888"/>
              </a:xfrm>
              <a:custGeom>
                <a:avLst/>
                <a:gdLst>
                  <a:gd name="T0" fmla="*/ 2147483647 w 1195"/>
                  <a:gd name="T1" fmla="*/ 2147483647 h 393"/>
                  <a:gd name="T2" fmla="*/ 2147483647 w 1195"/>
                  <a:gd name="T3" fmla="*/ 2147483647 h 393"/>
                  <a:gd name="T4" fmla="*/ 2147483647 w 1195"/>
                  <a:gd name="T5" fmla="*/ 2147483647 h 393"/>
                  <a:gd name="T6" fmla="*/ 0 w 1195"/>
                  <a:gd name="T7" fmla="*/ 0 h 393"/>
                  <a:gd name="T8" fmla="*/ 2147483647 w 1195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5" h="393">
                    <a:moveTo>
                      <a:pt x="1195" y="222"/>
                    </a:moveTo>
                    <a:lnTo>
                      <a:pt x="1177" y="308"/>
                    </a:lnTo>
                    <a:lnTo>
                      <a:pt x="1150" y="393"/>
                    </a:lnTo>
                    <a:lnTo>
                      <a:pt x="0" y="0"/>
                    </a:lnTo>
                    <a:lnTo>
                      <a:pt x="1195" y="222"/>
                    </a:lnTo>
                    <a:close/>
                  </a:path>
                </a:pathLst>
              </a:custGeom>
              <a:solidFill>
                <a:srgbClr val="7CAF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5" name="Freeform 30"/>
              <p:cNvSpPr>
                <a:spLocks/>
              </p:cNvSpPr>
              <p:nvPr/>
            </p:nvSpPr>
            <p:spPr bwMode="auto">
              <a:xfrm>
                <a:off x="6099176" y="3432176"/>
                <a:ext cx="1897063" cy="623888"/>
              </a:xfrm>
              <a:custGeom>
                <a:avLst/>
                <a:gdLst>
                  <a:gd name="T0" fmla="*/ 2147483647 w 1195"/>
                  <a:gd name="T1" fmla="*/ 2147483647 h 393"/>
                  <a:gd name="T2" fmla="*/ 2147483647 w 1195"/>
                  <a:gd name="T3" fmla="*/ 2147483647 h 393"/>
                  <a:gd name="T4" fmla="*/ 2147483647 w 1195"/>
                  <a:gd name="T5" fmla="*/ 2147483647 h 393"/>
                  <a:gd name="T6" fmla="*/ 0 w 1195"/>
                  <a:gd name="T7" fmla="*/ 0 h 393"/>
                  <a:gd name="T8" fmla="*/ 2147483647 w 1195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5" h="393">
                    <a:moveTo>
                      <a:pt x="1195" y="222"/>
                    </a:moveTo>
                    <a:lnTo>
                      <a:pt x="1177" y="308"/>
                    </a:lnTo>
                    <a:lnTo>
                      <a:pt x="1150" y="393"/>
                    </a:lnTo>
                    <a:lnTo>
                      <a:pt x="0" y="0"/>
                    </a:lnTo>
                    <a:lnTo>
                      <a:pt x="1195" y="2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6" name="Freeform 31"/>
              <p:cNvSpPr>
                <a:spLocks/>
              </p:cNvSpPr>
              <p:nvPr/>
            </p:nvSpPr>
            <p:spPr bwMode="auto">
              <a:xfrm>
                <a:off x="6099176" y="3432176"/>
                <a:ext cx="1825625" cy="882650"/>
              </a:xfrm>
              <a:custGeom>
                <a:avLst/>
                <a:gdLst>
                  <a:gd name="T0" fmla="*/ 2147483647 w 1150"/>
                  <a:gd name="T1" fmla="*/ 2147483647 h 556"/>
                  <a:gd name="T2" fmla="*/ 2147483647 w 1150"/>
                  <a:gd name="T3" fmla="*/ 2147483647 h 556"/>
                  <a:gd name="T4" fmla="*/ 2147483647 w 1150"/>
                  <a:gd name="T5" fmla="*/ 2147483647 h 556"/>
                  <a:gd name="T6" fmla="*/ 0 w 1150"/>
                  <a:gd name="T7" fmla="*/ 0 h 556"/>
                  <a:gd name="T8" fmla="*/ 2147483647 w 1150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0" h="556">
                    <a:moveTo>
                      <a:pt x="1150" y="393"/>
                    </a:moveTo>
                    <a:lnTo>
                      <a:pt x="1118" y="475"/>
                    </a:lnTo>
                    <a:lnTo>
                      <a:pt x="1078" y="556"/>
                    </a:lnTo>
                    <a:lnTo>
                      <a:pt x="0" y="0"/>
                    </a:lnTo>
                    <a:lnTo>
                      <a:pt x="1150" y="39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7" name="Freeform 32"/>
              <p:cNvSpPr>
                <a:spLocks/>
              </p:cNvSpPr>
              <p:nvPr/>
            </p:nvSpPr>
            <p:spPr bwMode="auto">
              <a:xfrm>
                <a:off x="6099176" y="3432176"/>
                <a:ext cx="1825625" cy="882650"/>
              </a:xfrm>
              <a:custGeom>
                <a:avLst/>
                <a:gdLst>
                  <a:gd name="T0" fmla="*/ 2147483647 w 1150"/>
                  <a:gd name="T1" fmla="*/ 2147483647 h 556"/>
                  <a:gd name="T2" fmla="*/ 2147483647 w 1150"/>
                  <a:gd name="T3" fmla="*/ 2147483647 h 556"/>
                  <a:gd name="T4" fmla="*/ 2147483647 w 1150"/>
                  <a:gd name="T5" fmla="*/ 2147483647 h 556"/>
                  <a:gd name="T6" fmla="*/ 0 w 1150"/>
                  <a:gd name="T7" fmla="*/ 0 h 556"/>
                  <a:gd name="T8" fmla="*/ 2147483647 w 1150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0" h="556">
                    <a:moveTo>
                      <a:pt x="1150" y="393"/>
                    </a:moveTo>
                    <a:lnTo>
                      <a:pt x="1118" y="475"/>
                    </a:lnTo>
                    <a:lnTo>
                      <a:pt x="1078" y="556"/>
                    </a:lnTo>
                    <a:lnTo>
                      <a:pt x="0" y="0"/>
                    </a:lnTo>
                    <a:lnTo>
                      <a:pt x="1150" y="3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8" name="Freeform 33"/>
              <p:cNvSpPr>
                <a:spLocks/>
              </p:cNvSpPr>
              <p:nvPr/>
            </p:nvSpPr>
            <p:spPr bwMode="auto">
              <a:xfrm>
                <a:off x="6099176" y="3432176"/>
                <a:ext cx="1711325" cy="1127125"/>
              </a:xfrm>
              <a:custGeom>
                <a:avLst/>
                <a:gdLst>
                  <a:gd name="T0" fmla="*/ 2147483647 w 1078"/>
                  <a:gd name="T1" fmla="*/ 2147483647 h 710"/>
                  <a:gd name="T2" fmla="*/ 2147483647 w 1078"/>
                  <a:gd name="T3" fmla="*/ 2147483647 h 710"/>
                  <a:gd name="T4" fmla="*/ 2147483647 w 1078"/>
                  <a:gd name="T5" fmla="*/ 2147483647 h 710"/>
                  <a:gd name="T6" fmla="*/ 0 w 1078"/>
                  <a:gd name="T7" fmla="*/ 0 h 710"/>
                  <a:gd name="T8" fmla="*/ 2147483647 w 1078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8" h="710">
                    <a:moveTo>
                      <a:pt x="1078" y="556"/>
                    </a:moveTo>
                    <a:lnTo>
                      <a:pt x="1037" y="633"/>
                    </a:lnTo>
                    <a:lnTo>
                      <a:pt x="988" y="710"/>
                    </a:lnTo>
                    <a:lnTo>
                      <a:pt x="0" y="0"/>
                    </a:lnTo>
                    <a:lnTo>
                      <a:pt x="1078" y="556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09" name="Freeform 34"/>
              <p:cNvSpPr>
                <a:spLocks/>
              </p:cNvSpPr>
              <p:nvPr/>
            </p:nvSpPr>
            <p:spPr bwMode="auto">
              <a:xfrm>
                <a:off x="6099176" y="3432176"/>
                <a:ext cx="1711325" cy="1127125"/>
              </a:xfrm>
              <a:custGeom>
                <a:avLst/>
                <a:gdLst>
                  <a:gd name="T0" fmla="*/ 2147483647 w 1078"/>
                  <a:gd name="T1" fmla="*/ 2147483647 h 710"/>
                  <a:gd name="T2" fmla="*/ 2147483647 w 1078"/>
                  <a:gd name="T3" fmla="*/ 2147483647 h 710"/>
                  <a:gd name="T4" fmla="*/ 2147483647 w 1078"/>
                  <a:gd name="T5" fmla="*/ 2147483647 h 710"/>
                  <a:gd name="T6" fmla="*/ 0 w 1078"/>
                  <a:gd name="T7" fmla="*/ 0 h 710"/>
                  <a:gd name="T8" fmla="*/ 2147483647 w 1078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8" h="710">
                    <a:moveTo>
                      <a:pt x="1078" y="556"/>
                    </a:moveTo>
                    <a:lnTo>
                      <a:pt x="1037" y="633"/>
                    </a:lnTo>
                    <a:lnTo>
                      <a:pt x="988" y="710"/>
                    </a:lnTo>
                    <a:lnTo>
                      <a:pt x="0" y="0"/>
                    </a:lnTo>
                    <a:lnTo>
                      <a:pt x="1078" y="5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0" name="Freeform 35"/>
              <p:cNvSpPr>
                <a:spLocks/>
              </p:cNvSpPr>
              <p:nvPr/>
            </p:nvSpPr>
            <p:spPr bwMode="auto">
              <a:xfrm>
                <a:off x="6099176" y="3432176"/>
                <a:ext cx="1568450" cy="1341438"/>
              </a:xfrm>
              <a:custGeom>
                <a:avLst/>
                <a:gdLst>
                  <a:gd name="T0" fmla="*/ 2147483647 w 988"/>
                  <a:gd name="T1" fmla="*/ 2147483647 h 845"/>
                  <a:gd name="T2" fmla="*/ 2147483647 w 988"/>
                  <a:gd name="T3" fmla="*/ 2147483647 h 845"/>
                  <a:gd name="T4" fmla="*/ 2147483647 w 988"/>
                  <a:gd name="T5" fmla="*/ 2147483647 h 845"/>
                  <a:gd name="T6" fmla="*/ 0 w 988"/>
                  <a:gd name="T7" fmla="*/ 0 h 845"/>
                  <a:gd name="T8" fmla="*/ 2147483647 w 988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8" h="845">
                    <a:moveTo>
                      <a:pt x="988" y="710"/>
                    </a:moveTo>
                    <a:lnTo>
                      <a:pt x="934" y="777"/>
                    </a:lnTo>
                    <a:lnTo>
                      <a:pt x="875" y="845"/>
                    </a:lnTo>
                    <a:lnTo>
                      <a:pt x="0" y="0"/>
                    </a:lnTo>
                    <a:lnTo>
                      <a:pt x="988" y="7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1" name="Freeform 36"/>
              <p:cNvSpPr>
                <a:spLocks/>
              </p:cNvSpPr>
              <p:nvPr/>
            </p:nvSpPr>
            <p:spPr bwMode="auto">
              <a:xfrm>
                <a:off x="6099176" y="3432176"/>
                <a:ext cx="1568450" cy="1341438"/>
              </a:xfrm>
              <a:custGeom>
                <a:avLst/>
                <a:gdLst>
                  <a:gd name="T0" fmla="*/ 2147483647 w 988"/>
                  <a:gd name="T1" fmla="*/ 2147483647 h 845"/>
                  <a:gd name="T2" fmla="*/ 2147483647 w 988"/>
                  <a:gd name="T3" fmla="*/ 2147483647 h 845"/>
                  <a:gd name="T4" fmla="*/ 2147483647 w 988"/>
                  <a:gd name="T5" fmla="*/ 2147483647 h 845"/>
                  <a:gd name="T6" fmla="*/ 0 w 988"/>
                  <a:gd name="T7" fmla="*/ 0 h 845"/>
                  <a:gd name="T8" fmla="*/ 2147483647 w 988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8" h="845">
                    <a:moveTo>
                      <a:pt x="988" y="710"/>
                    </a:moveTo>
                    <a:lnTo>
                      <a:pt x="934" y="777"/>
                    </a:lnTo>
                    <a:lnTo>
                      <a:pt x="875" y="845"/>
                    </a:lnTo>
                    <a:lnTo>
                      <a:pt x="0" y="0"/>
                    </a:lnTo>
                    <a:lnTo>
                      <a:pt x="988" y="7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2" name="Freeform 37"/>
              <p:cNvSpPr>
                <a:spLocks/>
              </p:cNvSpPr>
              <p:nvPr/>
            </p:nvSpPr>
            <p:spPr bwMode="auto">
              <a:xfrm>
                <a:off x="6099176" y="3432176"/>
                <a:ext cx="1389063" cy="1528763"/>
              </a:xfrm>
              <a:custGeom>
                <a:avLst/>
                <a:gdLst>
                  <a:gd name="T0" fmla="*/ 2147483647 w 875"/>
                  <a:gd name="T1" fmla="*/ 2147483647 h 963"/>
                  <a:gd name="T2" fmla="*/ 2147483647 w 875"/>
                  <a:gd name="T3" fmla="*/ 2147483647 h 963"/>
                  <a:gd name="T4" fmla="*/ 2147483647 w 875"/>
                  <a:gd name="T5" fmla="*/ 2147483647 h 963"/>
                  <a:gd name="T6" fmla="*/ 0 w 875"/>
                  <a:gd name="T7" fmla="*/ 0 h 963"/>
                  <a:gd name="T8" fmla="*/ 2147483647 w 875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5" h="963">
                    <a:moveTo>
                      <a:pt x="875" y="845"/>
                    </a:moveTo>
                    <a:lnTo>
                      <a:pt x="812" y="904"/>
                    </a:lnTo>
                    <a:lnTo>
                      <a:pt x="740" y="963"/>
                    </a:lnTo>
                    <a:lnTo>
                      <a:pt x="0" y="0"/>
                    </a:lnTo>
                    <a:lnTo>
                      <a:pt x="875" y="845"/>
                    </a:lnTo>
                    <a:close/>
                  </a:path>
                </a:pathLst>
              </a:custGeom>
              <a:solidFill>
                <a:srgbClr val="698ED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3" name="Freeform 38"/>
              <p:cNvSpPr>
                <a:spLocks/>
              </p:cNvSpPr>
              <p:nvPr/>
            </p:nvSpPr>
            <p:spPr bwMode="auto">
              <a:xfrm>
                <a:off x="6099176" y="3432176"/>
                <a:ext cx="1389063" cy="1528763"/>
              </a:xfrm>
              <a:custGeom>
                <a:avLst/>
                <a:gdLst>
                  <a:gd name="T0" fmla="*/ 2147483647 w 875"/>
                  <a:gd name="T1" fmla="*/ 2147483647 h 963"/>
                  <a:gd name="T2" fmla="*/ 2147483647 w 875"/>
                  <a:gd name="T3" fmla="*/ 2147483647 h 963"/>
                  <a:gd name="T4" fmla="*/ 2147483647 w 875"/>
                  <a:gd name="T5" fmla="*/ 2147483647 h 963"/>
                  <a:gd name="T6" fmla="*/ 0 w 875"/>
                  <a:gd name="T7" fmla="*/ 0 h 963"/>
                  <a:gd name="T8" fmla="*/ 2147483647 w 875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5" h="963">
                    <a:moveTo>
                      <a:pt x="875" y="845"/>
                    </a:moveTo>
                    <a:lnTo>
                      <a:pt x="812" y="904"/>
                    </a:lnTo>
                    <a:lnTo>
                      <a:pt x="740" y="963"/>
                    </a:lnTo>
                    <a:lnTo>
                      <a:pt x="0" y="0"/>
                    </a:lnTo>
                    <a:lnTo>
                      <a:pt x="875" y="8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4" name="Freeform 39"/>
              <p:cNvSpPr>
                <a:spLocks/>
              </p:cNvSpPr>
              <p:nvPr/>
            </p:nvSpPr>
            <p:spPr bwMode="auto">
              <a:xfrm>
                <a:off x="6099176" y="3432176"/>
                <a:ext cx="1174750" cy="1685925"/>
              </a:xfrm>
              <a:custGeom>
                <a:avLst/>
                <a:gdLst>
                  <a:gd name="T0" fmla="*/ 2147483647 w 740"/>
                  <a:gd name="T1" fmla="*/ 2147483647 h 1062"/>
                  <a:gd name="T2" fmla="*/ 2147483647 w 740"/>
                  <a:gd name="T3" fmla="*/ 2147483647 h 1062"/>
                  <a:gd name="T4" fmla="*/ 2147483647 w 740"/>
                  <a:gd name="T5" fmla="*/ 2147483647 h 1062"/>
                  <a:gd name="T6" fmla="*/ 0 w 740"/>
                  <a:gd name="T7" fmla="*/ 0 h 1062"/>
                  <a:gd name="T8" fmla="*/ 2147483647 w 740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" h="1062">
                    <a:moveTo>
                      <a:pt x="740" y="963"/>
                    </a:moveTo>
                    <a:lnTo>
                      <a:pt x="668" y="1017"/>
                    </a:lnTo>
                    <a:lnTo>
                      <a:pt x="595" y="1062"/>
                    </a:lnTo>
                    <a:lnTo>
                      <a:pt x="0" y="0"/>
                    </a:lnTo>
                    <a:lnTo>
                      <a:pt x="740" y="963"/>
                    </a:lnTo>
                    <a:close/>
                  </a:path>
                </a:pathLst>
              </a:custGeom>
              <a:solidFill>
                <a:srgbClr val="8CC16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5" name="Freeform 40"/>
              <p:cNvSpPr>
                <a:spLocks/>
              </p:cNvSpPr>
              <p:nvPr/>
            </p:nvSpPr>
            <p:spPr bwMode="auto">
              <a:xfrm>
                <a:off x="6099176" y="3432176"/>
                <a:ext cx="1174750" cy="1685925"/>
              </a:xfrm>
              <a:custGeom>
                <a:avLst/>
                <a:gdLst>
                  <a:gd name="T0" fmla="*/ 2147483647 w 740"/>
                  <a:gd name="T1" fmla="*/ 2147483647 h 1062"/>
                  <a:gd name="T2" fmla="*/ 2147483647 w 740"/>
                  <a:gd name="T3" fmla="*/ 2147483647 h 1062"/>
                  <a:gd name="T4" fmla="*/ 2147483647 w 740"/>
                  <a:gd name="T5" fmla="*/ 2147483647 h 1062"/>
                  <a:gd name="T6" fmla="*/ 0 w 740"/>
                  <a:gd name="T7" fmla="*/ 0 h 1062"/>
                  <a:gd name="T8" fmla="*/ 2147483647 w 740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" h="1062">
                    <a:moveTo>
                      <a:pt x="740" y="963"/>
                    </a:moveTo>
                    <a:lnTo>
                      <a:pt x="668" y="1017"/>
                    </a:lnTo>
                    <a:lnTo>
                      <a:pt x="595" y="1062"/>
                    </a:lnTo>
                    <a:lnTo>
                      <a:pt x="0" y="0"/>
                    </a:lnTo>
                    <a:lnTo>
                      <a:pt x="740" y="9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6" name="Freeform 41"/>
              <p:cNvSpPr>
                <a:spLocks/>
              </p:cNvSpPr>
              <p:nvPr/>
            </p:nvSpPr>
            <p:spPr bwMode="auto">
              <a:xfrm>
                <a:off x="6099176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2147483647 w 595"/>
                  <a:gd name="T5" fmla="*/ 2147483647 h 1139"/>
                  <a:gd name="T6" fmla="*/ 0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595" y="1062"/>
                    </a:moveTo>
                    <a:lnTo>
                      <a:pt x="514" y="1103"/>
                    </a:lnTo>
                    <a:lnTo>
                      <a:pt x="433" y="1139"/>
                    </a:lnTo>
                    <a:lnTo>
                      <a:pt x="0" y="0"/>
                    </a:lnTo>
                    <a:lnTo>
                      <a:pt x="595" y="1062"/>
                    </a:lnTo>
                    <a:close/>
                  </a:path>
                </a:pathLst>
              </a:custGeom>
              <a:solidFill>
                <a:srgbClr val="327DC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7" name="Freeform 42"/>
              <p:cNvSpPr>
                <a:spLocks/>
              </p:cNvSpPr>
              <p:nvPr/>
            </p:nvSpPr>
            <p:spPr bwMode="auto">
              <a:xfrm>
                <a:off x="6099176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2147483647 w 595"/>
                  <a:gd name="T5" fmla="*/ 2147483647 h 1139"/>
                  <a:gd name="T6" fmla="*/ 0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595" y="1062"/>
                    </a:moveTo>
                    <a:lnTo>
                      <a:pt x="514" y="1103"/>
                    </a:lnTo>
                    <a:lnTo>
                      <a:pt x="433" y="1139"/>
                    </a:lnTo>
                    <a:lnTo>
                      <a:pt x="0" y="0"/>
                    </a:lnTo>
                    <a:lnTo>
                      <a:pt x="595" y="10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8" name="Freeform 43"/>
              <p:cNvSpPr>
                <a:spLocks/>
              </p:cNvSpPr>
              <p:nvPr/>
            </p:nvSpPr>
            <p:spPr bwMode="auto">
              <a:xfrm>
                <a:off x="6099176" y="3432176"/>
                <a:ext cx="687388" cy="1887538"/>
              </a:xfrm>
              <a:custGeom>
                <a:avLst/>
                <a:gdLst>
                  <a:gd name="T0" fmla="*/ 2147483647 w 433"/>
                  <a:gd name="T1" fmla="*/ 2147483647 h 1189"/>
                  <a:gd name="T2" fmla="*/ 2147483647 w 433"/>
                  <a:gd name="T3" fmla="*/ 2147483647 h 1189"/>
                  <a:gd name="T4" fmla="*/ 2147483647 w 433"/>
                  <a:gd name="T5" fmla="*/ 2147483647 h 1189"/>
                  <a:gd name="T6" fmla="*/ 0 w 433"/>
                  <a:gd name="T7" fmla="*/ 0 h 1189"/>
                  <a:gd name="T8" fmla="*/ 2147483647 w 433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3" h="1189">
                    <a:moveTo>
                      <a:pt x="433" y="1139"/>
                    </a:moveTo>
                    <a:lnTo>
                      <a:pt x="347" y="1166"/>
                    </a:lnTo>
                    <a:lnTo>
                      <a:pt x="262" y="1189"/>
                    </a:lnTo>
                    <a:lnTo>
                      <a:pt x="0" y="0"/>
                    </a:lnTo>
                    <a:lnTo>
                      <a:pt x="433" y="1139"/>
                    </a:lnTo>
                    <a:close/>
                  </a:path>
                </a:pathLst>
              </a:custGeom>
              <a:solidFill>
                <a:srgbClr val="D2601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19" name="Freeform 44"/>
              <p:cNvSpPr>
                <a:spLocks/>
              </p:cNvSpPr>
              <p:nvPr/>
            </p:nvSpPr>
            <p:spPr bwMode="auto">
              <a:xfrm>
                <a:off x="6099176" y="3432176"/>
                <a:ext cx="687388" cy="1887538"/>
              </a:xfrm>
              <a:custGeom>
                <a:avLst/>
                <a:gdLst>
                  <a:gd name="T0" fmla="*/ 2147483647 w 433"/>
                  <a:gd name="T1" fmla="*/ 2147483647 h 1189"/>
                  <a:gd name="T2" fmla="*/ 2147483647 w 433"/>
                  <a:gd name="T3" fmla="*/ 2147483647 h 1189"/>
                  <a:gd name="T4" fmla="*/ 2147483647 w 433"/>
                  <a:gd name="T5" fmla="*/ 2147483647 h 1189"/>
                  <a:gd name="T6" fmla="*/ 0 w 433"/>
                  <a:gd name="T7" fmla="*/ 0 h 1189"/>
                  <a:gd name="T8" fmla="*/ 2147483647 w 433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3" h="1189">
                    <a:moveTo>
                      <a:pt x="433" y="1139"/>
                    </a:moveTo>
                    <a:lnTo>
                      <a:pt x="347" y="1166"/>
                    </a:lnTo>
                    <a:lnTo>
                      <a:pt x="262" y="1189"/>
                    </a:lnTo>
                    <a:lnTo>
                      <a:pt x="0" y="0"/>
                    </a:lnTo>
                    <a:lnTo>
                      <a:pt x="433" y="11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0" name="Freeform 45"/>
              <p:cNvSpPr>
                <a:spLocks/>
              </p:cNvSpPr>
              <p:nvPr/>
            </p:nvSpPr>
            <p:spPr bwMode="auto">
              <a:xfrm>
                <a:off x="6099176" y="3432176"/>
                <a:ext cx="415925" cy="1930400"/>
              </a:xfrm>
              <a:custGeom>
                <a:avLst/>
                <a:gdLst>
                  <a:gd name="T0" fmla="*/ 2147483647 w 262"/>
                  <a:gd name="T1" fmla="*/ 2147483647 h 1216"/>
                  <a:gd name="T2" fmla="*/ 2147483647 w 262"/>
                  <a:gd name="T3" fmla="*/ 2147483647 h 1216"/>
                  <a:gd name="T4" fmla="*/ 2147483647 w 262"/>
                  <a:gd name="T5" fmla="*/ 2147483647 h 1216"/>
                  <a:gd name="T6" fmla="*/ 0 w 262"/>
                  <a:gd name="T7" fmla="*/ 0 h 1216"/>
                  <a:gd name="T8" fmla="*/ 2147483647 w 262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1216">
                    <a:moveTo>
                      <a:pt x="262" y="1189"/>
                    </a:moveTo>
                    <a:lnTo>
                      <a:pt x="176" y="1202"/>
                    </a:lnTo>
                    <a:lnTo>
                      <a:pt x="86" y="1216"/>
                    </a:lnTo>
                    <a:lnTo>
                      <a:pt x="0" y="0"/>
                    </a:lnTo>
                    <a:lnTo>
                      <a:pt x="262" y="1189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1" name="Freeform 46"/>
              <p:cNvSpPr>
                <a:spLocks/>
              </p:cNvSpPr>
              <p:nvPr/>
            </p:nvSpPr>
            <p:spPr bwMode="auto">
              <a:xfrm>
                <a:off x="6099176" y="3432176"/>
                <a:ext cx="415925" cy="1930400"/>
              </a:xfrm>
              <a:custGeom>
                <a:avLst/>
                <a:gdLst>
                  <a:gd name="T0" fmla="*/ 2147483647 w 262"/>
                  <a:gd name="T1" fmla="*/ 2147483647 h 1216"/>
                  <a:gd name="T2" fmla="*/ 2147483647 w 262"/>
                  <a:gd name="T3" fmla="*/ 2147483647 h 1216"/>
                  <a:gd name="T4" fmla="*/ 2147483647 w 262"/>
                  <a:gd name="T5" fmla="*/ 2147483647 h 1216"/>
                  <a:gd name="T6" fmla="*/ 0 w 262"/>
                  <a:gd name="T7" fmla="*/ 0 h 1216"/>
                  <a:gd name="T8" fmla="*/ 2147483647 w 262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1216">
                    <a:moveTo>
                      <a:pt x="262" y="1189"/>
                    </a:moveTo>
                    <a:lnTo>
                      <a:pt x="176" y="1202"/>
                    </a:lnTo>
                    <a:lnTo>
                      <a:pt x="86" y="1216"/>
                    </a:lnTo>
                    <a:lnTo>
                      <a:pt x="0" y="0"/>
                    </a:lnTo>
                    <a:lnTo>
                      <a:pt x="262" y="11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2" name="Freeform 47"/>
              <p:cNvSpPr>
                <a:spLocks/>
              </p:cNvSpPr>
              <p:nvPr/>
            </p:nvSpPr>
            <p:spPr bwMode="auto">
              <a:xfrm>
                <a:off x="5956301" y="3432176"/>
                <a:ext cx="279400" cy="1930400"/>
              </a:xfrm>
              <a:custGeom>
                <a:avLst/>
                <a:gdLst>
                  <a:gd name="T0" fmla="*/ 2147483647 w 176"/>
                  <a:gd name="T1" fmla="*/ 2147483647 h 1216"/>
                  <a:gd name="T2" fmla="*/ 2147483647 w 176"/>
                  <a:gd name="T3" fmla="*/ 2147483647 h 1216"/>
                  <a:gd name="T4" fmla="*/ 0 w 176"/>
                  <a:gd name="T5" fmla="*/ 2147483647 h 1216"/>
                  <a:gd name="T6" fmla="*/ 2147483647 w 176"/>
                  <a:gd name="T7" fmla="*/ 0 h 1216"/>
                  <a:gd name="T8" fmla="*/ 2147483647 w 17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16">
                    <a:moveTo>
                      <a:pt x="176" y="1216"/>
                    </a:moveTo>
                    <a:lnTo>
                      <a:pt x="90" y="1216"/>
                    </a:lnTo>
                    <a:lnTo>
                      <a:pt x="0" y="1216"/>
                    </a:lnTo>
                    <a:lnTo>
                      <a:pt x="90" y="0"/>
                    </a:lnTo>
                    <a:lnTo>
                      <a:pt x="176" y="1216"/>
                    </a:lnTo>
                    <a:close/>
                  </a:path>
                </a:pathLst>
              </a:custGeom>
              <a:solidFill>
                <a:srgbClr val="CC9A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3" name="Freeform 48"/>
              <p:cNvSpPr>
                <a:spLocks/>
              </p:cNvSpPr>
              <p:nvPr/>
            </p:nvSpPr>
            <p:spPr bwMode="auto">
              <a:xfrm>
                <a:off x="5956301" y="3432176"/>
                <a:ext cx="279400" cy="1930400"/>
              </a:xfrm>
              <a:custGeom>
                <a:avLst/>
                <a:gdLst>
                  <a:gd name="T0" fmla="*/ 2147483647 w 176"/>
                  <a:gd name="T1" fmla="*/ 2147483647 h 1216"/>
                  <a:gd name="T2" fmla="*/ 2147483647 w 176"/>
                  <a:gd name="T3" fmla="*/ 2147483647 h 1216"/>
                  <a:gd name="T4" fmla="*/ 0 w 176"/>
                  <a:gd name="T5" fmla="*/ 2147483647 h 1216"/>
                  <a:gd name="T6" fmla="*/ 2147483647 w 176"/>
                  <a:gd name="T7" fmla="*/ 0 h 1216"/>
                  <a:gd name="T8" fmla="*/ 2147483647 w 17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16">
                    <a:moveTo>
                      <a:pt x="176" y="1216"/>
                    </a:moveTo>
                    <a:lnTo>
                      <a:pt x="90" y="1216"/>
                    </a:lnTo>
                    <a:lnTo>
                      <a:pt x="0" y="1216"/>
                    </a:lnTo>
                    <a:lnTo>
                      <a:pt x="90" y="0"/>
                    </a:lnTo>
                    <a:lnTo>
                      <a:pt x="176" y="12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4" name="Freeform 49"/>
              <p:cNvSpPr>
                <a:spLocks/>
              </p:cNvSpPr>
              <p:nvPr/>
            </p:nvSpPr>
            <p:spPr bwMode="auto">
              <a:xfrm>
                <a:off x="5676901" y="3432176"/>
                <a:ext cx="422275" cy="1930400"/>
              </a:xfrm>
              <a:custGeom>
                <a:avLst/>
                <a:gdLst>
                  <a:gd name="T0" fmla="*/ 2147483647 w 266"/>
                  <a:gd name="T1" fmla="*/ 2147483647 h 1216"/>
                  <a:gd name="T2" fmla="*/ 2147483647 w 266"/>
                  <a:gd name="T3" fmla="*/ 2147483647 h 1216"/>
                  <a:gd name="T4" fmla="*/ 0 w 266"/>
                  <a:gd name="T5" fmla="*/ 2147483647 h 1216"/>
                  <a:gd name="T6" fmla="*/ 2147483647 w 266"/>
                  <a:gd name="T7" fmla="*/ 0 h 1216"/>
                  <a:gd name="T8" fmla="*/ 2147483647 w 26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1216">
                    <a:moveTo>
                      <a:pt x="176" y="1216"/>
                    </a:moveTo>
                    <a:lnTo>
                      <a:pt x="86" y="1202"/>
                    </a:lnTo>
                    <a:lnTo>
                      <a:pt x="0" y="1189"/>
                    </a:lnTo>
                    <a:lnTo>
                      <a:pt x="266" y="0"/>
                    </a:lnTo>
                    <a:lnTo>
                      <a:pt x="176" y="1216"/>
                    </a:lnTo>
                    <a:close/>
                  </a:path>
                </a:pathLst>
              </a:custGeom>
              <a:solidFill>
                <a:srgbClr val="7030A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5" name="Freeform 50"/>
              <p:cNvSpPr>
                <a:spLocks/>
              </p:cNvSpPr>
              <p:nvPr/>
            </p:nvSpPr>
            <p:spPr bwMode="auto">
              <a:xfrm>
                <a:off x="5676901" y="3432176"/>
                <a:ext cx="422275" cy="1930400"/>
              </a:xfrm>
              <a:custGeom>
                <a:avLst/>
                <a:gdLst>
                  <a:gd name="T0" fmla="*/ 2147483647 w 266"/>
                  <a:gd name="T1" fmla="*/ 2147483647 h 1216"/>
                  <a:gd name="T2" fmla="*/ 2147483647 w 266"/>
                  <a:gd name="T3" fmla="*/ 2147483647 h 1216"/>
                  <a:gd name="T4" fmla="*/ 0 w 266"/>
                  <a:gd name="T5" fmla="*/ 2147483647 h 1216"/>
                  <a:gd name="T6" fmla="*/ 2147483647 w 266"/>
                  <a:gd name="T7" fmla="*/ 0 h 1216"/>
                  <a:gd name="T8" fmla="*/ 2147483647 w 26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1216">
                    <a:moveTo>
                      <a:pt x="176" y="1216"/>
                    </a:moveTo>
                    <a:lnTo>
                      <a:pt x="86" y="1202"/>
                    </a:lnTo>
                    <a:lnTo>
                      <a:pt x="0" y="1189"/>
                    </a:lnTo>
                    <a:lnTo>
                      <a:pt x="266" y="0"/>
                    </a:lnTo>
                    <a:lnTo>
                      <a:pt x="176" y="12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6" name="Freeform 51"/>
              <p:cNvSpPr>
                <a:spLocks/>
              </p:cNvSpPr>
              <p:nvPr/>
            </p:nvSpPr>
            <p:spPr bwMode="auto">
              <a:xfrm>
                <a:off x="5405438" y="3432176"/>
                <a:ext cx="693738" cy="1887538"/>
              </a:xfrm>
              <a:custGeom>
                <a:avLst/>
                <a:gdLst>
                  <a:gd name="T0" fmla="*/ 2147483647 w 437"/>
                  <a:gd name="T1" fmla="*/ 2147483647 h 1189"/>
                  <a:gd name="T2" fmla="*/ 2147483647 w 437"/>
                  <a:gd name="T3" fmla="*/ 2147483647 h 1189"/>
                  <a:gd name="T4" fmla="*/ 0 w 437"/>
                  <a:gd name="T5" fmla="*/ 2147483647 h 1189"/>
                  <a:gd name="T6" fmla="*/ 2147483647 w 437"/>
                  <a:gd name="T7" fmla="*/ 0 h 1189"/>
                  <a:gd name="T8" fmla="*/ 2147483647 w 437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" h="1189">
                    <a:moveTo>
                      <a:pt x="171" y="1189"/>
                    </a:moveTo>
                    <a:lnTo>
                      <a:pt x="86" y="1166"/>
                    </a:lnTo>
                    <a:lnTo>
                      <a:pt x="0" y="1139"/>
                    </a:lnTo>
                    <a:lnTo>
                      <a:pt x="437" y="0"/>
                    </a:lnTo>
                    <a:lnTo>
                      <a:pt x="171" y="1189"/>
                    </a:lnTo>
                    <a:close/>
                  </a:path>
                </a:pathLst>
              </a:custGeom>
              <a:solidFill>
                <a:srgbClr val="5A8A3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7" name="Freeform 52"/>
              <p:cNvSpPr>
                <a:spLocks/>
              </p:cNvSpPr>
              <p:nvPr/>
            </p:nvSpPr>
            <p:spPr bwMode="auto">
              <a:xfrm>
                <a:off x="5405438" y="3432176"/>
                <a:ext cx="693738" cy="1887538"/>
              </a:xfrm>
              <a:custGeom>
                <a:avLst/>
                <a:gdLst>
                  <a:gd name="T0" fmla="*/ 2147483647 w 437"/>
                  <a:gd name="T1" fmla="*/ 2147483647 h 1189"/>
                  <a:gd name="T2" fmla="*/ 2147483647 w 437"/>
                  <a:gd name="T3" fmla="*/ 2147483647 h 1189"/>
                  <a:gd name="T4" fmla="*/ 0 w 437"/>
                  <a:gd name="T5" fmla="*/ 2147483647 h 1189"/>
                  <a:gd name="T6" fmla="*/ 2147483647 w 437"/>
                  <a:gd name="T7" fmla="*/ 0 h 1189"/>
                  <a:gd name="T8" fmla="*/ 2147483647 w 437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" h="1189">
                    <a:moveTo>
                      <a:pt x="171" y="1189"/>
                    </a:moveTo>
                    <a:lnTo>
                      <a:pt x="86" y="1166"/>
                    </a:lnTo>
                    <a:lnTo>
                      <a:pt x="0" y="1139"/>
                    </a:lnTo>
                    <a:lnTo>
                      <a:pt x="437" y="0"/>
                    </a:lnTo>
                    <a:lnTo>
                      <a:pt x="171" y="11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8" name="Freeform 53"/>
              <p:cNvSpPr>
                <a:spLocks/>
              </p:cNvSpPr>
              <p:nvPr/>
            </p:nvSpPr>
            <p:spPr bwMode="auto">
              <a:xfrm>
                <a:off x="5154613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0 w 595"/>
                  <a:gd name="T5" fmla="*/ 2147483647 h 1139"/>
                  <a:gd name="T6" fmla="*/ 2147483647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158" y="1139"/>
                    </a:moveTo>
                    <a:lnTo>
                      <a:pt x="77" y="1103"/>
                    </a:lnTo>
                    <a:lnTo>
                      <a:pt x="0" y="1062"/>
                    </a:lnTo>
                    <a:lnTo>
                      <a:pt x="595" y="0"/>
                    </a:lnTo>
                    <a:lnTo>
                      <a:pt x="158" y="1139"/>
                    </a:lnTo>
                    <a:close/>
                  </a:path>
                </a:pathLst>
              </a:custGeom>
              <a:solidFill>
                <a:srgbClr val="9DC3E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29" name="Freeform 54"/>
              <p:cNvSpPr>
                <a:spLocks/>
              </p:cNvSpPr>
              <p:nvPr/>
            </p:nvSpPr>
            <p:spPr bwMode="auto">
              <a:xfrm>
                <a:off x="5154613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0 w 595"/>
                  <a:gd name="T5" fmla="*/ 2147483647 h 1139"/>
                  <a:gd name="T6" fmla="*/ 2147483647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158" y="1139"/>
                    </a:moveTo>
                    <a:lnTo>
                      <a:pt x="77" y="1103"/>
                    </a:lnTo>
                    <a:lnTo>
                      <a:pt x="0" y="1062"/>
                    </a:lnTo>
                    <a:lnTo>
                      <a:pt x="595" y="0"/>
                    </a:lnTo>
                    <a:lnTo>
                      <a:pt x="158" y="11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0" name="Freeform 55"/>
              <p:cNvSpPr>
                <a:spLocks/>
              </p:cNvSpPr>
              <p:nvPr/>
            </p:nvSpPr>
            <p:spPr bwMode="auto">
              <a:xfrm>
                <a:off x="4918076" y="3432176"/>
                <a:ext cx="1181100" cy="1685925"/>
              </a:xfrm>
              <a:custGeom>
                <a:avLst/>
                <a:gdLst>
                  <a:gd name="T0" fmla="*/ 2147483647 w 744"/>
                  <a:gd name="T1" fmla="*/ 2147483647 h 1062"/>
                  <a:gd name="T2" fmla="*/ 2147483647 w 744"/>
                  <a:gd name="T3" fmla="*/ 2147483647 h 1062"/>
                  <a:gd name="T4" fmla="*/ 0 w 744"/>
                  <a:gd name="T5" fmla="*/ 2147483647 h 1062"/>
                  <a:gd name="T6" fmla="*/ 2147483647 w 744"/>
                  <a:gd name="T7" fmla="*/ 0 h 1062"/>
                  <a:gd name="T8" fmla="*/ 2147483647 w 744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4" h="1062">
                    <a:moveTo>
                      <a:pt x="149" y="1062"/>
                    </a:moveTo>
                    <a:lnTo>
                      <a:pt x="72" y="1017"/>
                    </a:lnTo>
                    <a:lnTo>
                      <a:pt x="0" y="963"/>
                    </a:lnTo>
                    <a:lnTo>
                      <a:pt x="744" y="0"/>
                    </a:lnTo>
                    <a:lnTo>
                      <a:pt x="149" y="1062"/>
                    </a:lnTo>
                    <a:close/>
                  </a:path>
                </a:pathLst>
              </a:custGeom>
              <a:solidFill>
                <a:srgbClr val="F4B18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1" name="Freeform 56"/>
              <p:cNvSpPr>
                <a:spLocks/>
              </p:cNvSpPr>
              <p:nvPr/>
            </p:nvSpPr>
            <p:spPr bwMode="auto">
              <a:xfrm>
                <a:off x="4918076" y="3432176"/>
                <a:ext cx="1181100" cy="1685925"/>
              </a:xfrm>
              <a:custGeom>
                <a:avLst/>
                <a:gdLst>
                  <a:gd name="T0" fmla="*/ 2147483647 w 744"/>
                  <a:gd name="T1" fmla="*/ 2147483647 h 1062"/>
                  <a:gd name="T2" fmla="*/ 2147483647 w 744"/>
                  <a:gd name="T3" fmla="*/ 2147483647 h 1062"/>
                  <a:gd name="T4" fmla="*/ 0 w 744"/>
                  <a:gd name="T5" fmla="*/ 2147483647 h 1062"/>
                  <a:gd name="T6" fmla="*/ 2147483647 w 744"/>
                  <a:gd name="T7" fmla="*/ 0 h 1062"/>
                  <a:gd name="T8" fmla="*/ 2147483647 w 744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4" h="1062">
                    <a:moveTo>
                      <a:pt x="149" y="1062"/>
                    </a:moveTo>
                    <a:lnTo>
                      <a:pt x="72" y="1017"/>
                    </a:lnTo>
                    <a:lnTo>
                      <a:pt x="0" y="963"/>
                    </a:lnTo>
                    <a:lnTo>
                      <a:pt x="744" y="0"/>
                    </a:lnTo>
                    <a:lnTo>
                      <a:pt x="149" y="10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2" name="Freeform 57"/>
              <p:cNvSpPr>
                <a:spLocks/>
              </p:cNvSpPr>
              <p:nvPr/>
            </p:nvSpPr>
            <p:spPr bwMode="auto">
              <a:xfrm>
                <a:off x="4703763" y="3432176"/>
                <a:ext cx="1395413" cy="1528763"/>
              </a:xfrm>
              <a:custGeom>
                <a:avLst/>
                <a:gdLst>
                  <a:gd name="T0" fmla="*/ 2147483647 w 879"/>
                  <a:gd name="T1" fmla="*/ 2147483647 h 963"/>
                  <a:gd name="T2" fmla="*/ 2147483647 w 879"/>
                  <a:gd name="T3" fmla="*/ 2147483647 h 963"/>
                  <a:gd name="T4" fmla="*/ 0 w 879"/>
                  <a:gd name="T5" fmla="*/ 2147483647 h 963"/>
                  <a:gd name="T6" fmla="*/ 2147483647 w 879"/>
                  <a:gd name="T7" fmla="*/ 0 h 963"/>
                  <a:gd name="T8" fmla="*/ 2147483647 w 879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9" h="963">
                    <a:moveTo>
                      <a:pt x="135" y="963"/>
                    </a:moveTo>
                    <a:lnTo>
                      <a:pt x="68" y="904"/>
                    </a:lnTo>
                    <a:lnTo>
                      <a:pt x="0" y="845"/>
                    </a:lnTo>
                    <a:lnTo>
                      <a:pt x="879" y="0"/>
                    </a:lnTo>
                    <a:lnTo>
                      <a:pt x="135" y="963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3" name="Freeform 58"/>
              <p:cNvSpPr>
                <a:spLocks/>
              </p:cNvSpPr>
              <p:nvPr/>
            </p:nvSpPr>
            <p:spPr bwMode="auto">
              <a:xfrm>
                <a:off x="4703763" y="3432176"/>
                <a:ext cx="1395413" cy="1528763"/>
              </a:xfrm>
              <a:custGeom>
                <a:avLst/>
                <a:gdLst>
                  <a:gd name="T0" fmla="*/ 2147483647 w 879"/>
                  <a:gd name="T1" fmla="*/ 2147483647 h 963"/>
                  <a:gd name="T2" fmla="*/ 2147483647 w 879"/>
                  <a:gd name="T3" fmla="*/ 2147483647 h 963"/>
                  <a:gd name="T4" fmla="*/ 0 w 879"/>
                  <a:gd name="T5" fmla="*/ 2147483647 h 963"/>
                  <a:gd name="T6" fmla="*/ 2147483647 w 879"/>
                  <a:gd name="T7" fmla="*/ 0 h 963"/>
                  <a:gd name="T8" fmla="*/ 2147483647 w 879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9" h="963">
                    <a:moveTo>
                      <a:pt x="135" y="963"/>
                    </a:moveTo>
                    <a:lnTo>
                      <a:pt x="68" y="904"/>
                    </a:lnTo>
                    <a:lnTo>
                      <a:pt x="0" y="845"/>
                    </a:lnTo>
                    <a:lnTo>
                      <a:pt x="879" y="0"/>
                    </a:lnTo>
                    <a:lnTo>
                      <a:pt x="135" y="9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4" name="Freeform 59"/>
              <p:cNvSpPr>
                <a:spLocks/>
              </p:cNvSpPr>
              <p:nvPr/>
            </p:nvSpPr>
            <p:spPr bwMode="auto">
              <a:xfrm>
                <a:off x="4524376" y="3432176"/>
                <a:ext cx="1574800" cy="1341438"/>
              </a:xfrm>
              <a:custGeom>
                <a:avLst/>
                <a:gdLst>
                  <a:gd name="T0" fmla="*/ 2147483647 w 992"/>
                  <a:gd name="T1" fmla="*/ 2147483647 h 845"/>
                  <a:gd name="T2" fmla="*/ 2147483647 w 992"/>
                  <a:gd name="T3" fmla="*/ 2147483647 h 845"/>
                  <a:gd name="T4" fmla="*/ 0 w 992"/>
                  <a:gd name="T5" fmla="*/ 2147483647 h 845"/>
                  <a:gd name="T6" fmla="*/ 2147483647 w 992"/>
                  <a:gd name="T7" fmla="*/ 0 h 845"/>
                  <a:gd name="T8" fmla="*/ 2147483647 w 992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2" h="845">
                    <a:moveTo>
                      <a:pt x="113" y="845"/>
                    </a:moveTo>
                    <a:lnTo>
                      <a:pt x="54" y="777"/>
                    </a:lnTo>
                    <a:lnTo>
                      <a:pt x="0" y="710"/>
                    </a:lnTo>
                    <a:lnTo>
                      <a:pt x="992" y="0"/>
                    </a:lnTo>
                    <a:lnTo>
                      <a:pt x="113" y="8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5" name="Freeform 60"/>
              <p:cNvSpPr>
                <a:spLocks/>
              </p:cNvSpPr>
              <p:nvPr/>
            </p:nvSpPr>
            <p:spPr bwMode="auto">
              <a:xfrm>
                <a:off x="4524376" y="3432176"/>
                <a:ext cx="1574800" cy="1341438"/>
              </a:xfrm>
              <a:custGeom>
                <a:avLst/>
                <a:gdLst>
                  <a:gd name="T0" fmla="*/ 2147483647 w 992"/>
                  <a:gd name="T1" fmla="*/ 2147483647 h 845"/>
                  <a:gd name="T2" fmla="*/ 2147483647 w 992"/>
                  <a:gd name="T3" fmla="*/ 2147483647 h 845"/>
                  <a:gd name="T4" fmla="*/ 0 w 992"/>
                  <a:gd name="T5" fmla="*/ 2147483647 h 845"/>
                  <a:gd name="T6" fmla="*/ 2147483647 w 992"/>
                  <a:gd name="T7" fmla="*/ 0 h 845"/>
                  <a:gd name="T8" fmla="*/ 2147483647 w 992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2" h="845">
                    <a:moveTo>
                      <a:pt x="113" y="845"/>
                    </a:moveTo>
                    <a:lnTo>
                      <a:pt x="54" y="777"/>
                    </a:lnTo>
                    <a:lnTo>
                      <a:pt x="0" y="710"/>
                    </a:lnTo>
                    <a:lnTo>
                      <a:pt x="992" y="0"/>
                    </a:lnTo>
                    <a:lnTo>
                      <a:pt x="113" y="8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6" name="Freeform 61"/>
              <p:cNvSpPr>
                <a:spLocks/>
              </p:cNvSpPr>
              <p:nvPr/>
            </p:nvSpPr>
            <p:spPr bwMode="auto">
              <a:xfrm>
                <a:off x="4381501" y="3432176"/>
                <a:ext cx="1717675" cy="1127125"/>
              </a:xfrm>
              <a:custGeom>
                <a:avLst/>
                <a:gdLst>
                  <a:gd name="T0" fmla="*/ 2147483647 w 1082"/>
                  <a:gd name="T1" fmla="*/ 2147483647 h 710"/>
                  <a:gd name="T2" fmla="*/ 2147483647 w 1082"/>
                  <a:gd name="T3" fmla="*/ 2147483647 h 710"/>
                  <a:gd name="T4" fmla="*/ 0 w 1082"/>
                  <a:gd name="T5" fmla="*/ 2147483647 h 710"/>
                  <a:gd name="T6" fmla="*/ 2147483647 w 1082"/>
                  <a:gd name="T7" fmla="*/ 0 h 710"/>
                  <a:gd name="T8" fmla="*/ 2147483647 w 1082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2" h="710">
                    <a:moveTo>
                      <a:pt x="90" y="710"/>
                    </a:moveTo>
                    <a:lnTo>
                      <a:pt x="41" y="633"/>
                    </a:lnTo>
                    <a:lnTo>
                      <a:pt x="0" y="556"/>
                    </a:lnTo>
                    <a:lnTo>
                      <a:pt x="1082" y="0"/>
                    </a:lnTo>
                    <a:lnTo>
                      <a:pt x="90" y="710"/>
                    </a:lnTo>
                    <a:close/>
                  </a:path>
                </a:pathLst>
              </a:custGeom>
              <a:solidFill>
                <a:srgbClr val="8FAAD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7" name="Freeform 62"/>
              <p:cNvSpPr>
                <a:spLocks/>
              </p:cNvSpPr>
              <p:nvPr/>
            </p:nvSpPr>
            <p:spPr bwMode="auto">
              <a:xfrm>
                <a:off x="4381501" y="3432176"/>
                <a:ext cx="1717675" cy="1127125"/>
              </a:xfrm>
              <a:custGeom>
                <a:avLst/>
                <a:gdLst>
                  <a:gd name="T0" fmla="*/ 2147483647 w 1082"/>
                  <a:gd name="T1" fmla="*/ 2147483647 h 710"/>
                  <a:gd name="T2" fmla="*/ 2147483647 w 1082"/>
                  <a:gd name="T3" fmla="*/ 2147483647 h 710"/>
                  <a:gd name="T4" fmla="*/ 0 w 1082"/>
                  <a:gd name="T5" fmla="*/ 2147483647 h 710"/>
                  <a:gd name="T6" fmla="*/ 2147483647 w 1082"/>
                  <a:gd name="T7" fmla="*/ 0 h 710"/>
                  <a:gd name="T8" fmla="*/ 2147483647 w 1082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2" h="710">
                    <a:moveTo>
                      <a:pt x="90" y="710"/>
                    </a:moveTo>
                    <a:lnTo>
                      <a:pt x="41" y="633"/>
                    </a:lnTo>
                    <a:lnTo>
                      <a:pt x="0" y="556"/>
                    </a:lnTo>
                    <a:lnTo>
                      <a:pt x="1082" y="0"/>
                    </a:lnTo>
                    <a:lnTo>
                      <a:pt x="90" y="7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8" name="Freeform 63"/>
              <p:cNvSpPr>
                <a:spLocks/>
              </p:cNvSpPr>
              <p:nvPr/>
            </p:nvSpPr>
            <p:spPr bwMode="auto">
              <a:xfrm>
                <a:off x="4267201" y="3432176"/>
                <a:ext cx="1831975" cy="882650"/>
              </a:xfrm>
              <a:custGeom>
                <a:avLst/>
                <a:gdLst>
                  <a:gd name="T0" fmla="*/ 2147483647 w 1154"/>
                  <a:gd name="T1" fmla="*/ 2147483647 h 556"/>
                  <a:gd name="T2" fmla="*/ 2147483647 w 1154"/>
                  <a:gd name="T3" fmla="*/ 2147483647 h 556"/>
                  <a:gd name="T4" fmla="*/ 0 w 1154"/>
                  <a:gd name="T5" fmla="*/ 2147483647 h 556"/>
                  <a:gd name="T6" fmla="*/ 2147483647 w 1154"/>
                  <a:gd name="T7" fmla="*/ 0 h 556"/>
                  <a:gd name="T8" fmla="*/ 2147483647 w 1154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4" h="556">
                    <a:moveTo>
                      <a:pt x="72" y="556"/>
                    </a:moveTo>
                    <a:lnTo>
                      <a:pt x="32" y="475"/>
                    </a:lnTo>
                    <a:lnTo>
                      <a:pt x="0" y="393"/>
                    </a:lnTo>
                    <a:lnTo>
                      <a:pt x="1154" y="0"/>
                    </a:lnTo>
                    <a:lnTo>
                      <a:pt x="72" y="55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39" name="Freeform 64"/>
              <p:cNvSpPr>
                <a:spLocks/>
              </p:cNvSpPr>
              <p:nvPr/>
            </p:nvSpPr>
            <p:spPr bwMode="auto">
              <a:xfrm>
                <a:off x="4267201" y="3432176"/>
                <a:ext cx="1831975" cy="882650"/>
              </a:xfrm>
              <a:custGeom>
                <a:avLst/>
                <a:gdLst>
                  <a:gd name="T0" fmla="*/ 2147483647 w 1154"/>
                  <a:gd name="T1" fmla="*/ 2147483647 h 556"/>
                  <a:gd name="T2" fmla="*/ 2147483647 w 1154"/>
                  <a:gd name="T3" fmla="*/ 2147483647 h 556"/>
                  <a:gd name="T4" fmla="*/ 0 w 1154"/>
                  <a:gd name="T5" fmla="*/ 2147483647 h 556"/>
                  <a:gd name="T6" fmla="*/ 2147483647 w 1154"/>
                  <a:gd name="T7" fmla="*/ 0 h 556"/>
                  <a:gd name="T8" fmla="*/ 2147483647 w 1154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4" h="556">
                    <a:moveTo>
                      <a:pt x="72" y="556"/>
                    </a:moveTo>
                    <a:lnTo>
                      <a:pt x="32" y="475"/>
                    </a:lnTo>
                    <a:lnTo>
                      <a:pt x="0" y="393"/>
                    </a:lnTo>
                    <a:lnTo>
                      <a:pt x="1154" y="0"/>
                    </a:lnTo>
                    <a:lnTo>
                      <a:pt x="72" y="5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40" name="Freeform 65"/>
              <p:cNvSpPr>
                <a:spLocks/>
              </p:cNvSpPr>
              <p:nvPr/>
            </p:nvSpPr>
            <p:spPr bwMode="auto">
              <a:xfrm>
                <a:off x="4195763" y="3432176"/>
                <a:ext cx="1903413" cy="623888"/>
              </a:xfrm>
              <a:custGeom>
                <a:avLst/>
                <a:gdLst>
                  <a:gd name="T0" fmla="*/ 2147483647 w 1199"/>
                  <a:gd name="T1" fmla="*/ 2147483647 h 393"/>
                  <a:gd name="T2" fmla="*/ 2147483647 w 1199"/>
                  <a:gd name="T3" fmla="*/ 2147483647 h 393"/>
                  <a:gd name="T4" fmla="*/ 0 w 1199"/>
                  <a:gd name="T5" fmla="*/ 2147483647 h 393"/>
                  <a:gd name="T6" fmla="*/ 2147483647 w 1199"/>
                  <a:gd name="T7" fmla="*/ 0 h 393"/>
                  <a:gd name="T8" fmla="*/ 2147483647 w 1199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9" h="393">
                    <a:moveTo>
                      <a:pt x="45" y="393"/>
                    </a:moveTo>
                    <a:lnTo>
                      <a:pt x="22" y="308"/>
                    </a:lnTo>
                    <a:lnTo>
                      <a:pt x="0" y="222"/>
                    </a:lnTo>
                    <a:lnTo>
                      <a:pt x="1199" y="0"/>
                    </a:lnTo>
                    <a:lnTo>
                      <a:pt x="45" y="393"/>
                    </a:lnTo>
                    <a:close/>
                  </a:path>
                </a:pathLst>
              </a:custGeom>
              <a:solidFill>
                <a:srgbClr val="1F4E7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41" name="Freeform 66"/>
              <p:cNvSpPr>
                <a:spLocks/>
              </p:cNvSpPr>
              <p:nvPr/>
            </p:nvSpPr>
            <p:spPr bwMode="auto">
              <a:xfrm>
                <a:off x="4195763" y="3432176"/>
                <a:ext cx="1903413" cy="623888"/>
              </a:xfrm>
              <a:custGeom>
                <a:avLst/>
                <a:gdLst>
                  <a:gd name="T0" fmla="*/ 2147483647 w 1199"/>
                  <a:gd name="T1" fmla="*/ 2147483647 h 393"/>
                  <a:gd name="T2" fmla="*/ 2147483647 w 1199"/>
                  <a:gd name="T3" fmla="*/ 2147483647 h 393"/>
                  <a:gd name="T4" fmla="*/ 0 w 1199"/>
                  <a:gd name="T5" fmla="*/ 2147483647 h 393"/>
                  <a:gd name="T6" fmla="*/ 2147483647 w 1199"/>
                  <a:gd name="T7" fmla="*/ 0 h 393"/>
                  <a:gd name="T8" fmla="*/ 2147483647 w 1199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9" h="393">
                    <a:moveTo>
                      <a:pt x="45" y="393"/>
                    </a:moveTo>
                    <a:lnTo>
                      <a:pt x="22" y="308"/>
                    </a:lnTo>
                    <a:lnTo>
                      <a:pt x="0" y="222"/>
                    </a:lnTo>
                    <a:lnTo>
                      <a:pt x="1199" y="0"/>
                    </a:lnTo>
                    <a:lnTo>
                      <a:pt x="45" y="3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42" name="Freeform 67"/>
              <p:cNvSpPr>
                <a:spLocks/>
              </p:cNvSpPr>
              <p:nvPr/>
            </p:nvSpPr>
            <p:spPr bwMode="auto">
              <a:xfrm>
                <a:off x="4167188" y="3432176"/>
                <a:ext cx="1931988" cy="352425"/>
              </a:xfrm>
              <a:custGeom>
                <a:avLst/>
                <a:gdLst>
                  <a:gd name="T0" fmla="*/ 2147483647 w 1217"/>
                  <a:gd name="T1" fmla="*/ 2147483647 h 222"/>
                  <a:gd name="T2" fmla="*/ 2147483647 w 1217"/>
                  <a:gd name="T3" fmla="*/ 2147483647 h 222"/>
                  <a:gd name="T4" fmla="*/ 0 w 1217"/>
                  <a:gd name="T5" fmla="*/ 2147483647 h 222"/>
                  <a:gd name="T6" fmla="*/ 2147483647 w 1217"/>
                  <a:gd name="T7" fmla="*/ 0 h 222"/>
                  <a:gd name="T8" fmla="*/ 2147483647 w 1217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222">
                    <a:moveTo>
                      <a:pt x="18" y="222"/>
                    </a:moveTo>
                    <a:lnTo>
                      <a:pt x="4" y="131"/>
                    </a:lnTo>
                    <a:lnTo>
                      <a:pt x="0" y="41"/>
                    </a:lnTo>
                    <a:lnTo>
                      <a:pt x="1217" y="0"/>
                    </a:lnTo>
                    <a:lnTo>
                      <a:pt x="18" y="222"/>
                    </a:lnTo>
                    <a:close/>
                  </a:path>
                </a:pathLst>
              </a:custGeom>
              <a:solidFill>
                <a:srgbClr val="843C0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43" name="Freeform 68"/>
              <p:cNvSpPr>
                <a:spLocks/>
              </p:cNvSpPr>
              <p:nvPr/>
            </p:nvSpPr>
            <p:spPr bwMode="auto">
              <a:xfrm>
                <a:off x="4167188" y="3432176"/>
                <a:ext cx="1931988" cy="352425"/>
              </a:xfrm>
              <a:custGeom>
                <a:avLst/>
                <a:gdLst>
                  <a:gd name="T0" fmla="*/ 2147483647 w 1217"/>
                  <a:gd name="T1" fmla="*/ 2147483647 h 222"/>
                  <a:gd name="T2" fmla="*/ 2147483647 w 1217"/>
                  <a:gd name="T3" fmla="*/ 2147483647 h 222"/>
                  <a:gd name="T4" fmla="*/ 0 w 1217"/>
                  <a:gd name="T5" fmla="*/ 2147483647 h 222"/>
                  <a:gd name="T6" fmla="*/ 2147483647 w 1217"/>
                  <a:gd name="T7" fmla="*/ 0 h 222"/>
                  <a:gd name="T8" fmla="*/ 2147483647 w 1217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222">
                    <a:moveTo>
                      <a:pt x="18" y="222"/>
                    </a:moveTo>
                    <a:lnTo>
                      <a:pt x="4" y="131"/>
                    </a:lnTo>
                    <a:lnTo>
                      <a:pt x="0" y="41"/>
                    </a:lnTo>
                    <a:lnTo>
                      <a:pt x="1217" y="0"/>
                    </a:lnTo>
                    <a:lnTo>
                      <a:pt x="18" y="2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44" name="Freeform 69"/>
              <p:cNvSpPr>
                <a:spLocks/>
              </p:cNvSpPr>
              <p:nvPr/>
            </p:nvSpPr>
            <p:spPr bwMode="auto">
              <a:xfrm>
                <a:off x="4167188" y="3256418"/>
                <a:ext cx="1931988" cy="279400"/>
              </a:xfrm>
              <a:custGeom>
                <a:avLst/>
                <a:gdLst>
                  <a:gd name="T0" fmla="*/ 0 w 1217"/>
                  <a:gd name="T1" fmla="*/ 2147483647 h 176"/>
                  <a:gd name="T2" fmla="*/ 0 w 1217"/>
                  <a:gd name="T3" fmla="*/ 2147483647 h 176"/>
                  <a:gd name="T4" fmla="*/ 2147483647 w 1217"/>
                  <a:gd name="T5" fmla="*/ 0 h 176"/>
                  <a:gd name="T6" fmla="*/ 2147483647 w 1217"/>
                  <a:gd name="T7" fmla="*/ 2147483647 h 176"/>
                  <a:gd name="T8" fmla="*/ 0 w 1217"/>
                  <a:gd name="T9" fmla="*/ 214748364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176">
                    <a:moveTo>
                      <a:pt x="0" y="176"/>
                    </a:moveTo>
                    <a:lnTo>
                      <a:pt x="0" y="90"/>
                    </a:lnTo>
                    <a:lnTo>
                      <a:pt x="4" y="0"/>
                    </a:lnTo>
                    <a:lnTo>
                      <a:pt x="1217" y="135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52525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r>
                  <a:rPr lang="en-US" dirty="0" smtClean="0"/>
                  <a:t>M. </a:t>
                </a:r>
                <a:r>
                  <a:rPr lang="en-US" dirty="0" err="1" smtClean="0"/>
                  <a:t>Đức</a:t>
                </a:r>
                <a:endParaRPr lang="en-US" dirty="0"/>
              </a:p>
            </p:txBody>
          </p:sp>
          <p:sp>
            <p:nvSpPr>
              <p:cNvPr id="30845" name="Freeform 70"/>
              <p:cNvSpPr>
                <a:spLocks/>
              </p:cNvSpPr>
              <p:nvPr/>
            </p:nvSpPr>
            <p:spPr bwMode="auto">
              <a:xfrm>
                <a:off x="4167188" y="3217863"/>
                <a:ext cx="1931988" cy="279400"/>
              </a:xfrm>
              <a:custGeom>
                <a:avLst/>
                <a:gdLst>
                  <a:gd name="T0" fmla="*/ 0 w 1217"/>
                  <a:gd name="T1" fmla="*/ 2147483647 h 176"/>
                  <a:gd name="T2" fmla="*/ 0 w 1217"/>
                  <a:gd name="T3" fmla="*/ 2147483647 h 176"/>
                  <a:gd name="T4" fmla="*/ 2147483647 w 1217"/>
                  <a:gd name="T5" fmla="*/ 0 h 176"/>
                  <a:gd name="T6" fmla="*/ 2147483647 w 1217"/>
                  <a:gd name="T7" fmla="*/ 2147483647 h 176"/>
                  <a:gd name="T8" fmla="*/ 0 w 1217"/>
                  <a:gd name="T9" fmla="*/ 214748364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176">
                    <a:moveTo>
                      <a:pt x="0" y="176"/>
                    </a:moveTo>
                    <a:lnTo>
                      <a:pt x="0" y="90"/>
                    </a:lnTo>
                    <a:lnTo>
                      <a:pt x="4" y="0"/>
                    </a:lnTo>
                    <a:lnTo>
                      <a:pt x="1217" y="135"/>
                    </a:lnTo>
                    <a:lnTo>
                      <a:pt x="0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46" name="Freeform 71"/>
              <p:cNvSpPr>
                <a:spLocks/>
              </p:cNvSpPr>
              <p:nvPr/>
            </p:nvSpPr>
            <p:spPr bwMode="auto">
              <a:xfrm>
                <a:off x="4173538" y="2936876"/>
                <a:ext cx="1925638" cy="495300"/>
              </a:xfrm>
              <a:custGeom>
                <a:avLst/>
                <a:gdLst>
                  <a:gd name="T0" fmla="*/ 0 w 1213"/>
                  <a:gd name="T1" fmla="*/ 2147483647 h 312"/>
                  <a:gd name="T2" fmla="*/ 2147483647 w 1213"/>
                  <a:gd name="T3" fmla="*/ 2147483647 h 312"/>
                  <a:gd name="T4" fmla="*/ 2147483647 w 1213"/>
                  <a:gd name="T5" fmla="*/ 0 h 312"/>
                  <a:gd name="T6" fmla="*/ 2147483647 w 1213"/>
                  <a:gd name="T7" fmla="*/ 2147483647 h 312"/>
                  <a:gd name="T8" fmla="*/ 0 w 1213"/>
                  <a:gd name="T9" fmla="*/ 2147483647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312">
                    <a:moveTo>
                      <a:pt x="0" y="177"/>
                    </a:moveTo>
                    <a:lnTo>
                      <a:pt x="14" y="91"/>
                    </a:lnTo>
                    <a:lnTo>
                      <a:pt x="36" y="0"/>
                    </a:lnTo>
                    <a:lnTo>
                      <a:pt x="1213" y="312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7F6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47" name="Freeform 72"/>
              <p:cNvSpPr>
                <a:spLocks/>
              </p:cNvSpPr>
              <p:nvPr/>
            </p:nvSpPr>
            <p:spPr bwMode="auto">
              <a:xfrm>
                <a:off x="4173538" y="2936876"/>
                <a:ext cx="1925638" cy="495300"/>
              </a:xfrm>
              <a:custGeom>
                <a:avLst/>
                <a:gdLst>
                  <a:gd name="T0" fmla="*/ 0 w 1213"/>
                  <a:gd name="T1" fmla="*/ 2147483647 h 312"/>
                  <a:gd name="T2" fmla="*/ 2147483647 w 1213"/>
                  <a:gd name="T3" fmla="*/ 2147483647 h 312"/>
                  <a:gd name="T4" fmla="*/ 2147483647 w 1213"/>
                  <a:gd name="T5" fmla="*/ 0 h 312"/>
                  <a:gd name="T6" fmla="*/ 2147483647 w 1213"/>
                  <a:gd name="T7" fmla="*/ 2147483647 h 312"/>
                  <a:gd name="T8" fmla="*/ 0 w 1213"/>
                  <a:gd name="T9" fmla="*/ 2147483647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312">
                    <a:moveTo>
                      <a:pt x="0" y="177"/>
                    </a:moveTo>
                    <a:lnTo>
                      <a:pt x="14" y="91"/>
                    </a:lnTo>
                    <a:lnTo>
                      <a:pt x="36" y="0"/>
                    </a:lnTo>
                    <a:lnTo>
                      <a:pt x="1213" y="312"/>
                    </a:lnTo>
                    <a:lnTo>
                      <a:pt x="0" y="1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48" name="Freeform 73"/>
              <p:cNvSpPr>
                <a:spLocks/>
              </p:cNvSpPr>
              <p:nvPr/>
            </p:nvSpPr>
            <p:spPr bwMode="auto">
              <a:xfrm>
                <a:off x="4230688" y="2671763"/>
                <a:ext cx="1868488" cy="760413"/>
              </a:xfrm>
              <a:custGeom>
                <a:avLst/>
                <a:gdLst>
                  <a:gd name="T0" fmla="*/ 0 w 1177"/>
                  <a:gd name="T1" fmla="*/ 2147483647 h 479"/>
                  <a:gd name="T2" fmla="*/ 2147483647 w 1177"/>
                  <a:gd name="T3" fmla="*/ 2147483647 h 479"/>
                  <a:gd name="T4" fmla="*/ 2147483647 w 1177"/>
                  <a:gd name="T5" fmla="*/ 0 h 479"/>
                  <a:gd name="T6" fmla="*/ 2147483647 w 1177"/>
                  <a:gd name="T7" fmla="*/ 2147483647 h 479"/>
                  <a:gd name="T8" fmla="*/ 0 w 1177"/>
                  <a:gd name="T9" fmla="*/ 2147483647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0" y="167"/>
                    </a:moveTo>
                    <a:lnTo>
                      <a:pt x="23" y="82"/>
                    </a:lnTo>
                    <a:lnTo>
                      <a:pt x="55" y="0"/>
                    </a:lnTo>
                    <a:lnTo>
                      <a:pt x="1177" y="479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49" name="Freeform 74"/>
              <p:cNvSpPr>
                <a:spLocks/>
              </p:cNvSpPr>
              <p:nvPr/>
            </p:nvSpPr>
            <p:spPr bwMode="auto">
              <a:xfrm>
                <a:off x="4230688" y="2671763"/>
                <a:ext cx="1868488" cy="760413"/>
              </a:xfrm>
              <a:custGeom>
                <a:avLst/>
                <a:gdLst>
                  <a:gd name="T0" fmla="*/ 0 w 1177"/>
                  <a:gd name="T1" fmla="*/ 2147483647 h 479"/>
                  <a:gd name="T2" fmla="*/ 2147483647 w 1177"/>
                  <a:gd name="T3" fmla="*/ 2147483647 h 479"/>
                  <a:gd name="T4" fmla="*/ 2147483647 w 1177"/>
                  <a:gd name="T5" fmla="*/ 0 h 479"/>
                  <a:gd name="T6" fmla="*/ 2147483647 w 1177"/>
                  <a:gd name="T7" fmla="*/ 2147483647 h 479"/>
                  <a:gd name="T8" fmla="*/ 0 w 1177"/>
                  <a:gd name="T9" fmla="*/ 2147483647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0" y="167"/>
                    </a:moveTo>
                    <a:lnTo>
                      <a:pt x="23" y="82"/>
                    </a:lnTo>
                    <a:lnTo>
                      <a:pt x="55" y="0"/>
                    </a:lnTo>
                    <a:lnTo>
                      <a:pt x="1177" y="479"/>
                    </a:lnTo>
                    <a:lnTo>
                      <a:pt x="0" y="16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0" name="Freeform 75"/>
              <p:cNvSpPr>
                <a:spLocks/>
              </p:cNvSpPr>
              <p:nvPr/>
            </p:nvSpPr>
            <p:spPr bwMode="auto">
              <a:xfrm>
                <a:off x="4318001" y="2420938"/>
                <a:ext cx="1781175" cy="1011238"/>
              </a:xfrm>
              <a:custGeom>
                <a:avLst/>
                <a:gdLst>
                  <a:gd name="T0" fmla="*/ 0 w 1122"/>
                  <a:gd name="T1" fmla="*/ 2147483647 h 637"/>
                  <a:gd name="T2" fmla="*/ 2147483647 w 1122"/>
                  <a:gd name="T3" fmla="*/ 2147483647 h 637"/>
                  <a:gd name="T4" fmla="*/ 2147483647 w 1122"/>
                  <a:gd name="T5" fmla="*/ 0 h 637"/>
                  <a:gd name="T6" fmla="*/ 2147483647 w 1122"/>
                  <a:gd name="T7" fmla="*/ 2147483647 h 637"/>
                  <a:gd name="T8" fmla="*/ 0 w 1122"/>
                  <a:gd name="T9" fmla="*/ 2147483647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2" h="637">
                    <a:moveTo>
                      <a:pt x="0" y="158"/>
                    </a:moveTo>
                    <a:lnTo>
                      <a:pt x="40" y="77"/>
                    </a:lnTo>
                    <a:lnTo>
                      <a:pt x="81" y="0"/>
                    </a:lnTo>
                    <a:lnTo>
                      <a:pt x="1122" y="637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38572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1" name="Freeform 76"/>
              <p:cNvSpPr>
                <a:spLocks/>
              </p:cNvSpPr>
              <p:nvPr/>
            </p:nvSpPr>
            <p:spPr bwMode="auto">
              <a:xfrm>
                <a:off x="4318001" y="2420938"/>
                <a:ext cx="1781175" cy="1011238"/>
              </a:xfrm>
              <a:custGeom>
                <a:avLst/>
                <a:gdLst>
                  <a:gd name="T0" fmla="*/ 0 w 1122"/>
                  <a:gd name="T1" fmla="*/ 2147483647 h 637"/>
                  <a:gd name="T2" fmla="*/ 2147483647 w 1122"/>
                  <a:gd name="T3" fmla="*/ 2147483647 h 637"/>
                  <a:gd name="T4" fmla="*/ 2147483647 w 1122"/>
                  <a:gd name="T5" fmla="*/ 0 h 637"/>
                  <a:gd name="T6" fmla="*/ 2147483647 w 1122"/>
                  <a:gd name="T7" fmla="*/ 2147483647 h 637"/>
                  <a:gd name="T8" fmla="*/ 0 w 1122"/>
                  <a:gd name="T9" fmla="*/ 2147483647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2" h="637">
                    <a:moveTo>
                      <a:pt x="0" y="158"/>
                    </a:moveTo>
                    <a:lnTo>
                      <a:pt x="40" y="77"/>
                    </a:lnTo>
                    <a:lnTo>
                      <a:pt x="81" y="0"/>
                    </a:lnTo>
                    <a:lnTo>
                      <a:pt x="1122" y="637"/>
                    </a:lnTo>
                    <a:lnTo>
                      <a:pt x="0" y="15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2" name="Freeform 77"/>
              <p:cNvSpPr>
                <a:spLocks/>
              </p:cNvSpPr>
              <p:nvPr/>
            </p:nvSpPr>
            <p:spPr bwMode="auto">
              <a:xfrm>
                <a:off x="4446588" y="2192338"/>
                <a:ext cx="1652588" cy="1239838"/>
              </a:xfrm>
              <a:custGeom>
                <a:avLst/>
                <a:gdLst>
                  <a:gd name="T0" fmla="*/ 0 w 1041"/>
                  <a:gd name="T1" fmla="*/ 2147483647 h 781"/>
                  <a:gd name="T2" fmla="*/ 2147483647 w 1041"/>
                  <a:gd name="T3" fmla="*/ 2147483647 h 781"/>
                  <a:gd name="T4" fmla="*/ 2147483647 w 1041"/>
                  <a:gd name="T5" fmla="*/ 0 h 781"/>
                  <a:gd name="T6" fmla="*/ 2147483647 w 1041"/>
                  <a:gd name="T7" fmla="*/ 2147483647 h 781"/>
                  <a:gd name="T8" fmla="*/ 0 w 1041"/>
                  <a:gd name="T9" fmla="*/ 2147483647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1" h="781">
                    <a:moveTo>
                      <a:pt x="0" y="144"/>
                    </a:moveTo>
                    <a:lnTo>
                      <a:pt x="49" y="72"/>
                    </a:lnTo>
                    <a:lnTo>
                      <a:pt x="103" y="0"/>
                    </a:lnTo>
                    <a:lnTo>
                      <a:pt x="1041" y="78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3" name="Freeform 78"/>
              <p:cNvSpPr>
                <a:spLocks/>
              </p:cNvSpPr>
              <p:nvPr/>
            </p:nvSpPr>
            <p:spPr bwMode="auto">
              <a:xfrm>
                <a:off x="4446588" y="2192338"/>
                <a:ext cx="1652588" cy="1239838"/>
              </a:xfrm>
              <a:custGeom>
                <a:avLst/>
                <a:gdLst>
                  <a:gd name="T0" fmla="*/ 0 w 1041"/>
                  <a:gd name="T1" fmla="*/ 2147483647 h 781"/>
                  <a:gd name="T2" fmla="*/ 2147483647 w 1041"/>
                  <a:gd name="T3" fmla="*/ 2147483647 h 781"/>
                  <a:gd name="T4" fmla="*/ 2147483647 w 1041"/>
                  <a:gd name="T5" fmla="*/ 0 h 781"/>
                  <a:gd name="T6" fmla="*/ 2147483647 w 1041"/>
                  <a:gd name="T7" fmla="*/ 2147483647 h 781"/>
                  <a:gd name="T8" fmla="*/ 0 w 1041"/>
                  <a:gd name="T9" fmla="*/ 2147483647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1" h="781">
                    <a:moveTo>
                      <a:pt x="0" y="144"/>
                    </a:moveTo>
                    <a:lnTo>
                      <a:pt x="49" y="72"/>
                    </a:lnTo>
                    <a:lnTo>
                      <a:pt x="103" y="0"/>
                    </a:lnTo>
                    <a:lnTo>
                      <a:pt x="1041" y="781"/>
                    </a:lnTo>
                    <a:lnTo>
                      <a:pt x="0" y="14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4" name="Freeform 79"/>
              <p:cNvSpPr>
                <a:spLocks/>
              </p:cNvSpPr>
              <p:nvPr/>
            </p:nvSpPr>
            <p:spPr bwMode="auto">
              <a:xfrm>
                <a:off x="4610101" y="1990726"/>
                <a:ext cx="1489075" cy="1441450"/>
              </a:xfrm>
              <a:custGeom>
                <a:avLst/>
                <a:gdLst>
                  <a:gd name="T0" fmla="*/ 0 w 938"/>
                  <a:gd name="T1" fmla="*/ 2147483647 h 908"/>
                  <a:gd name="T2" fmla="*/ 2147483647 w 938"/>
                  <a:gd name="T3" fmla="*/ 2147483647 h 908"/>
                  <a:gd name="T4" fmla="*/ 2147483647 w 938"/>
                  <a:gd name="T5" fmla="*/ 0 h 908"/>
                  <a:gd name="T6" fmla="*/ 2147483647 w 938"/>
                  <a:gd name="T7" fmla="*/ 2147483647 h 908"/>
                  <a:gd name="T8" fmla="*/ 0 w 938"/>
                  <a:gd name="T9" fmla="*/ 2147483647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8" h="908">
                    <a:moveTo>
                      <a:pt x="0" y="127"/>
                    </a:moveTo>
                    <a:lnTo>
                      <a:pt x="59" y="59"/>
                    </a:lnTo>
                    <a:lnTo>
                      <a:pt x="127" y="0"/>
                    </a:lnTo>
                    <a:lnTo>
                      <a:pt x="938" y="908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F2A46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5" name="Freeform 80"/>
              <p:cNvSpPr>
                <a:spLocks/>
              </p:cNvSpPr>
              <p:nvPr/>
            </p:nvSpPr>
            <p:spPr bwMode="auto">
              <a:xfrm>
                <a:off x="4610101" y="1990726"/>
                <a:ext cx="1489075" cy="1441450"/>
              </a:xfrm>
              <a:custGeom>
                <a:avLst/>
                <a:gdLst>
                  <a:gd name="T0" fmla="*/ 0 w 938"/>
                  <a:gd name="T1" fmla="*/ 2147483647 h 908"/>
                  <a:gd name="T2" fmla="*/ 2147483647 w 938"/>
                  <a:gd name="T3" fmla="*/ 2147483647 h 908"/>
                  <a:gd name="T4" fmla="*/ 2147483647 w 938"/>
                  <a:gd name="T5" fmla="*/ 0 h 908"/>
                  <a:gd name="T6" fmla="*/ 2147483647 w 938"/>
                  <a:gd name="T7" fmla="*/ 2147483647 h 908"/>
                  <a:gd name="T8" fmla="*/ 0 w 938"/>
                  <a:gd name="T9" fmla="*/ 2147483647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8" h="908">
                    <a:moveTo>
                      <a:pt x="0" y="127"/>
                    </a:moveTo>
                    <a:lnTo>
                      <a:pt x="59" y="59"/>
                    </a:lnTo>
                    <a:lnTo>
                      <a:pt x="127" y="0"/>
                    </a:lnTo>
                    <a:lnTo>
                      <a:pt x="938" y="908"/>
                    </a:lnTo>
                    <a:lnTo>
                      <a:pt x="0" y="12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6" name="Freeform 81"/>
              <p:cNvSpPr>
                <a:spLocks/>
              </p:cNvSpPr>
              <p:nvPr/>
            </p:nvSpPr>
            <p:spPr bwMode="auto">
              <a:xfrm>
                <a:off x="4811713" y="1819276"/>
                <a:ext cx="1287463" cy="1612900"/>
              </a:xfrm>
              <a:custGeom>
                <a:avLst/>
                <a:gdLst>
                  <a:gd name="T0" fmla="*/ 0 w 811"/>
                  <a:gd name="T1" fmla="*/ 2147483647 h 1016"/>
                  <a:gd name="T2" fmla="*/ 2147483647 w 811"/>
                  <a:gd name="T3" fmla="*/ 2147483647 h 1016"/>
                  <a:gd name="T4" fmla="*/ 2147483647 w 811"/>
                  <a:gd name="T5" fmla="*/ 0 h 1016"/>
                  <a:gd name="T6" fmla="*/ 2147483647 w 811"/>
                  <a:gd name="T7" fmla="*/ 2147483647 h 1016"/>
                  <a:gd name="T8" fmla="*/ 0 w 811"/>
                  <a:gd name="T9" fmla="*/ 2147483647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1" h="1016">
                    <a:moveTo>
                      <a:pt x="0" y="108"/>
                    </a:moveTo>
                    <a:lnTo>
                      <a:pt x="67" y="49"/>
                    </a:lnTo>
                    <a:lnTo>
                      <a:pt x="139" y="0"/>
                    </a:lnTo>
                    <a:lnTo>
                      <a:pt x="811" y="101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7" name="Freeform 82"/>
              <p:cNvSpPr>
                <a:spLocks/>
              </p:cNvSpPr>
              <p:nvPr/>
            </p:nvSpPr>
            <p:spPr bwMode="auto">
              <a:xfrm>
                <a:off x="4811713" y="1819276"/>
                <a:ext cx="1287463" cy="1612900"/>
              </a:xfrm>
              <a:custGeom>
                <a:avLst/>
                <a:gdLst>
                  <a:gd name="T0" fmla="*/ 0 w 811"/>
                  <a:gd name="T1" fmla="*/ 2147483647 h 1016"/>
                  <a:gd name="T2" fmla="*/ 2147483647 w 811"/>
                  <a:gd name="T3" fmla="*/ 2147483647 h 1016"/>
                  <a:gd name="T4" fmla="*/ 2147483647 w 811"/>
                  <a:gd name="T5" fmla="*/ 0 h 1016"/>
                  <a:gd name="T6" fmla="*/ 2147483647 w 811"/>
                  <a:gd name="T7" fmla="*/ 2147483647 h 1016"/>
                  <a:gd name="T8" fmla="*/ 0 w 811"/>
                  <a:gd name="T9" fmla="*/ 2147483647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1" h="1016">
                    <a:moveTo>
                      <a:pt x="0" y="108"/>
                    </a:moveTo>
                    <a:lnTo>
                      <a:pt x="67" y="49"/>
                    </a:lnTo>
                    <a:lnTo>
                      <a:pt x="139" y="0"/>
                    </a:lnTo>
                    <a:lnTo>
                      <a:pt x="811" y="1016"/>
                    </a:lnTo>
                    <a:lnTo>
                      <a:pt x="0" y="10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8" name="Freeform 83"/>
              <p:cNvSpPr>
                <a:spLocks/>
              </p:cNvSpPr>
              <p:nvPr/>
            </p:nvSpPr>
            <p:spPr bwMode="auto">
              <a:xfrm>
                <a:off x="5032376" y="1674813"/>
                <a:ext cx="1066800" cy="1757363"/>
              </a:xfrm>
              <a:custGeom>
                <a:avLst/>
                <a:gdLst>
                  <a:gd name="T0" fmla="*/ 0 w 672"/>
                  <a:gd name="T1" fmla="*/ 2147483647 h 1107"/>
                  <a:gd name="T2" fmla="*/ 2147483647 w 672"/>
                  <a:gd name="T3" fmla="*/ 2147483647 h 1107"/>
                  <a:gd name="T4" fmla="*/ 2147483647 w 672"/>
                  <a:gd name="T5" fmla="*/ 0 h 1107"/>
                  <a:gd name="T6" fmla="*/ 2147483647 w 672"/>
                  <a:gd name="T7" fmla="*/ 2147483647 h 1107"/>
                  <a:gd name="T8" fmla="*/ 0 w 672"/>
                  <a:gd name="T9" fmla="*/ 2147483647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2" h="1107">
                    <a:moveTo>
                      <a:pt x="0" y="91"/>
                    </a:moveTo>
                    <a:lnTo>
                      <a:pt x="77" y="41"/>
                    </a:lnTo>
                    <a:lnTo>
                      <a:pt x="154" y="0"/>
                    </a:lnTo>
                    <a:lnTo>
                      <a:pt x="672" y="1107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FD3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59" name="Freeform 84"/>
              <p:cNvSpPr>
                <a:spLocks/>
              </p:cNvSpPr>
              <p:nvPr/>
            </p:nvSpPr>
            <p:spPr bwMode="auto">
              <a:xfrm>
                <a:off x="5032376" y="1674813"/>
                <a:ext cx="1066800" cy="1757363"/>
              </a:xfrm>
              <a:custGeom>
                <a:avLst/>
                <a:gdLst>
                  <a:gd name="T0" fmla="*/ 0 w 672"/>
                  <a:gd name="T1" fmla="*/ 2147483647 h 1107"/>
                  <a:gd name="T2" fmla="*/ 2147483647 w 672"/>
                  <a:gd name="T3" fmla="*/ 2147483647 h 1107"/>
                  <a:gd name="T4" fmla="*/ 2147483647 w 672"/>
                  <a:gd name="T5" fmla="*/ 0 h 1107"/>
                  <a:gd name="T6" fmla="*/ 2147483647 w 672"/>
                  <a:gd name="T7" fmla="*/ 2147483647 h 1107"/>
                  <a:gd name="T8" fmla="*/ 0 w 672"/>
                  <a:gd name="T9" fmla="*/ 2147483647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2" h="1107">
                    <a:moveTo>
                      <a:pt x="0" y="91"/>
                    </a:moveTo>
                    <a:lnTo>
                      <a:pt x="77" y="41"/>
                    </a:lnTo>
                    <a:lnTo>
                      <a:pt x="154" y="0"/>
                    </a:lnTo>
                    <a:lnTo>
                      <a:pt x="672" y="1107"/>
                    </a:lnTo>
                    <a:lnTo>
                      <a:pt x="0" y="9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60" name="Freeform 85"/>
              <p:cNvSpPr>
                <a:spLocks/>
              </p:cNvSpPr>
              <p:nvPr/>
            </p:nvSpPr>
            <p:spPr bwMode="auto">
              <a:xfrm>
                <a:off x="5276851" y="1574801"/>
                <a:ext cx="822325" cy="1857375"/>
              </a:xfrm>
              <a:custGeom>
                <a:avLst/>
                <a:gdLst>
                  <a:gd name="T0" fmla="*/ 0 w 518"/>
                  <a:gd name="T1" fmla="*/ 2147483647 h 1170"/>
                  <a:gd name="T2" fmla="*/ 2147483647 w 518"/>
                  <a:gd name="T3" fmla="*/ 2147483647 h 1170"/>
                  <a:gd name="T4" fmla="*/ 2147483647 w 518"/>
                  <a:gd name="T5" fmla="*/ 0 h 1170"/>
                  <a:gd name="T6" fmla="*/ 2147483647 w 518"/>
                  <a:gd name="T7" fmla="*/ 2147483647 h 1170"/>
                  <a:gd name="T8" fmla="*/ 0 w 518"/>
                  <a:gd name="T9" fmla="*/ 2147483647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" h="1170">
                    <a:moveTo>
                      <a:pt x="0" y="63"/>
                    </a:moveTo>
                    <a:lnTo>
                      <a:pt x="81" y="32"/>
                    </a:lnTo>
                    <a:lnTo>
                      <a:pt x="167" y="0"/>
                    </a:lnTo>
                    <a:lnTo>
                      <a:pt x="518" y="117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7C9CD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61" name="Freeform 86"/>
              <p:cNvSpPr>
                <a:spLocks/>
              </p:cNvSpPr>
              <p:nvPr/>
            </p:nvSpPr>
            <p:spPr bwMode="auto">
              <a:xfrm>
                <a:off x="5276851" y="1574801"/>
                <a:ext cx="822325" cy="1857375"/>
              </a:xfrm>
              <a:custGeom>
                <a:avLst/>
                <a:gdLst>
                  <a:gd name="T0" fmla="*/ 0 w 518"/>
                  <a:gd name="T1" fmla="*/ 2147483647 h 1170"/>
                  <a:gd name="T2" fmla="*/ 2147483647 w 518"/>
                  <a:gd name="T3" fmla="*/ 2147483647 h 1170"/>
                  <a:gd name="T4" fmla="*/ 2147483647 w 518"/>
                  <a:gd name="T5" fmla="*/ 0 h 1170"/>
                  <a:gd name="T6" fmla="*/ 2147483647 w 518"/>
                  <a:gd name="T7" fmla="*/ 2147483647 h 1170"/>
                  <a:gd name="T8" fmla="*/ 0 w 518"/>
                  <a:gd name="T9" fmla="*/ 2147483647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" h="1170">
                    <a:moveTo>
                      <a:pt x="0" y="63"/>
                    </a:moveTo>
                    <a:lnTo>
                      <a:pt x="81" y="32"/>
                    </a:lnTo>
                    <a:lnTo>
                      <a:pt x="167" y="0"/>
                    </a:lnTo>
                    <a:lnTo>
                      <a:pt x="518" y="1170"/>
                    </a:lnTo>
                    <a:lnTo>
                      <a:pt x="0" y="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62" name="Freeform 87"/>
              <p:cNvSpPr>
                <a:spLocks/>
              </p:cNvSpPr>
              <p:nvPr/>
            </p:nvSpPr>
            <p:spPr bwMode="auto">
              <a:xfrm>
                <a:off x="5541963" y="1517651"/>
                <a:ext cx="557213" cy="1914525"/>
              </a:xfrm>
              <a:custGeom>
                <a:avLst/>
                <a:gdLst>
                  <a:gd name="T0" fmla="*/ 0 w 351"/>
                  <a:gd name="T1" fmla="*/ 2147483647 h 1206"/>
                  <a:gd name="T2" fmla="*/ 2147483647 w 351"/>
                  <a:gd name="T3" fmla="*/ 2147483647 h 1206"/>
                  <a:gd name="T4" fmla="*/ 2147483647 w 351"/>
                  <a:gd name="T5" fmla="*/ 0 h 1206"/>
                  <a:gd name="T6" fmla="*/ 2147483647 w 351"/>
                  <a:gd name="T7" fmla="*/ 2147483647 h 1206"/>
                  <a:gd name="T8" fmla="*/ 0 w 351"/>
                  <a:gd name="T9" fmla="*/ 2147483647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1" h="1206">
                    <a:moveTo>
                      <a:pt x="0" y="36"/>
                    </a:moveTo>
                    <a:lnTo>
                      <a:pt x="85" y="13"/>
                    </a:lnTo>
                    <a:lnTo>
                      <a:pt x="171" y="0"/>
                    </a:lnTo>
                    <a:lnTo>
                      <a:pt x="351" y="120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63" name="Freeform 88"/>
              <p:cNvSpPr>
                <a:spLocks/>
              </p:cNvSpPr>
              <p:nvPr/>
            </p:nvSpPr>
            <p:spPr bwMode="auto">
              <a:xfrm>
                <a:off x="5541963" y="1517651"/>
                <a:ext cx="557213" cy="1914525"/>
              </a:xfrm>
              <a:custGeom>
                <a:avLst/>
                <a:gdLst>
                  <a:gd name="T0" fmla="*/ 0 w 351"/>
                  <a:gd name="T1" fmla="*/ 2147483647 h 1206"/>
                  <a:gd name="T2" fmla="*/ 2147483647 w 351"/>
                  <a:gd name="T3" fmla="*/ 2147483647 h 1206"/>
                  <a:gd name="T4" fmla="*/ 2147483647 w 351"/>
                  <a:gd name="T5" fmla="*/ 0 h 1206"/>
                  <a:gd name="T6" fmla="*/ 2147483647 w 351"/>
                  <a:gd name="T7" fmla="*/ 2147483647 h 1206"/>
                  <a:gd name="T8" fmla="*/ 0 w 351"/>
                  <a:gd name="T9" fmla="*/ 2147483647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1" h="1206">
                    <a:moveTo>
                      <a:pt x="0" y="36"/>
                    </a:moveTo>
                    <a:lnTo>
                      <a:pt x="85" y="13"/>
                    </a:lnTo>
                    <a:lnTo>
                      <a:pt x="171" y="0"/>
                    </a:lnTo>
                    <a:lnTo>
                      <a:pt x="351" y="1206"/>
                    </a:lnTo>
                    <a:lnTo>
                      <a:pt x="0" y="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64" name="Freeform 89"/>
              <p:cNvSpPr>
                <a:spLocks/>
              </p:cNvSpPr>
              <p:nvPr/>
            </p:nvSpPr>
            <p:spPr bwMode="auto">
              <a:xfrm>
                <a:off x="5813426" y="1495426"/>
                <a:ext cx="285750" cy="1936750"/>
              </a:xfrm>
              <a:custGeom>
                <a:avLst/>
                <a:gdLst>
                  <a:gd name="T0" fmla="*/ 0 w 180"/>
                  <a:gd name="T1" fmla="*/ 2147483647 h 1220"/>
                  <a:gd name="T2" fmla="*/ 2147483647 w 180"/>
                  <a:gd name="T3" fmla="*/ 0 h 1220"/>
                  <a:gd name="T4" fmla="*/ 2147483647 w 180"/>
                  <a:gd name="T5" fmla="*/ 0 h 1220"/>
                  <a:gd name="T6" fmla="*/ 2147483647 w 180"/>
                  <a:gd name="T7" fmla="*/ 2147483647 h 1220"/>
                  <a:gd name="T8" fmla="*/ 0 w 180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220">
                    <a:moveTo>
                      <a:pt x="0" y="14"/>
                    </a:moveTo>
                    <a:lnTo>
                      <a:pt x="90" y="0"/>
                    </a:lnTo>
                    <a:lnTo>
                      <a:pt x="180" y="0"/>
                    </a:lnTo>
                    <a:lnTo>
                      <a:pt x="180" y="122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7030A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30865" name="Freeform 90"/>
              <p:cNvSpPr>
                <a:spLocks/>
              </p:cNvSpPr>
              <p:nvPr/>
            </p:nvSpPr>
            <p:spPr bwMode="auto">
              <a:xfrm>
                <a:off x="5813426" y="1495426"/>
                <a:ext cx="285750" cy="1936750"/>
              </a:xfrm>
              <a:custGeom>
                <a:avLst/>
                <a:gdLst>
                  <a:gd name="T0" fmla="*/ 0 w 180"/>
                  <a:gd name="T1" fmla="*/ 2147483647 h 1220"/>
                  <a:gd name="T2" fmla="*/ 2147483647 w 180"/>
                  <a:gd name="T3" fmla="*/ 0 h 1220"/>
                  <a:gd name="T4" fmla="*/ 2147483647 w 180"/>
                  <a:gd name="T5" fmla="*/ 0 h 1220"/>
                  <a:gd name="T6" fmla="*/ 2147483647 w 180"/>
                  <a:gd name="T7" fmla="*/ 2147483647 h 1220"/>
                  <a:gd name="T8" fmla="*/ 0 w 180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220">
                    <a:moveTo>
                      <a:pt x="0" y="14"/>
                    </a:moveTo>
                    <a:lnTo>
                      <a:pt x="90" y="0"/>
                    </a:lnTo>
                    <a:lnTo>
                      <a:pt x="180" y="0"/>
                    </a:lnTo>
                    <a:lnTo>
                      <a:pt x="180" y="1220"/>
                    </a:lnTo>
                    <a:lnTo>
                      <a:pt x="0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</p:grpSp>
        <p:sp>
          <p:nvSpPr>
            <p:cNvPr id="30737" name="TextBox 266"/>
            <p:cNvSpPr txBox="1">
              <a:spLocks noChangeArrowheads="1"/>
            </p:cNvSpPr>
            <p:nvPr/>
          </p:nvSpPr>
          <p:spPr bwMode="auto">
            <a:xfrm rot="6572771">
              <a:off x="7067834" y="1005899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>
                  <a:solidFill>
                    <a:schemeClr val="bg1"/>
                  </a:solidFill>
                  <a:latin typeface="HP001 4 hàng"/>
                </a:rPr>
                <a:t>Tú</a:t>
              </a:r>
            </a:p>
          </p:txBody>
        </p:sp>
        <p:sp>
          <p:nvSpPr>
            <p:cNvPr id="30738" name="TextBox 267"/>
            <p:cNvSpPr txBox="1">
              <a:spLocks noChangeArrowheads="1"/>
            </p:cNvSpPr>
            <p:nvPr/>
          </p:nvSpPr>
          <p:spPr bwMode="auto">
            <a:xfrm rot="6047864">
              <a:off x="6388798" y="1187292"/>
              <a:ext cx="250652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smtClean="0">
                  <a:latin typeface="HP001 4 hàng"/>
                </a:rPr>
                <a:t>B. </a:t>
              </a:r>
              <a:r>
                <a:rPr lang="en-US" sz="2000" b="1" dirty="0" err="1" smtClean="0">
                  <a:latin typeface="HP001 4 hàng"/>
                </a:rPr>
                <a:t>Châu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 rot="6926774">
              <a:off x="7420371" y="1005300"/>
              <a:ext cx="1816128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smtClean="0">
                  <a:latin typeface="HP001 4 hàng" panose="020B0603050302020204" pitchFamily="34" charset="0"/>
                </a:rPr>
                <a:t>Sang</a:t>
              </a:r>
              <a:endParaRPr lang="en-US" sz="22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 rot="4360583">
              <a:off x="5598344" y="976163"/>
              <a:ext cx="2170613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Quang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0741" name="TextBox 270"/>
            <p:cNvSpPr txBox="1">
              <a:spLocks noChangeArrowheads="1"/>
            </p:cNvSpPr>
            <p:nvPr/>
          </p:nvSpPr>
          <p:spPr bwMode="auto">
            <a:xfrm rot="3976632">
              <a:off x="5382455" y="1083913"/>
              <a:ext cx="1977777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 smtClean="0">
                  <a:solidFill>
                    <a:srgbClr val="FF0000"/>
                  </a:solidFill>
                  <a:latin typeface="HP001 4 hàng"/>
                </a:rPr>
                <a:t>Quỳnh</a:t>
              </a:r>
              <a:endParaRPr lang="en-US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30742" name="TextBox 271"/>
            <p:cNvSpPr txBox="1">
              <a:spLocks noChangeArrowheads="1"/>
            </p:cNvSpPr>
            <p:nvPr/>
          </p:nvSpPr>
          <p:spPr bwMode="auto">
            <a:xfrm rot="18131563">
              <a:off x="4979596" y="5189157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solidFill>
                    <a:srgbClr val="C00000"/>
                  </a:solidFill>
                  <a:latin typeface="HP001 4 hàng"/>
                </a:rPr>
                <a:t>Thanh</a:t>
              </a:r>
              <a:r>
                <a:rPr lang="en-US" sz="2000" b="1" dirty="0" smtClean="0">
                  <a:solidFill>
                    <a:srgbClr val="C00000"/>
                  </a:solidFill>
                  <a:latin typeface="HP001 4 hàng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HP001 4 hàng"/>
                </a:rPr>
                <a:t>Lê</a:t>
              </a:r>
              <a:endParaRPr lang="en-US" sz="2000" b="1" dirty="0">
                <a:solidFill>
                  <a:srgbClr val="C00000"/>
                </a:solidFill>
                <a:latin typeface="HP001 4 hàng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rot="2076132">
              <a:off x="4283281" y="1907829"/>
              <a:ext cx="2144961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latin typeface="HP001 4 hàng" panose="020B0603050302020204" pitchFamily="34" charset="0"/>
                </a:rPr>
                <a:t>T</a:t>
              </a:r>
              <a:r>
                <a:rPr lang="en-US" sz="2300" b="1" dirty="0" smtClean="0">
                  <a:latin typeface="HP001 4 hàng" panose="020B0603050302020204" pitchFamily="34" charset="0"/>
                </a:rPr>
                <a:t>. </a:t>
              </a:r>
              <a:r>
                <a:rPr lang="en-US" sz="2300" b="1" dirty="0">
                  <a:latin typeface="HP001 4 hàng" panose="020B0603050302020204" pitchFamily="34" charset="0"/>
                </a:rPr>
                <a:t>Ly</a:t>
              </a:r>
            </a:p>
          </p:txBody>
        </p:sp>
        <p:sp>
          <p:nvSpPr>
            <p:cNvPr id="30745" name="TextBox 274"/>
            <p:cNvSpPr txBox="1">
              <a:spLocks noChangeArrowheads="1"/>
            </p:cNvSpPr>
            <p:nvPr/>
          </p:nvSpPr>
          <p:spPr bwMode="auto">
            <a:xfrm rot="15434656">
              <a:off x="6603921" y="5530035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>
                  <a:solidFill>
                    <a:schemeClr val="bg1"/>
                  </a:solidFill>
                  <a:latin typeface="HP001 4 hàng"/>
                </a:rPr>
                <a:t>Khang</a:t>
              </a:r>
            </a:p>
          </p:txBody>
        </p:sp>
        <p:sp>
          <p:nvSpPr>
            <p:cNvPr id="30746" name="TextBox 275"/>
            <p:cNvSpPr txBox="1">
              <a:spLocks noChangeArrowheads="1"/>
            </p:cNvSpPr>
            <p:nvPr/>
          </p:nvSpPr>
          <p:spPr bwMode="auto">
            <a:xfrm rot="19524092">
              <a:off x="4349552" y="4366836"/>
              <a:ext cx="1895119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 smtClean="0">
                  <a:latin typeface="HP001 4 hàng"/>
                </a:rPr>
                <a:t>Bảo</a:t>
              </a:r>
              <a:r>
                <a:rPr lang="en-US" b="1" dirty="0" smtClean="0">
                  <a:latin typeface="HP001 4 hàng"/>
                </a:rPr>
                <a:t> </a:t>
              </a:r>
              <a:r>
                <a:rPr lang="en-US" b="1" dirty="0" err="1" smtClean="0">
                  <a:latin typeface="HP001 4 hàng"/>
                </a:rPr>
                <a:t>Châu</a:t>
              </a:r>
              <a:endParaRPr lang="en-US" b="1" dirty="0">
                <a:latin typeface="HP001 4 hàng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 rot="3149060">
              <a:off x="4728959" y="1444666"/>
              <a:ext cx="2192466" cy="4986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 smtClean="0">
                  <a:latin typeface="HP001 4 hàng" panose="020B0603050302020204" pitchFamily="34" charset="0"/>
                </a:rPr>
                <a:t>Lê</a:t>
              </a:r>
              <a:r>
                <a:rPr lang="en-US" sz="2300" b="1" dirty="0" smtClean="0">
                  <a:latin typeface="HP001 4 hàng" panose="020B0603050302020204" pitchFamily="34" charset="0"/>
                </a:rPr>
                <a:t> Q </a:t>
              </a:r>
              <a:r>
                <a:rPr lang="en-US" sz="2300" b="1" dirty="0" err="1">
                  <a:latin typeface="HP001 4 hàng" panose="020B0603050302020204" pitchFamily="34" charset="0"/>
                </a:rPr>
                <a:t>Anh</a:t>
              </a:r>
              <a:endParaRPr lang="en-US" sz="23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 rot="10058237">
              <a:off x="8223197" y="2654761"/>
              <a:ext cx="2256111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Thiện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0749" name="TextBox 278"/>
            <p:cNvSpPr txBox="1">
              <a:spLocks noChangeArrowheads="1"/>
            </p:cNvSpPr>
            <p:nvPr/>
          </p:nvSpPr>
          <p:spPr bwMode="auto">
            <a:xfrm rot="14895043">
              <a:off x="6982081" y="5440519"/>
              <a:ext cx="1817511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 smtClean="0">
                  <a:solidFill>
                    <a:srgbClr val="FFFF00"/>
                  </a:solidFill>
                  <a:latin typeface="HP001 4 hàng"/>
                </a:rPr>
                <a:t>Thảo</a:t>
              </a:r>
              <a:r>
                <a:rPr lang="en-US" b="1" dirty="0" smtClean="0">
                  <a:solidFill>
                    <a:srgbClr val="FFFF00"/>
                  </a:solidFill>
                  <a:latin typeface="HP001 4 hàng"/>
                </a:rPr>
                <a:t> Ly</a:t>
              </a:r>
              <a:endParaRPr lang="en-US" b="1" dirty="0">
                <a:solidFill>
                  <a:srgbClr val="FFFF00"/>
                </a:solidFill>
                <a:latin typeface="HP001 4 hàng"/>
              </a:endParaRPr>
            </a:p>
          </p:txBody>
        </p:sp>
        <p:sp>
          <p:nvSpPr>
            <p:cNvPr id="30750" name="TextBox 279"/>
            <p:cNvSpPr txBox="1">
              <a:spLocks noChangeArrowheads="1"/>
            </p:cNvSpPr>
            <p:nvPr/>
          </p:nvSpPr>
          <p:spPr bwMode="auto">
            <a:xfrm rot="20404456">
              <a:off x="4032900" y="3876693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 smtClean="0">
                  <a:solidFill>
                    <a:schemeClr val="bg1"/>
                  </a:solidFill>
                  <a:latin typeface="HP001 4 hàng"/>
                </a:rPr>
                <a:t>Triệu</a:t>
              </a:r>
              <a:r>
                <a:rPr lang="en-US" b="1" dirty="0" smtClean="0">
                  <a:solidFill>
                    <a:schemeClr val="bg1"/>
                  </a:solidFill>
                  <a:latin typeface="HP001 4 hàng"/>
                </a:rPr>
                <a:t> Q. </a:t>
              </a:r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Anh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30751" name="TextBox 280"/>
            <p:cNvSpPr txBox="1">
              <a:spLocks noChangeArrowheads="1"/>
            </p:cNvSpPr>
            <p:nvPr/>
          </p:nvSpPr>
          <p:spPr bwMode="auto">
            <a:xfrm rot="11690506">
              <a:off x="8601150" y="3693813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solidFill>
                    <a:srgbClr val="FF0000"/>
                  </a:solidFill>
                  <a:latin typeface="HP001 4 hàng"/>
                </a:rPr>
                <a:t>Như</a:t>
              </a:r>
              <a:r>
                <a:rPr lang="en-US" sz="2000" b="1" dirty="0" smtClean="0">
                  <a:solidFill>
                    <a:srgbClr val="FF0000"/>
                  </a:solidFill>
                  <a:latin typeface="HP001 4 hàng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HP001 4 hàng"/>
                </a:rPr>
                <a:t>Quỳnh</a:t>
              </a:r>
              <a:endParaRPr lang="en-US" sz="2000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30752" name="TextBox 281"/>
            <p:cNvSpPr txBox="1">
              <a:spLocks noChangeArrowheads="1"/>
            </p:cNvSpPr>
            <p:nvPr/>
          </p:nvSpPr>
          <p:spPr bwMode="auto">
            <a:xfrm rot="875228">
              <a:off x="4031941" y="2566626"/>
              <a:ext cx="2212362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 smtClean="0">
                  <a:solidFill>
                    <a:srgbClr val="FFFF00"/>
                  </a:solidFill>
                  <a:latin typeface="HP001 4 hàng"/>
                </a:rPr>
                <a:t>Thiện</a:t>
              </a:r>
              <a:endParaRPr lang="en-US" b="1" dirty="0">
                <a:solidFill>
                  <a:srgbClr val="FFFF00"/>
                </a:solidFill>
                <a:latin typeface="HP001 4 hàng"/>
              </a:endParaRPr>
            </a:p>
          </p:txBody>
        </p:sp>
        <p:sp>
          <p:nvSpPr>
            <p:cNvPr id="30753" name="TextBox 282"/>
            <p:cNvSpPr txBox="1">
              <a:spLocks noChangeArrowheads="1"/>
            </p:cNvSpPr>
            <p:nvPr/>
          </p:nvSpPr>
          <p:spPr bwMode="auto">
            <a:xfrm rot="18446430">
              <a:off x="4731587" y="4634042"/>
              <a:ext cx="232020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latin typeface="HP001 4 hàng"/>
                </a:rPr>
                <a:t>Đạt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 rot="11008047">
              <a:off x="8700905" y="3354019"/>
              <a:ext cx="1818607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Quý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 rot="646930">
              <a:off x="3930912" y="2838554"/>
              <a:ext cx="2341247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C. Minh</a:t>
              </a:r>
              <a:endParaRPr lang="en-US" sz="23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0756" name="TextBox 285"/>
            <p:cNvSpPr txBox="1">
              <a:spLocks noChangeArrowheads="1"/>
            </p:cNvSpPr>
            <p:nvPr/>
          </p:nvSpPr>
          <p:spPr bwMode="auto">
            <a:xfrm rot="7544186">
              <a:off x="7366416" y="1405493"/>
              <a:ext cx="2243466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 smtClean="0">
                  <a:solidFill>
                    <a:srgbClr val="FFFF00"/>
                  </a:solidFill>
                  <a:latin typeface="HP001 4 hàng"/>
                </a:rPr>
                <a:t>Thanh</a:t>
              </a:r>
              <a:r>
                <a:rPr lang="en-US" b="1" dirty="0" smtClean="0">
                  <a:solidFill>
                    <a:srgbClr val="FFFF00"/>
                  </a:solidFill>
                  <a:latin typeface="HP001 4 hàng"/>
                </a:rPr>
                <a:t> </a:t>
              </a:r>
              <a:r>
                <a:rPr lang="en-US" b="1" dirty="0" err="1" smtClean="0">
                  <a:solidFill>
                    <a:srgbClr val="FFFF00"/>
                  </a:solidFill>
                  <a:latin typeface="HP001 4 hàng"/>
                </a:rPr>
                <a:t>Vân</a:t>
              </a:r>
              <a:endParaRPr lang="en-US" b="1" dirty="0">
                <a:solidFill>
                  <a:srgbClr val="FFFF00"/>
                </a:solidFill>
                <a:latin typeface="HP001 4 hàng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 rot="13865279">
              <a:off x="7695883" y="5087849"/>
              <a:ext cx="1816128" cy="4986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M.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Nhật</a:t>
              </a:r>
              <a:endParaRPr lang="en-US" sz="23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 rot="12582406">
              <a:off x="8339077" y="4365273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T. </a:t>
              </a:r>
              <a:r>
                <a:rPr lang="en-US" sz="22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Nhi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0759" name="TextBox 288"/>
            <p:cNvSpPr txBox="1">
              <a:spLocks noChangeArrowheads="1"/>
            </p:cNvSpPr>
            <p:nvPr/>
          </p:nvSpPr>
          <p:spPr bwMode="auto">
            <a:xfrm rot="16423899">
              <a:off x="5738627" y="5346429"/>
              <a:ext cx="2234815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 smtClean="0">
                  <a:solidFill>
                    <a:schemeClr val="bg1"/>
                  </a:solidFill>
                  <a:latin typeface="HP001 4 hàng"/>
                </a:rPr>
                <a:t>Vân</a:t>
              </a:r>
              <a:r>
                <a:rPr lang="en-US" b="1" dirty="0" smtClean="0">
                  <a:solidFill>
                    <a:schemeClr val="bg1"/>
                  </a:solidFill>
                  <a:latin typeface="HP001 4 hàng"/>
                </a:rPr>
                <a:t> Lam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30760" name="TextBox 289"/>
            <p:cNvSpPr txBox="1">
              <a:spLocks noChangeArrowheads="1"/>
            </p:cNvSpPr>
            <p:nvPr/>
          </p:nvSpPr>
          <p:spPr bwMode="auto">
            <a:xfrm rot="19037658">
              <a:off x="4589587" y="4634471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latin typeface="HP001 4 hàng"/>
                </a:rPr>
                <a:t>Cường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 rot="10522597">
              <a:off x="8438404" y="3023814"/>
              <a:ext cx="2012526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Ph. </a:t>
              </a:r>
              <a:r>
                <a:rPr lang="en-US" sz="22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Thảo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0762" name="TextBox 291"/>
            <p:cNvSpPr txBox="1">
              <a:spLocks noChangeArrowheads="1"/>
            </p:cNvSpPr>
            <p:nvPr/>
          </p:nvSpPr>
          <p:spPr bwMode="auto">
            <a:xfrm rot="18038133">
              <a:off x="5337527" y="5246318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smtClean="0">
                  <a:solidFill>
                    <a:srgbClr val="FF0000"/>
                  </a:solidFill>
                  <a:latin typeface="HP001 4 hàng"/>
                </a:rPr>
                <a:t>X.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HP001 4 hàng"/>
                </a:rPr>
                <a:t>Quang</a:t>
              </a:r>
              <a:endParaRPr lang="en-US" sz="2000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 rot="8682372">
              <a:off x="8235024" y="1728488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Thu </a:t>
              </a:r>
              <a:r>
                <a:rPr lang="en-US" sz="22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Trang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 rot="13408921">
              <a:off x="7927586" y="4884859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B. </a:t>
              </a:r>
              <a:r>
                <a:rPr lang="en-US" sz="22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Châu</a:t>
              </a:r>
              <a:endParaRPr lang="en-US" sz="2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95" name="TextBox 294"/>
            <p:cNvSpPr txBox="1"/>
            <p:nvPr/>
          </p:nvSpPr>
          <p:spPr>
            <a:xfrm rot="14464289">
              <a:off x="7396725" y="5290682"/>
              <a:ext cx="1816128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smtClean="0">
                  <a:latin typeface="HP001 4 hàng" panose="020B0603050302020204" pitchFamily="34" charset="0"/>
                </a:rPr>
                <a:t>Nam</a:t>
              </a:r>
              <a:endParaRPr lang="en-US" sz="22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30766" name="TextBox 299"/>
            <p:cNvSpPr txBox="1">
              <a:spLocks noChangeArrowheads="1"/>
            </p:cNvSpPr>
            <p:nvPr/>
          </p:nvSpPr>
          <p:spPr bwMode="auto">
            <a:xfrm rot="21002516">
              <a:off x="3944777" y="3432273"/>
              <a:ext cx="2396390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 smtClean="0">
                  <a:solidFill>
                    <a:schemeClr val="bg1"/>
                  </a:solidFill>
                  <a:latin typeface="HP001 4 hàng"/>
                </a:rPr>
                <a:t>Lê</a:t>
              </a:r>
              <a:r>
                <a:rPr lang="en-US" b="1" dirty="0" smtClean="0">
                  <a:solidFill>
                    <a:schemeClr val="bg1"/>
                  </a:solidFill>
                  <a:latin typeface="HP001 4 hàng"/>
                </a:rPr>
                <a:t> Q. </a:t>
              </a:r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Anh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30767" name="TextBox 300"/>
            <p:cNvSpPr txBox="1">
              <a:spLocks noChangeArrowheads="1"/>
            </p:cNvSpPr>
            <p:nvPr/>
          </p:nvSpPr>
          <p:spPr bwMode="auto">
            <a:xfrm rot="8844347">
              <a:off x="7686000" y="2194622"/>
              <a:ext cx="261419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solidFill>
                    <a:schemeClr val="bg1"/>
                  </a:solidFill>
                  <a:latin typeface="HP001 4 hàng"/>
                </a:rPr>
                <a:t>Thùy</a:t>
              </a:r>
              <a:r>
                <a:rPr lang="en-US" sz="2000" b="1" dirty="0" smtClean="0">
                  <a:solidFill>
                    <a:schemeClr val="bg1"/>
                  </a:solidFill>
                  <a:latin typeface="HP001 4 hàng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HP001 4 hàng"/>
                </a:rPr>
                <a:t>Trang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30768" name="TextBox 301"/>
            <p:cNvSpPr txBox="1">
              <a:spLocks noChangeArrowheads="1"/>
            </p:cNvSpPr>
            <p:nvPr/>
          </p:nvSpPr>
          <p:spPr bwMode="auto">
            <a:xfrm rot="11990735">
              <a:off x="8274088" y="4022002"/>
              <a:ext cx="2112479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latin typeface="HP001 4 hàng"/>
                </a:rPr>
                <a:t>Tố</a:t>
              </a:r>
              <a:r>
                <a:rPr lang="en-US" sz="2000" b="1" dirty="0" smtClean="0">
                  <a:latin typeface="HP001 4 hàng"/>
                </a:rPr>
                <a:t> </a:t>
              </a:r>
              <a:r>
                <a:rPr lang="en-US" sz="2000" b="1" dirty="0" err="1" smtClean="0">
                  <a:latin typeface="HP001 4 hàng"/>
                </a:rPr>
                <a:t>Như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30769" name="TextBox 302"/>
            <p:cNvSpPr txBox="1">
              <a:spLocks noChangeArrowheads="1"/>
            </p:cNvSpPr>
            <p:nvPr/>
          </p:nvSpPr>
          <p:spPr bwMode="auto">
            <a:xfrm rot="17034973">
              <a:off x="5478919" y="5188335"/>
              <a:ext cx="2296892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>
                  <a:solidFill>
                    <a:srgbClr val="FF0000"/>
                  </a:solidFill>
                  <a:latin typeface="HP001 4 hàng"/>
                </a:rPr>
                <a:t>Hải</a:t>
              </a:r>
            </a:p>
          </p:txBody>
        </p:sp>
        <p:sp>
          <p:nvSpPr>
            <p:cNvPr id="30770" name="TextBox 303"/>
            <p:cNvSpPr txBox="1">
              <a:spLocks noChangeArrowheads="1"/>
            </p:cNvSpPr>
            <p:nvPr/>
          </p:nvSpPr>
          <p:spPr bwMode="auto">
            <a:xfrm rot="16200000">
              <a:off x="6007342" y="5225346"/>
              <a:ext cx="2515345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latin typeface="HP001 4 hàng"/>
                </a:rPr>
                <a:t>Thanh</a:t>
              </a:r>
              <a:r>
                <a:rPr lang="en-US" sz="2000" b="1" dirty="0" smtClean="0">
                  <a:latin typeface="HP001 4 hàng"/>
                </a:rPr>
                <a:t> </a:t>
              </a:r>
              <a:r>
                <a:rPr lang="en-US" sz="2000" b="1" dirty="0" err="1" smtClean="0">
                  <a:latin typeface="HP001 4 hàng"/>
                </a:rPr>
                <a:t>Lê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30771" name="TextBox 304"/>
            <p:cNvSpPr txBox="1">
              <a:spLocks noChangeArrowheads="1"/>
            </p:cNvSpPr>
            <p:nvPr/>
          </p:nvSpPr>
          <p:spPr bwMode="auto">
            <a:xfrm rot="8171989">
              <a:off x="7954162" y="1459366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 smtClean="0">
                  <a:solidFill>
                    <a:schemeClr val="bg1"/>
                  </a:solidFill>
                  <a:latin typeface="HP001 4 hàng"/>
                </a:rPr>
                <a:t>Anh</a:t>
              </a:r>
              <a:r>
                <a:rPr lang="en-US" b="1" dirty="0" smtClean="0">
                  <a:solidFill>
                    <a:schemeClr val="bg1"/>
                  </a:solidFill>
                  <a:latin typeface="HP001 4 hàng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HP001 4 hàng"/>
                </a:rPr>
                <a:t>Tú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30772" name="TextBox 305"/>
            <p:cNvSpPr txBox="1">
              <a:spLocks noChangeArrowheads="1"/>
            </p:cNvSpPr>
            <p:nvPr/>
          </p:nvSpPr>
          <p:spPr bwMode="auto">
            <a:xfrm rot="9443754">
              <a:off x="8476451" y="2367393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smtClean="0">
                  <a:solidFill>
                    <a:srgbClr val="FF0000"/>
                  </a:solidFill>
                  <a:latin typeface="HP001 4 hàng"/>
                </a:rPr>
                <a:t>X. </a:t>
              </a:r>
              <a:r>
                <a:rPr lang="en-US" b="1" dirty="0" err="1" smtClean="0">
                  <a:solidFill>
                    <a:srgbClr val="FF0000"/>
                  </a:solidFill>
                  <a:latin typeface="HP001 4 hàng"/>
                </a:rPr>
                <a:t>Quang</a:t>
              </a:r>
              <a:endParaRPr lang="en-US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30773" name="TextBox 306"/>
            <p:cNvSpPr txBox="1">
              <a:spLocks noChangeArrowheads="1"/>
            </p:cNvSpPr>
            <p:nvPr/>
          </p:nvSpPr>
          <p:spPr bwMode="auto">
            <a:xfrm rot="3463017">
              <a:off x="5110247" y="1100121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latin typeface="HP001 4 hàng"/>
                </a:rPr>
                <a:t>Hải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 rot="20030578">
              <a:off x="4167402" y="4068729"/>
              <a:ext cx="1818604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 smtClean="0">
                  <a:latin typeface="HP001 4 hàng" panose="020B0603050302020204" pitchFamily="34" charset="0"/>
                </a:rPr>
                <a:t>Vân</a:t>
              </a:r>
              <a:r>
                <a:rPr lang="en-US" sz="23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300" b="1" dirty="0" err="1">
                  <a:latin typeface="HP001 4 hàng" panose="020B0603050302020204" pitchFamily="34" charset="0"/>
                </a:rPr>
                <a:t>Anh</a:t>
              </a:r>
              <a:endParaRPr lang="en-US" sz="23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309" name="TextBox 308"/>
            <p:cNvSpPr txBox="1"/>
            <p:nvPr/>
          </p:nvSpPr>
          <p:spPr>
            <a:xfrm rot="13091694">
              <a:off x="8199548" y="4637206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smtClean="0">
                  <a:latin typeface="HP001 4 hàng" panose="020B0603050302020204" pitchFamily="34" charset="0"/>
                </a:rPr>
                <a:t>Y. </a:t>
              </a:r>
              <a:r>
                <a:rPr lang="en-US" sz="2200" b="1" dirty="0" err="1" smtClean="0">
                  <a:latin typeface="HP001 4 hàng" panose="020B0603050302020204" pitchFamily="34" charset="0"/>
                </a:rPr>
                <a:t>Nhi</a:t>
              </a:r>
              <a:endParaRPr lang="en-US" sz="22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 rot="1630161">
              <a:off x="4134293" y="2310873"/>
              <a:ext cx="2513884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Ph. </a:t>
              </a:r>
              <a:r>
                <a:rPr lang="en-US" sz="23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Thảo</a:t>
              </a:r>
              <a:r>
                <a:rPr lang="en-US" sz="23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endParaRPr lang="en-US" sz="23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0777" name="TextBox 310"/>
            <p:cNvSpPr txBox="1">
              <a:spLocks noChangeArrowheads="1"/>
            </p:cNvSpPr>
            <p:nvPr/>
          </p:nvSpPr>
          <p:spPr bwMode="auto">
            <a:xfrm rot="2519084">
              <a:off x="4541067" y="1587958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HP001 4 hàng"/>
                </a:rPr>
                <a:t>Tú</a:t>
              </a:r>
            </a:p>
          </p:txBody>
        </p:sp>
        <p:sp>
          <p:nvSpPr>
            <p:cNvPr id="30778" name="TextBox 311"/>
            <p:cNvSpPr txBox="1">
              <a:spLocks noChangeArrowheads="1"/>
            </p:cNvSpPr>
            <p:nvPr/>
          </p:nvSpPr>
          <p:spPr bwMode="auto">
            <a:xfrm rot="5708752">
              <a:off x="6425468" y="748822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solidFill>
                    <a:schemeClr val="bg1"/>
                  </a:solidFill>
                  <a:latin typeface="HP001 4 hàng"/>
                </a:rPr>
                <a:t>Vân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30779" name="TextBox 312"/>
            <p:cNvSpPr txBox="1">
              <a:spLocks noChangeArrowheads="1"/>
            </p:cNvSpPr>
            <p:nvPr/>
          </p:nvSpPr>
          <p:spPr bwMode="auto">
            <a:xfrm rot="5141220">
              <a:off x="6060048" y="78753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 smtClean="0">
                  <a:solidFill>
                    <a:schemeClr val="bg1"/>
                  </a:solidFill>
                  <a:latin typeface="HP001 4 hàng"/>
                </a:rPr>
                <a:t>Hải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</p:grpSp>
      <p:grpSp>
        <p:nvGrpSpPr>
          <p:cNvPr id="401" name="Quay"/>
          <p:cNvGrpSpPr>
            <a:grpSpLocks/>
          </p:cNvGrpSpPr>
          <p:nvPr/>
        </p:nvGrpSpPr>
        <p:grpSpPr bwMode="auto">
          <a:xfrm>
            <a:off x="2904067" y="2817286"/>
            <a:ext cx="1536700" cy="590549"/>
            <a:chOff x="2536601" y="2904875"/>
            <a:chExt cx="1535272" cy="783772"/>
          </a:xfrm>
        </p:grpSpPr>
        <p:sp>
          <p:nvSpPr>
            <p:cNvPr id="402" name="Isosceles Triangle 401"/>
            <p:cNvSpPr/>
            <p:nvPr/>
          </p:nvSpPr>
          <p:spPr>
            <a:xfrm rot="5400000">
              <a:off x="3110096" y="2603264"/>
              <a:ext cx="603982" cy="131957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403" name="Heart 402"/>
            <p:cNvSpPr/>
            <p:nvPr/>
          </p:nvSpPr>
          <p:spPr>
            <a:xfrm rot="16200000">
              <a:off x="2536993" y="2904483"/>
              <a:ext cx="783772" cy="784554"/>
            </a:xfrm>
            <a:prstGeom prst="hear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sp>
        <p:nvSpPr>
          <p:cNvPr id="404" name="Oval 403"/>
          <p:cNvSpPr/>
          <p:nvPr/>
        </p:nvSpPr>
        <p:spPr>
          <a:xfrm>
            <a:off x="6553200" y="3045887"/>
            <a:ext cx="1159933" cy="86783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31" name="Picture 4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22603"/>
            <a:ext cx="1168400" cy="86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6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88" y="0"/>
            <a:ext cx="1566515" cy="16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/>
            </a:extLst>
          </p:cNvPr>
          <p:cNvSpPr/>
          <p:nvPr/>
        </p:nvSpPr>
        <p:spPr>
          <a:xfrm>
            <a:off x="1682048" y="1316219"/>
            <a:ext cx="8850486" cy="24145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5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5" y="-191915"/>
            <a:ext cx="1924046" cy="15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4" y="3228624"/>
            <a:ext cx="2669113" cy="276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2244754" y="5826129"/>
            <a:ext cx="1688693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9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93" y="3443115"/>
            <a:ext cx="2652118" cy="254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/>
            </a:extLst>
          </p:cNvPr>
          <p:cNvSpPr/>
          <p:nvPr/>
        </p:nvSpPr>
        <p:spPr>
          <a:xfrm>
            <a:off x="8269954" y="5831772"/>
            <a:ext cx="1997351" cy="82408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48046" y="1431588"/>
            <a:ext cx="2262712" cy="22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54739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 smtClean="0">
              <a:latin typeface=".VnTime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13184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67923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>
              <a:latin typeface=".VnTime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7627" y="1880811"/>
            <a:ext cx="51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86594" y="2886582"/>
            <a:ext cx="1646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854962" y="1414653"/>
            <a:ext cx="2262712" cy="22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54739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 smtClean="0">
              <a:latin typeface=".VnTime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  </a:t>
            </a:r>
            <a:r>
              <a:rPr lang="en-US" altLang="en-US" sz="3600" b="1" dirty="0" smtClean="0">
                <a:latin typeface=".VnTime" pitchFamily="34" charset="0"/>
              </a:rPr>
              <a:t>13184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560571</a:t>
            </a:r>
            <a:endParaRPr lang="en-US" altLang="en-US" sz="3600" b="1" dirty="0">
              <a:latin typeface=".VnTime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004593" y="1369497"/>
            <a:ext cx="2262712" cy="22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54739</a:t>
            </a:r>
            <a:r>
              <a:rPr lang="vi-VN" altLang="en-US" sz="3600" b="1" dirty="0" smtClean="0">
                <a:latin typeface=".VnTime" pitchFamily="34" charset="0"/>
              </a:rPr>
              <a:t>7</a:t>
            </a:r>
            <a:endParaRPr lang="en-US" altLang="en-US" sz="3600" b="1" dirty="0" smtClean="0">
              <a:latin typeface=".VnTime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  </a:t>
            </a:r>
            <a:r>
              <a:rPr lang="en-US" altLang="en-US" sz="3600" b="1" dirty="0" smtClean="0">
                <a:latin typeface=".VnTime" pitchFamily="34" charset="0"/>
              </a:rPr>
              <a:t>13184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600" b="1" dirty="0" smtClean="0">
                <a:latin typeface=".VnTime" pitchFamily="34" charset="0"/>
              </a:rPr>
              <a:t>    </a:t>
            </a:r>
            <a:r>
              <a:rPr lang="vi-VN" altLang="en-US" sz="3600" b="1" dirty="0" smtClean="0">
                <a:latin typeface=".VnTime" pitchFamily="34" charset="0"/>
              </a:rPr>
              <a:t>56058</a:t>
            </a:r>
            <a:r>
              <a:rPr lang="en-US" altLang="en-US" sz="3600" b="1" dirty="0" smtClean="0">
                <a:latin typeface=".VnTime" pitchFamily="34" charset="0"/>
              </a:rPr>
              <a:t>1</a:t>
            </a:r>
            <a:endParaRPr lang="en-US" altLang="en-US" sz="3600" b="1" dirty="0">
              <a:latin typeface=".VnTime" pitchFamily="34" charset="0"/>
            </a:endParaRPr>
          </a:p>
        </p:txBody>
      </p:sp>
      <p:pic>
        <p:nvPicPr>
          <p:cNvPr id="17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61" y="3375381"/>
            <a:ext cx="2669113" cy="264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5013076" y="5831772"/>
            <a:ext cx="1985334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2020712" y="5826129"/>
            <a:ext cx="1912736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69954" y="1818720"/>
            <a:ext cx="51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013076" y="1892097"/>
            <a:ext cx="51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5193510" y="2903514"/>
            <a:ext cx="1646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439096" y="2886579"/>
            <a:ext cx="16468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46311" y="361244"/>
            <a:ext cx="688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TÔI CHỌN BÀI LÀM ĐÚNG!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2908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5" y="1373208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xmlns="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8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9" cy="15911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6" name="Picture 3" descr="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203200" y="457200"/>
            <a:ext cx="11582400" cy="64008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800" b="1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 EM GIỎI LẮM! </a:t>
            </a:r>
          </a:p>
          <a:p>
            <a:pPr algn="ctr"/>
            <a:r>
              <a:rPr lang="en-US" sz="4800" b="1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CÔ CHÚC MỪNG </a:t>
            </a:r>
          </a:p>
          <a:p>
            <a:pPr algn="ctr"/>
            <a:r>
              <a:rPr lang="en-US" sz="4800" b="1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 EM!</a:t>
            </a:r>
          </a:p>
        </p:txBody>
      </p:sp>
      <p:pic>
        <p:nvPicPr>
          <p:cNvPr id="8198" name="Picture 7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777">
            <a:off x="82552" y="76202"/>
            <a:ext cx="2791883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735" y="2256369"/>
            <a:ext cx="2796117" cy="280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6614">
            <a:off x="6405035" y="5044018"/>
            <a:ext cx="3020484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7" descr="rose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33" y="5590118"/>
            <a:ext cx="1314451" cy="124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7" descr="rose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3" y="4586818"/>
            <a:ext cx="1314449" cy="124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7" descr="rose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5604936"/>
            <a:ext cx="1314451" cy="124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4"/>
          <p:cNvSpPr>
            <a:spLocks noChangeArrowheads="1"/>
          </p:cNvSpPr>
          <p:nvPr/>
        </p:nvSpPr>
        <p:spPr bwMode="auto">
          <a:xfrm>
            <a:off x="0" y="16933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vi-VN" alt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8205" name="Picture 95" descr="winn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84" y="188386"/>
            <a:ext cx="1869016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88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4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7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1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7" y="1309356"/>
            <a:ext cx="834614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8916" y="2149926"/>
            <a:ext cx="4809650" cy="1754326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Trò</a:t>
            </a:r>
            <a:r>
              <a:rPr lang="en-US" alt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alt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chơi</a:t>
            </a:r>
            <a:r>
              <a:rPr lang="en-US" alt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endParaRPr lang="en-US" altLang="en-US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alt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Hộp</a:t>
            </a:r>
            <a:r>
              <a:rPr lang="en-US" alt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	</a:t>
            </a:r>
            <a:r>
              <a:rPr lang="en-US" alt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quả</a:t>
            </a:r>
            <a:r>
              <a:rPr lang="en-US" alt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alt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bí</a:t>
            </a:r>
            <a:r>
              <a:rPr lang="en-US" alt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alt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ẩn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16" y="3300509"/>
            <a:ext cx="3375211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04" y="2635630"/>
            <a:ext cx="361280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05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999E-6 0.2331 L 0.00131 -0.118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2" y="1893888"/>
            <a:ext cx="1722967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2"/>
          <p:cNvSpPr/>
          <p:nvPr/>
        </p:nvSpPr>
        <p:spPr>
          <a:xfrm>
            <a:off x="1081617" y="5314953"/>
            <a:ext cx="2580216" cy="90646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4013200"/>
            <a:ext cx="2821516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5" y="3389316"/>
            <a:ext cx="304376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2151063"/>
            <a:ext cx="93133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68" y="2125666"/>
            <a:ext cx="93133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33" y="295836"/>
            <a:ext cx="8326968" cy="198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2" y="3810000"/>
            <a:ext cx="6261100" cy="1962150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309535" y="999566"/>
            <a:ext cx="7412567" cy="76943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400" b="1" dirty="0" smtClean="0">
                <a:solidFill>
                  <a:schemeClr val="accent2"/>
                </a:solidFill>
              </a:rPr>
              <a:t>3 </a:t>
            </a:r>
            <a:r>
              <a:rPr lang="en-US" altLang="en-US" sz="4400" b="1" dirty="0" err="1" smtClean="0">
                <a:solidFill>
                  <a:schemeClr val="accent2"/>
                </a:solidFill>
              </a:rPr>
              <a:t>tấn</a:t>
            </a:r>
            <a:r>
              <a:rPr lang="en-US" altLang="en-US" sz="4400" b="1" dirty="0" smtClean="0">
                <a:solidFill>
                  <a:schemeClr val="accent2"/>
                </a:solidFill>
              </a:rPr>
              <a:t> 5 kg = … kg</a:t>
            </a:r>
            <a:endParaRPr lang="en-US" altLang="en-US" sz="4400" b="1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302251" y="4211641"/>
            <a:ext cx="5791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FF0000"/>
                </a:solidFill>
                <a:cs typeface="Times New Roman" pitchFamily="18" charset="0"/>
              </a:rPr>
              <a:t>3005</a:t>
            </a:r>
            <a:endParaRPr lang="en-US" sz="4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1" y="1925641"/>
            <a:ext cx="155786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2"/>
          <p:cNvSpPr/>
          <p:nvPr/>
        </p:nvSpPr>
        <p:spPr>
          <a:xfrm>
            <a:off x="1081617" y="5314953"/>
            <a:ext cx="2580216" cy="90646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4013200"/>
            <a:ext cx="2821516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6" y="3429003"/>
            <a:ext cx="304376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2151063"/>
            <a:ext cx="93133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68" y="2125666"/>
            <a:ext cx="93133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2" y="203200"/>
            <a:ext cx="70485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2" y="3429000"/>
            <a:ext cx="6261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470400" y="979491"/>
            <a:ext cx="7315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vi-VN" sz="4400" b="1" dirty="0" smtClean="0">
                <a:solidFill>
                  <a:srgbClr val="0000FF"/>
                </a:solidFill>
                <a:cs typeface="Times New Roman" pitchFamily="18" charset="0"/>
              </a:rPr>
              <a:t>1</a:t>
            </a:r>
            <a:r>
              <a:rPr lang="en-US" sz="4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cs typeface="Times New Roman" pitchFamily="18" charset="0"/>
              </a:rPr>
              <a:t>phút</a:t>
            </a:r>
            <a:r>
              <a:rPr lang="en-US" sz="4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0000FF"/>
                </a:solidFill>
                <a:cs typeface="Times New Roman" pitchFamily="18" charset="0"/>
              </a:rPr>
              <a:t>30</a:t>
            </a:r>
            <a:r>
              <a:rPr lang="en-US" sz="44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0000FF"/>
                </a:solidFill>
                <a:cs typeface="Times New Roman" pitchFamily="18" charset="0"/>
              </a:rPr>
              <a:t>giây </a:t>
            </a:r>
            <a:r>
              <a:rPr lang="en-US" sz="4400" b="1" dirty="0" smtClean="0">
                <a:solidFill>
                  <a:srgbClr val="0000FF"/>
                </a:solidFill>
                <a:cs typeface="Times New Roman" pitchFamily="18" charset="0"/>
              </a:rPr>
              <a:t>=……</a:t>
            </a:r>
            <a:r>
              <a:rPr lang="vi-VN" sz="4400" b="1" dirty="0" smtClean="0">
                <a:solidFill>
                  <a:srgbClr val="0000FF"/>
                </a:solidFill>
                <a:cs typeface="Times New Roman" pitchFamily="18" charset="0"/>
              </a:rPr>
              <a:t>giây</a:t>
            </a:r>
            <a:endParaRPr lang="en-US" sz="44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620871" y="3937000"/>
            <a:ext cx="547258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vi-VN" sz="4400" b="1" dirty="0" smtClean="0">
                <a:solidFill>
                  <a:srgbClr val="0000FF"/>
                </a:solidFill>
                <a:cs typeface="Times New Roman" pitchFamily="18" charset="0"/>
              </a:rPr>
              <a:t>90</a:t>
            </a:r>
            <a:endParaRPr lang="en-US" sz="44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3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2295528"/>
            <a:ext cx="1615016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2"/>
          <p:cNvSpPr/>
          <p:nvPr/>
        </p:nvSpPr>
        <p:spPr>
          <a:xfrm>
            <a:off x="1081617" y="5314953"/>
            <a:ext cx="2580216" cy="90646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4013200"/>
            <a:ext cx="2821516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5" y="3389316"/>
            <a:ext cx="304376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2151063"/>
            <a:ext cx="93133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68" y="2125666"/>
            <a:ext cx="93133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25" y="6176"/>
            <a:ext cx="70485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2813576"/>
            <a:ext cx="75184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737102" y="941391"/>
            <a:ext cx="7048500" cy="15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vi-VN" b="1" dirty="0" smtClean="0">
                <a:solidFill>
                  <a:srgbClr val="0000FF"/>
                </a:solidFill>
                <a:cs typeface="Times New Roman" pitchFamily="18" charset="0"/>
              </a:rPr>
              <a:t>Đặt tính và tính: </a:t>
            </a:r>
          </a:p>
          <a:p>
            <a:pPr algn="ctr" eaLnBrk="1" hangingPunct="1"/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23 </a:t>
            </a:r>
            <a:r>
              <a:rPr lang="en-US" b="1" dirty="0">
                <a:solidFill>
                  <a:srgbClr val="0000FF"/>
                </a:solidFill>
                <a:cs typeface="Times New Roman" pitchFamily="18" charset="0"/>
              </a:rPr>
              <a:t>560 </a:t>
            </a: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+32 </a:t>
            </a:r>
            <a:r>
              <a:rPr lang="en-US" b="1" dirty="0">
                <a:solidFill>
                  <a:srgbClr val="0000FF"/>
                </a:solidFill>
                <a:cs typeface="Times New Roman" pitchFamily="18" charset="0"/>
              </a:rPr>
              <a:t>040 </a:t>
            </a:r>
            <a:endParaRPr lang="vi-VN" b="1" dirty="0">
              <a:solidFill>
                <a:srgbClr val="0000FF"/>
              </a:solidFill>
              <a:cs typeface="Times New Roman" pitchFamily="18" charset="0"/>
            </a:endParaRPr>
          </a:p>
          <a:p>
            <a:pPr algn="ctr" eaLnBrk="1" hangingPunct="1"/>
            <a:endParaRPr lang="en-US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673599" y="2862265"/>
            <a:ext cx="5904089" cy="17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23 560 </a:t>
            </a:r>
            <a:endParaRPr lang="vi-VN" sz="3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smtClean="0">
                <a:solidFill>
                  <a:srgbClr val="0000FF"/>
                </a:solidFill>
                <a:cs typeface="Times New Roman" pitchFamily="18" charset="0"/>
              </a:rPr>
              <a:t>32 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040 </a:t>
            </a:r>
            <a:endParaRPr lang="vi-VN" sz="3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cs typeface="Times New Roman" pitchFamily="18" charset="0"/>
              </a:rPr>
              <a:t>55 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600</a:t>
            </a:r>
          </a:p>
        </p:txBody>
      </p:sp>
      <p:sp>
        <p:nvSpPr>
          <p:cNvPr id="2" name="Rectangle 1"/>
          <p:cNvSpPr/>
          <p:nvPr/>
        </p:nvSpPr>
        <p:spPr>
          <a:xfrm>
            <a:off x="6581421" y="3244334"/>
            <a:ext cx="482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+</a:t>
            </a:r>
            <a:r>
              <a:rPr lang="vi-VN" b="1" dirty="0" smtClean="0"/>
              <a:t>            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728178" y="4013200"/>
            <a:ext cx="1704622" cy="635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7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xmlns="" id="{1C2D77C6-D1A6-42F3-8D7A-989C9743B554}"/>
              </a:ext>
            </a:extLst>
          </p:cNvPr>
          <p:cNvGrpSpPr/>
          <p:nvPr/>
        </p:nvGrpSpPr>
        <p:grpSpPr>
          <a:xfrm>
            <a:off x="-115425" y="304805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xmlns="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xmlns="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xmlns="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xmlns="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xmlns="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xmlns="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xmlns="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xmlns="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xmlns="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xmlns="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xmlns="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xmlns="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xmlns="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xmlns="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xmlns="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xmlns="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xmlns="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xmlns="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xmlns="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xmlns="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xmlns="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xmlns="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xmlns="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xmlns="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xmlns="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xmlns="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xmlns="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xmlns="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xmlns="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xmlns="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xmlns="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xmlns="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xmlns="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xmlns="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xmlns="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xmlns="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xmlns="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xmlns="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xmlns="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xmlns="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xmlns="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xmlns="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xmlns="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xmlns="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xmlns="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xmlns="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xmlns="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xmlns="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xmlns="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xmlns="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xmlns="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xmlns="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xmlns="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xmlns="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xmlns="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xmlns="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xmlns="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xmlns="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xmlns="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xmlns="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xmlns="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xmlns="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xmlns="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xmlns="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xmlns="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xmlns="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xmlns="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xmlns="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xmlns="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xmlns="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xmlns="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xmlns="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xmlns="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xmlns="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xmlns="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xmlns="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xmlns="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xmlns="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xmlns="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xmlns="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xmlns="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xmlns="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xmlns="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xmlns="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xmlns="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xmlns="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xmlns="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xmlns="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xmlns="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xmlns="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xmlns="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xmlns="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xmlns="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xmlns="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xmlns="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xmlns="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xmlns="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xmlns="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xmlns="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xmlns="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xmlns="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xmlns="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xmlns="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xmlns="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xmlns="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xmlns="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xmlns="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xmlns="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xmlns="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xmlns="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xmlns="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xmlns="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xmlns="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xmlns="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xmlns="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xmlns="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xmlns="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xmlns="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xmlns="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xmlns="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xmlns="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xmlns="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xmlns="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xmlns="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xmlns="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xmlns="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xmlns="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xmlns="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xmlns="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xmlns="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xmlns="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xmlns="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xmlns="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xmlns="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xmlns="" id="{B66E862F-7296-4CDC-83EC-3F4C91D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143" y="2360438"/>
            <a:ext cx="3883688" cy="3987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26BB53-D503-22AB-5A7F-17754848B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55" y="3102286"/>
            <a:ext cx="8309568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DD01FC1-5276-5241-FA46-7988F4F33757}"/>
              </a:ext>
            </a:extLst>
          </p:cNvPr>
          <p:cNvSpPr/>
          <p:nvPr/>
        </p:nvSpPr>
        <p:spPr>
          <a:xfrm>
            <a:off x="542260" y="350875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844D62D-3AA5-4421-D697-352A85A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83" y="954743"/>
            <a:ext cx="10300447" cy="4763175"/>
          </a:xfrm>
          <a:prstGeom prst="rect">
            <a:avLst/>
          </a:prstGeom>
        </p:spPr>
      </p:pic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xmlns="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7"/>
            <a:ext cx="2288435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A42B873A-ECFE-4633-B977-7BEF372DC140}"/>
              </a:ext>
            </a:extLst>
          </p:cNvPr>
          <p:cNvSpPr/>
          <p:nvPr/>
        </p:nvSpPr>
        <p:spPr>
          <a:xfrm>
            <a:off x="939208" y="954743"/>
            <a:ext cx="5035152" cy="1388487"/>
          </a:xfrm>
          <a:prstGeom prst="wedgeRoundRectCallout">
            <a:avLst>
              <a:gd name="adj1" fmla="val 14437"/>
              <a:gd name="adj2" fmla="val 17120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nhất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được 180 510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210 365 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9F048459-F636-A86F-F075-94971DC98820}"/>
              </a:ext>
            </a:extLst>
          </p:cNvPr>
          <p:cNvSpPr/>
          <p:nvPr/>
        </p:nvSpPr>
        <p:spPr>
          <a:xfrm>
            <a:off x="7569132" y="766722"/>
            <a:ext cx="3403669" cy="1764527"/>
          </a:xfrm>
          <a:prstGeom prst="wedgeRoundRectCallout">
            <a:avLst>
              <a:gd name="adj1" fmla="val -84367"/>
              <a:gd name="adj2" fmla="val 1067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985FD28-EB62-6CAD-D1CA-AFE7BE549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030" y="5805378"/>
            <a:ext cx="3760663" cy="7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0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DD01FC1-5276-5241-FA46-7988F4F33757}"/>
              </a:ext>
            </a:extLst>
          </p:cNvPr>
          <p:cNvSpPr/>
          <p:nvPr/>
        </p:nvSpPr>
        <p:spPr>
          <a:xfrm>
            <a:off x="542260" y="350875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xmlns="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7"/>
            <a:ext cx="2288435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CECC71-F91E-A7C3-5354-A6936F7AA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053" y="467834"/>
            <a:ext cx="3760663" cy="742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491D1F-660B-356C-7F73-D18DA5E69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1" y="4436136"/>
            <a:ext cx="1883483" cy="173606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7F6D3DC3-35F0-D105-149B-21ACBE76DCB4}"/>
              </a:ext>
            </a:extLst>
          </p:cNvPr>
          <p:cNvSpPr/>
          <p:nvPr/>
        </p:nvSpPr>
        <p:spPr>
          <a:xfrm>
            <a:off x="3980329" y="1648033"/>
            <a:ext cx="377862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EE8E6B5-67C0-19A5-F578-4E6969DD3CA5}"/>
              </a:ext>
            </a:extLst>
          </p:cNvPr>
          <p:cNvSpPr txBox="1"/>
          <p:nvPr/>
        </p:nvSpPr>
        <p:spPr>
          <a:xfrm>
            <a:off x="701750" y="1063258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659526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663</TotalTime>
  <Words>666</Words>
  <Application>Microsoft Office PowerPoint</Application>
  <PresentationFormat>Custom</PresentationFormat>
  <Paragraphs>185</Paragraphs>
  <Slides>21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119</cp:revision>
  <dcterms:created xsi:type="dcterms:W3CDTF">2023-08-30T12:02:07Z</dcterms:created>
  <dcterms:modified xsi:type="dcterms:W3CDTF">2023-11-12T02:35:04Z</dcterms:modified>
</cp:coreProperties>
</file>