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75" r:id="rId7"/>
    <p:sldId id="266" r:id="rId8"/>
    <p:sldId id="276" r:id="rId9"/>
    <p:sldId id="277" r:id="rId10"/>
    <p:sldId id="290" r:id="rId11"/>
    <p:sldId id="289" r:id="rId12"/>
    <p:sldId id="267" r:id="rId13"/>
    <p:sldId id="279" r:id="rId14"/>
    <p:sldId id="291" r:id="rId15"/>
    <p:sldId id="288" r:id="rId16"/>
    <p:sldId id="278" r:id="rId17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19"/>
      <p:bold r:id="rId20"/>
    </p:embeddedFont>
    <p:embeddedFont>
      <p:font typeface="宋体" panose="02010600030101010101" pitchFamily="2" charset="-122"/>
      <p:regular r:id="rId21"/>
    </p:embeddedFont>
    <p:embeddedFont>
      <p:font typeface="DFPOP1-W9" panose="020B0600070205080204" charset="-128"/>
      <p:regular r:id="rId22"/>
    </p:embeddedFont>
    <p:embeddedFont>
      <p:font typeface="Arial-Rounded" panose="020B0500000000000000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91"/>
            <p14:sldId id="288"/>
            <p14:sldId id="278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92" d="100"/>
          <a:sy n="92" d="100"/>
        </p:scale>
        <p:origin x="4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0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79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392874" y="121420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599076" y="1305012"/>
            <a:ext cx="1633953" cy="949901"/>
            <a:chOff x="3282930" y="1815065"/>
            <a:chExt cx="1633953" cy="94990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5" y="182194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930" y="18416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39019" y="-26471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97798" y="3670693"/>
            <a:ext cx="26116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Phan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Mai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Trang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8963" y="2443350"/>
            <a:ext cx="6469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CỦA GIÓ 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text here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00" y="1016000"/>
            <a:ext cx="9359900" cy="42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8822" y="1079567"/>
            <a:ext cx="2617384" cy="9778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717215" y="1801822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44790" y="2568445"/>
            <a:ext cx="2935777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76411" y="3429373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28600" y="1038762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313738" y="1753262"/>
            <a:ext cx="2791962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66635" y="2749903"/>
            <a:ext cx="2858653" cy="805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3904" y="3493958"/>
            <a:ext cx="3348576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788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940260" y="4876800"/>
            <a:ext cx="1049820" cy="1016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2934" y="2397608"/>
            <a:ext cx="984854" cy="1197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70043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59733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4953" y="3284012"/>
            <a:ext cx="109728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14953" y="4618624"/>
            <a:ext cx="109728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822949" y="4084685"/>
            <a:ext cx="701916" cy="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674484" y="3732904"/>
            <a:ext cx="896837" cy="20659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2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250</Words>
  <Application>Microsoft Office PowerPoint</Application>
  <PresentationFormat>On-screen Show (16:9)</PresentationFormat>
  <Paragraphs>76</Paragraphs>
  <Slides>13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微软雅黑</vt:lpstr>
      <vt:lpstr>Arial</vt:lpstr>
      <vt:lpstr>华康少女文字W5</vt:lpstr>
      <vt:lpstr>宋体</vt:lpstr>
      <vt:lpstr>DFPOP1-W9</vt:lpstr>
      <vt:lpstr>Arial-Rounded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ASUS</cp:lastModifiedBy>
  <cp:revision>60</cp:revision>
  <dcterms:created xsi:type="dcterms:W3CDTF">2020-08-13T09:19:08Z</dcterms:created>
  <dcterms:modified xsi:type="dcterms:W3CDTF">2025-03-24T13:41:34Z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