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67" r:id="rId2"/>
    <p:sldId id="260" r:id="rId3"/>
    <p:sldId id="753" r:id="rId4"/>
    <p:sldId id="758" r:id="rId5"/>
    <p:sldId id="269" r:id="rId6"/>
    <p:sldId id="374" r:id="rId7"/>
    <p:sldId id="759" r:id="rId8"/>
    <p:sldId id="271" r:id="rId9"/>
    <p:sldId id="757" r:id="rId10"/>
    <p:sldId id="756" r:id="rId11"/>
    <p:sldId id="760" r:id="rId12"/>
    <p:sldId id="276" r:id="rId13"/>
    <p:sldId id="295" r:id="rId14"/>
    <p:sldId id="296" r:id="rId15"/>
    <p:sldId id="289" r:id="rId16"/>
    <p:sldId id="283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C32E2-F230-48EC-88B9-5CA02B859EDC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4E8-6C22-4548-AC4C-94B36AD8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4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7FE221-DCA0-4290-8A6A-B987CA89B68E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EB6D5E60-EE5F-ED90-46EB-06521FB4F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>
            <a:extLst>
              <a:ext uri="{FF2B5EF4-FFF2-40B4-BE49-F238E27FC236}">
                <a16:creationId xmlns:a16="http://schemas.microsoft.com/office/drawing/2014/main" id="{FFA7ED6E-FF44-48EE-828C-B48675D882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>
            <a:extLst>
              <a:ext uri="{FF2B5EF4-FFF2-40B4-BE49-F238E27FC236}">
                <a16:creationId xmlns:a16="http://schemas.microsoft.com/office/drawing/2014/main" id="{100EDCC6-489D-1A33-AAF2-870C9A5786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50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06C09-A613-1521-D465-547C7C17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69DD7C-9901-69A0-24C1-08D15323C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C7406-CB04-BC8F-EAA9-22D707315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F6B44-B6AB-C3A4-CD9B-04DBF86B1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0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4E8-6C22-4548-AC4C-94B36AD8B1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11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141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1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8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2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0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1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4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3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8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4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E54D5-6404-4D59-8C24-8812E9E1103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B9D8A33-B571-AD2E-7BB0-854E748D02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731" y="123826"/>
            <a:ext cx="907256" cy="1209675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A10C26-E317-3C8B-D34E-D4072E7F06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31" y="8128836"/>
            <a:ext cx="907256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1741488"/>
          <a:ext cx="2946400" cy="502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060704" imgH="1335024" progId="MS_ClipArt_Gallery.2">
                  <p:embed/>
                </p:oleObj>
              </mc:Choice>
              <mc:Fallback>
                <p:oleObj name="Clip" r:id="rId3" imgW="1060704" imgH="1335024" progId="MS_ClipArt_Gallery.2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1488"/>
                        <a:ext cx="2946400" cy="5021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8663" name="Picture 7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62" y="42847"/>
            <a:ext cx="1625600" cy="167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" y="5204619"/>
            <a:ext cx="1276348" cy="153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9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984625"/>
            <a:ext cx="22352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0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" y="762000"/>
            <a:ext cx="160336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7" name="Picture 11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3794131"/>
            <a:ext cx="23368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-1524000" y="304800"/>
            <a:ext cx="12192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4A</a:t>
            </a:r>
            <a:endParaRPr lang="en-US" alt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5" descr="1841479pi8i8jd8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1" y="4676769"/>
            <a:ext cx="233679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Box 1"/>
          <p:cNvSpPr txBox="1">
            <a:spLocks noChangeArrowheads="1"/>
          </p:cNvSpPr>
          <p:nvPr/>
        </p:nvSpPr>
        <p:spPr bwMode="auto">
          <a:xfrm>
            <a:off x="1625600" y="1730375"/>
            <a:ext cx="5892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itchFamily="18" charset="0"/>
              </a:rPr>
              <a:t>MÔN TOÁN</a:t>
            </a:r>
          </a:p>
        </p:txBody>
      </p:sp>
      <p:sp>
        <p:nvSpPr>
          <p:cNvPr id="5134" name="TextBox 2"/>
          <p:cNvSpPr txBox="1">
            <a:spLocks noChangeArrowheads="1"/>
          </p:cNvSpPr>
          <p:nvPr/>
        </p:nvSpPr>
        <p:spPr bwMode="auto">
          <a:xfrm>
            <a:off x="1166793" y="2425702"/>
            <a:ext cx="75104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BÀI 32: LUYỆN TẬP CHUNG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 3)</a:t>
            </a:r>
          </a:p>
        </p:txBody>
      </p:sp>
      <p:sp>
        <p:nvSpPr>
          <p:cNvPr id="5135" name="TextBox 3"/>
          <p:cNvSpPr txBox="1">
            <a:spLocks noChangeArrowheads="1"/>
          </p:cNvSpPr>
          <p:nvPr/>
        </p:nvSpPr>
        <p:spPr bwMode="auto">
          <a:xfrm>
            <a:off x="1217070" y="5610220"/>
            <a:ext cx="599651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Phạm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Ngọc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Đơn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vị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Tiểu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Hưng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2" name="Picture 9" descr="FIREWRK8">
            <a:extLst>
              <a:ext uri="{FF2B5EF4-FFF2-40B4-BE49-F238E27FC236}">
                <a16:creationId xmlns:a16="http://schemas.microsoft.com/office/drawing/2014/main" id="{78171133-DF42-6128-70DD-79939946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2" y="4788894"/>
            <a:ext cx="1625600" cy="122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581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ạt ảo ảnh thị giác gặp thường ngày nhưng ít ai biết, liệu bạn có tỉnh táo khi xem đến bức ảnh cuối cùng - Ảnh 4.">
            <a:extLst>
              <a:ext uri="{FF2B5EF4-FFF2-40B4-BE49-F238E27FC236}">
                <a16:creationId xmlns:a16="http://schemas.microsoft.com/office/drawing/2014/main" id="{D0F95C0E-0115-E59D-DD57-C6F673A3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24192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6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844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-1054677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40354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UTM Duepuntozero" panose="0204060305050602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75969" y="768613"/>
            <a:ext cx="493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0338B-AF44-3D1A-C026-099BBF24F609}"/>
              </a:ext>
            </a:extLst>
          </p:cNvPr>
          <p:cNvSpPr txBox="1"/>
          <p:nvPr/>
        </p:nvSpPr>
        <p:spPr>
          <a:xfrm>
            <a:off x="1550169" y="1413890"/>
            <a:ext cx="711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hình thích hợp để đặt vào ô có dấu “?”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04A6A-2B71-2270-177B-CB56F827E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650" y="2192450"/>
            <a:ext cx="7551889" cy="36861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A1853E1-DA2A-7C7F-57B2-340B88827EC7}"/>
              </a:ext>
            </a:extLst>
          </p:cNvPr>
          <p:cNvSpPr/>
          <p:nvPr/>
        </p:nvSpPr>
        <p:spPr>
          <a:xfrm>
            <a:off x="3648928" y="5382047"/>
            <a:ext cx="466725" cy="466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Đồng hồ đếm ngược 2 phút có tiếng.mp4">
            <a:hlinkClick r:id="" action="ppaction://media"/>
            <a:extLst>
              <a:ext uri="{FF2B5EF4-FFF2-40B4-BE49-F238E27FC236}">
                <a16:creationId xmlns:a16="http://schemas.microsoft.com/office/drawing/2014/main" id="{949296AD-7A19-52E4-B159-4E36DC56B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129" y="2465082"/>
            <a:ext cx="2090967" cy="16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5" grpId="0"/>
      <p:bldP spid="6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-1054677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421740" y="70790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UTM Duepuntozero" panose="0204060305050602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296538" y="768612"/>
            <a:ext cx="7533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5A0FCADF-875B-490D-BD76-09BE1F269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7164"/>
              </p:ext>
            </p:extLst>
          </p:nvPr>
        </p:nvGraphicFramePr>
        <p:xfrm>
          <a:off x="917879" y="2219083"/>
          <a:ext cx="3282217" cy="387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42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382145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347521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446904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395793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395793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  <a:gridCol w="436737">
                  <a:extLst>
                    <a:ext uri="{9D8B030D-6E8A-4147-A177-3AD203B41FA5}">
                      <a16:colId xmlns:a16="http://schemas.microsoft.com/office/drawing/2014/main" val="677014416"/>
                    </a:ext>
                  </a:extLst>
                </a:gridCol>
                <a:gridCol w="477682">
                  <a:extLst>
                    <a:ext uri="{9D8B030D-6E8A-4147-A177-3AD203B41FA5}">
                      <a16:colId xmlns:a16="http://schemas.microsoft.com/office/drawing/2014/main" val="232856950"/>
                    </a:ext>
                  </a:extLst>
                </a:gridCol>
              </a:tblGrid>
              <a:tr h="488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073615"/>
                  </a:ext>
                </a:extLst>
              </a:tr>
              <a:tr h="488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488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488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488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488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4526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  <a:tr h="488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526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74503A-68EC-25CA-B9DE-8485807AF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170444"/>
              </p:ext>
            </p:extLst>
          </p:nvPr>
        </p:nvGraphicFramePr>
        <p:xfrm>
          <a:off x="1335358" y="2703586"/>
          <a:ext cx="2355349" cy="2934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12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354842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423081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403744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391566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411504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</a:tblGrid>
              <a:tr h="489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489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489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489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4891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4891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0BBD6-F78B-429C-BA76-DF87CCD04C74}"/>
              </a:ext>
            </a:extLst>
          </p:cNvPr>
          <p:cNvCxnSpPr>
            <a:cxnSpLocks/>
          </p:cNvCxnSpPr>
          <p:nvPr/>
        </p:nvCxnSpPr>
        <p:spPr>
          <a:xfrm>
            <a:off x="1344017" y="2689289"/>
            <a:ext cx="0" cy="292093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48C9FF-ACF3-D49E-804D-9749711596FF}"/>
              </a:ext>
            </a:extLst>
          </p:cNvPr>
          <p:cNvCxnSpPr>
            <a:cxnSpLocks/>
          </p:cNvCxnSpPr>
          <p:nvPr/>
        </p:nvCxnSpPr>
        <p:spPr>
          <a:xfrm>
            <a:off x="3714311" y="2716585"/>
            <a:ext cx="0" cy="287501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C0D872-2344-9BD9-DCB0-8197D4A1496B}"/>
              </a:ext>
            </a:extLst>
          </p:cNvPr>
          <p:cNvCxnSpPr>
            <a:cxnSpLocks/>
          </p:cNvCxnSpPr>
          <p:nvPr/>
        </p:nvCxnSpPr>
        <p:spPr>
          <a:xfrm flipH="1" flipV="1">
            <a:off x="1337480" y="2703586"/>
            <a:ext cx="2388357" cy="880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F03B4F-D27F-A5D3-09F7-401BB4BF0D8F}"/>
              </a:ext>
            </a:extLst>
          </p:cNvPr>
          <p:cNvCxnSpPr>
            <a:cxnSpLocks/>
          </p:cNvCxnSpPr>
          <p:nvPr/>
        </p:nvCxnSpPr>
        <p:spPr>
          <a:xfrm flipH="1" flipV="1">
            <a:off x="1310202" y="5606681"/>
            <a:ext cx="2429283" cy="662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BECF45-1ADE-6848-E863-F752AEB88641}"/>
              </a:ext>
            </a:extLst>
          </p:cNvPr>
          <p:cNvSpPr txBox="1"/>
          <p:nvPr/>
        </p:nvSpPr>
        <p:spPr>
          <a:xfrm>
            <a:off x="1001114" y="2190746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F0AA7-5E03-F3F2-5D57-716DF8D84608}"/>
              </a:ext>
            </a:extLst>
          </p:cNvPr>
          <p:cNvSpPr txBox="1"/>
          <p:nvPr/>
        </p:nvSpPr>
        <p:spPr>
          <a:xfrm>
            <a:off x="3733370" y="2275482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B39D1C-26FB-FF71-8919-F21488437084}"/>
              </a:ext>
            </a:extLst>
          </p:cNvPr>
          <p:cNvSpPr txBox="1"/>
          <p:nvPr/>
        </p:nvSpPr>
        <p:spPr>
          <a:xfrm>
            <a:off x="3729525" y="5236613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A42F3-D1AC-18A6-FF39-C8A31D9026A8}"/>
              </a:ext>
            </a:extLst>
          </p:cNvPr>
          <p:cNvSpPr txBox="1"/>
          <p:nvPr/>
        </p:nvSpPr>
        <p:spPr>
          <a:xfrm>
            <a:off x="968417" y="5218842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E4EAFC-7763-0637-9D0A-8E7B83A818DD}"/>
              </a:ext>
            </a:extLst>
          </p:cNvPr>
          <p:cNvCxnSpPr>
            <a:cxnSpLocks/>
          </p:cNvCxnSpPr>
          <p:nvPr/>
        </p:nvCxnSpPr>
        <p:spPr>
          <a:xfrm>
            <a:off x="1337480" y="2698744"/>
            <a:ext cx="2397017" cy="293877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02071FF-25DD-B927-1D43-318EA8B88366}"/>
              </a:ext>
            </a:extLst>
          </p:cNvPr>
          <p:cNvSpPr txBox="1"/>
          <p:nvPr/>
        </p:nvSpPr>
        <p:spPr>
          <a:xfrm>
            <a:off x="4776717" y="2270722"/>
            <a:ext cx="4053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6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-1054677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21488" y="721549"/>
            <a:ext cx="738489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UTM Duepuntozero" panose="0204060305050602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941695" y="482862"/>
            <a:ext cx="8039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6" name="Picture 15" descr="A yellow square with black lines&#10;&#10;Description automatically generated">
            <a:extLst>
              <a:ext uri="{FF2B5EF4-FFF2-40B4-BE49-F238E27FC236}">
                <a16:creationId xmlns:a16="http://schemas.microsoft.com/office/drawing/2014/main" id="{D17359CE-AE3C-6684-522F-9B1279371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" y="2139513"/>
            <a:ext cx="2275774" cy="2657212"/>
          </a:xfrm>
          <a:prstGeom prst="rect">
            <a:avLst/>
          </a:prstGeom>
        </p:spPr>
      </p:pic>
      <p:pic>
        <p:nvPicPr>
          <p:cNvPr id="24" name="Picture 23" descr="A yellow square with blue border&#10;&#10;Description automatically generated">
            <a:extLst>
              <a:ext uri="{FF2B5EF4-FFF2-40B4-BE49-F238E27FC236}">
                <a16:creationId xmlns:a16="http://schemas.microsoft.com/office/drawing/2014/main" id="{349A11B6-C997-E8EA-2659-5FF585473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47" y="2226184"/>
            <a:ext cx="2281161" cy="2543244"/>
          </a:xfrm>
          <a:prstGeom prst="rect">
            <a:avLst/>
          </a:prstGeom>
        </p:spPr>
      </p:pic>
      <p:pic>
        <p:nvPicPr>
          <p:cNvPr id="6" name="Picture 5" descr="A white table with yellow squares&#10;&#10;Description automatically generated">
            <a:extLst>
              <a:ext uri="{FF2B5EF4-FFF2-40B4-BE49-F238E27FC236}">
                <a16:creationId xmlns:a16="http://schemas.microsoft.com/office/drawing/2014/main" id="{FA52E382-60D9-4624-CD31-7484A5C4E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7285" y="2598706"/>
            <a:ext cx="2543243" cy="1872782"/>
          </a:xfrm>
          <a:prstGeom prst="rect">
            <a:avLst/>
          </a:prstGeom>
        </p:spPr>
      </p:pic>
      <p:pic>
        <p:nvPicPr>
          <p:cNvPr id="7" name="Picture 6" descr="A white table with yellow squares&#10;&#10;Description automatically generated">
            <a:extLst>
              <a:ext uri="{FF2B5EF4-FFF2-40B4-BE49-F238E27FC236}">
                <a16:creationId xmlns:a16="http://schemas.microsoft.com/office/drawing/2014/main" id="{A81C660F-465F-5059-D936-7387DE1FA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606117" y="2569073"/>
            <a:ext cx="2533715" cy="19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1005317" y="533322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000" dirty="0">
              <a:solidFill>
                <a:srgbClr val="FF0000"/>
              </a:solidFill>
              <a:latin typeface="#9Slide07 SVNRevolution" panose="02040603050506020204" pitchFamily="18" charset="0"/>
            </a:endParaRPr>
          </a:p>
        </p:txBody>
      </p:sp>
      <p:pic>
        <p:nvPicPr>
          <p:cNvPr id="5" name="Picture 4" descr="A cartoon of a child and crab under an umbrella&#10;&#10;Description automatically generated with low confidence">
            <a:extLst>
              <a:ext uri="{FF2B5EF4-FFF2-40B4-BE49-F238E27FC236}">
                <a16:creationId xmlns:a16="http://schemas.microsoft.com/office/drawing/2014/main" id="{BD3F86F9-674B-A3E7-1DDD-5A057E00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8" y="1420170"/>
            <a:ext cx="6192982" cy="6192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8BFF37-CDBC-B3E9-BBF6-078EEFE4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734" y="457108"/>
            <a:ext cx="723048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-1054677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9EA64CC-F4E1-53A6-8796-DD867627F215}"/>
              </a:ext>
            </a:extLst>
          </p:cNvPr>
          <p:cNvSpPr/>
          <p:nvPr/>
        </p:nvSpPr>
        <p:spPr>
          <a:xfrm>
            <a:off x="2514601" y="1007958"/>
            <a:ext cx="6138079" cy="3392593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4" name="Picture 53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D9B932D2-ED71-BFA1-25F7-2244603E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899"/>
            <a:ext cx="2938901" cy="32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CFF8B-7311-1B5C-A3FA-5E637A67C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38" y="2098036"/>
            <a:ext cx="785842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48F10-DAAE-0502-11A7-E054C0FCDF9D}"/>
              </a:ext>
            </a:extLst>
          </p:cNvPr>
          <p:cNvGrpSpPr/>
          <p:nvPr/>
        </p:nvGrpSpPr>
        <p:grpSpPr>
          <a:xfrm>
            <a:off x="-152400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sz="1200">
                  <a:solidFill>
                    <a:prstClr val="black"/>
                  </a:solidFill>
                  <a:latin typeface="Arial" panose="020B0604020202020204" pitchFamily="34" charset="0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1607838" y="3431176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7444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1181962" y="4081453"/>
            <a:ext cx="1585483" cy="14257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1181962" y="678794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000" dirty="0">
              <a:solidFill>
                <a:srgbClr val="FF0000"/>
              </a:solidFill>
              <a:latin typeface="#9Slide07 SVNRevolution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F6759-4971-898E-FB2F-4778B58A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406" y="609508"/>
            <a:ext cx="783403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>
          <a:extLst>
            <a:ext uri="{FF2B5EF4-FFF2-40B4-BE49-F238E27FC236}">
              <a16:creationId xmlns:a16="http://schemas.microsoft.com/office/drawing/2014/main" id="{103B01D9-CB02-D168-E36E-634F035D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44">
            <a:extLst>
              <a:ext uri="{FF2B5EF4-FFF2-40B4-BE49-F238E27FC236}">
                <a16:creationId xmlns:a16="http://schemas.microsoft.com/office/drawing/2014/main" id="{00D1F099-8FC1-3387-9D6C-23A718ED2F8D}"/>
              </a:ext>
            </a:extLst>
          </p:cNvPr>
          <p:cNvGrpSpPr/>
          <p:nvPr/>
        </p:nvGrpSpPr>
        <p:grpSpPr>
          <a:xfrm>
            <a:off x="7902981" y="559068"/>
            <a:ext cx="1398745" cy="1037477"/>
            <a:chOff x="6224675" y="2055325"/>
            <a:chExt cx="920550" cy="682850"/>
          </a:xfrm>
        </p:grpSpPr>
        <p:sp>
          <p:nvSpPr>
            <p:cNvPr id="407" name="Google Shape;407;p44">
              <a:extLst>
                <a:ext uri="{FF2B5EF4-FFF2-40B4-BE49-F238E27FC236}">
                  <a16:creationId xmlns:a16="http://schemas.microsoft.com/office/drawing/2014/main" id="{0B62E52F-4DEF-769D-6604-D7F1AAEA3722}"/>
                </a:ext>
              </a:extLst>
            </p:cNvPr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8" name="Google Shape;408;p44">
              <a:extLst>
                <a:ext uri="{FF2B5EF4-FFF2-40B4-BE49-F238E27FC236}">
                  <a16:creationId xmlns:a16="http://schemas.microsoft.com/office/drawing/2014/main" id="{BAF199E5-15C0-C330-9A8B-406AB9A835E9}"/>
                </a:ext>
              </a:extLst>
            </p:cNvPr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>
                <a:extLst>
                  <a:ext uri="{FF2B5EF4-FFF2-40B4-BE49-F238E27FC236}">
                    <a16:creationId xmlns:a16="http://schemas.microsoft.com/office/drawing/2014/main" id="{F723EA48-4140-280C-D8AA-2F148661B698}"/>
                  </a:ext>
                </a:extLst>
              </p:cNvPr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>
                <a:extLst>
                  <a:ext uri="{FF2B5EF4-FFF2-40B4-BE49-F238E27FC236}">
                    <a16:creationId xmlns:a16="http://schemas.microsoft.com/office/drawing/2014/main" id="{17E5DF5F-9979-E18C-E8CD-E81A595B6310}"/>
                  </a:ext>
                </a:extLst>
              </p:cNvPr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4">
                <a:extLst>
                  <a:ext uri="{FF2B5EF4-FFF2-40B4-BE49-F238E27FC236}">
                    <a16:creationId xmlns:a16="http://schemas.microsoft.com/office/drawing/2014/main" id="{62D957BB-1A2E-6CDF-E830-7B4A3597BE49}"/>
                  </a:ext>
                </a:extLst>
              </p:cNvPr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>
                <a:extLst>
                  <a:ext uri="{FF2B5EF4-FFF2-40B4-BE49-F238E27FC236}">
                    <a16:creationId xmlns:a16="http://schemas.microsoft.com/office/drawing/2014/main" id="{1848382D-C60E-8496-A2B1-A2084EA33E63}"/>
                  </a:ext>
                </a:extLst>
              </p:cNvPr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>
                <a:extLst>
                  <a:ext uri="{FF2B5EF4-FFF2-40B4-BE49-F238E27FC236}">
                    <a16:creationId xmlns:a16="http://schemas.microsoft.com/office/drawing/2014/main" id="{CBF4E232-5FC7-4B8A-0D4E-AC48AF101219}"/>
                  </a:ext>
                </a:extLst>
              </p:cNvPr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>
                <a:extLst>
                  <a:ext uri="{FF2B5EF4-FFF2-40B4-BE49-F238E27FC236}">
                    <a16:creationId xmlns:a16="http://schemas.microsoft.com/office/drawing/2014/main" id="{AEC25D50-D612-8EAE-7EC3-97C408EDA2BD}"/>
                  </a:ext>
                </a:extLst>
              </p:cNvPr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>
                <a:extLst>
                  <a:ext uri="{FF2B5EF4-FFF2-40B4-BE49-F238E27FC236}">
                    <a16:creationId xmlns:a16="http://schemas.microsoft.com/office/drawing/2014/main" id="{5DF0FA5A-B9DA-AD06-4939-D63C11767FE4}"/>
                  </a:ext>
                </a:extLst>
              </p:cNvPr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>
                <a:extLst>
                  <a:ext uri="{FF2B5EF4-FFF2-40B4-BE49-F238E27FC236}">
                    <a16:creationId xmlns:a16="http://schemas.microsoft.com/office/drawing/2014/main" id="{04161E37-473C-1CA2-210D-88AE6F72A817}"/>
                  </a:ext>
                </a:extLst>
              </p:cNvPr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4">
                <a:extLst>
                  <a:ext uri="{FF2B5EF4-FFF2-40B4-BE49-F238E27FC236}">
                    <a16:creationId xmlns:a16="http://schemas.microsoft.com/office/drawing/2014/main" id="{BA63A5B8-9F60-7B22-6FE1-9AC1200E33E3}"/>
                  </a:ext>
                </a:extLst>
              </p:cNvPr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4">
                <a:extLst>
                  <a:ext uri="{FF2B5EF4-FFF2-40B4-BE49-F238E27FC236}">
                    <a16:creationId xmlns:a16="http://schemas.microsoft.com/office/drawing/2014/main" id="{9A265577-BB6B-320E-CC33-2265CA2F4AEF}"/>
                  </a:ext>
                </a:extLst>
              </p:cNvPr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4">
                <a:extLst>
                  <a:ext uri="{FF2B5EF4-FFF2-40B4-BE49-F238E27FC236}">
                    <a16:creationId xmlns:a16="http://schemas.microsoft.com/office/drawing/2014/main" id="{617F59C7-4C36-6A20-80B5-36DF08F8A8F9}"/>
                  </a:ext>
                </a:extLst>
              </p:cNvPr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4">
                <a:extLst>
                  <a:ext uri="{FF2B5EF4-FFF2-40B4-BE49-F238E27FC236}">
                    <a16:creationId xmlns:a16="http://schemas.microsoft.com/office/drawing/2014/main" id="{F99D7A6F-6B1B-FE5F-BEDF-5815836C8227}"/>
                  </a:ext>
                </a:extLst>
              </p:cNvPr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4">
                <a:extLst>
                  <a:ext uri="{FF2B5EF4-FFF2-40B4-BE49-F238E27FC236}">
                    <a16:creationId xmlns:a16="http://schemas.microsoft.com/office/drawing/2014/main" id="{7F7B67EF-75CE-C57C-F98A-6938DC018FB3}"/>
                  </a:ext>
                </a:extLst>
              </p:cNvPr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4">
                <a:extLst>
                  <a:ext uri="{FF2B5EF4-FFF2-40B4-BE49-F238E27FC236}">
                    <a16:creationId xmlns:a16="http://schemas.microsoft.com/office/drawing/2014/main" id="{00A72CCB-75CE-0C9E-90D1-C8A7B5EF8EEE}"/>
                  </a:ext>
                </a:extLst>
              </p:cNvPr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3" name="Google Shape;423;p44">
            <a:extLst>
              <a:ext uri="{FF2B5EF4-FFF2-40B4-BE49-F238E27FC236}">
                <a16:creationId xmlns:a16="http://schemas.microsoft.com/office/drawing/2014/main" id="{0EC21859-2BE1-47A7-B9A6-3B7E296A5809}"/>
              </a:ext>
            </a:extLst>
          </p:cNvPr>
          <p:cNvGrpSpPr/>
          <p:nvPr/>
        </p:nvGrpSpPr>
        <p:grpSpPr>
          <a:xfrm>
            <a:off x="-225247" y="4479090"/>
            <a:ext cx="1398725" cy="1337420"/>
            <a:chOff x="5047850" y="2794950"/>
            <a:chExt cx="1095150" cy="1047150"/>
          </a:xfrm>
        </p:grpSpPr>
        <p:sp>
          <p:nvSpPr>
            <p:cNvPr id="424" name="Google Shape;424;p44">
              <a:extLst>
                <a:ext uri="{FF2B5EF4-FFF2-40B4-BE49-F238E27FC236}">
                  <a16:creationId xmlns:a16="http://schemas.microsoft.com/office/drawing/2014/main" id="{80EF2DD3-C8E4-C0DF-8D61-B8ECF9842144}"/>
                </a:ext>
              </a:extLst>
            </p:cNvPr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4">
              <a:extLst>
                <a:ext uri="{FF2B5EF4-FFF2-40B4-BE49-F238E27FC236}">
                  <a16:creationId xmlns:a16="http://schemas.microsoft.com/office/drawing/2014/main" id="{A0520BD6-07D0-2A05-99B7-A23D5120FEBF}"/>
                </a:ext>
              </a:extLst>
            </p:cNvPr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4">
              <a:extLst>
                <a:ext uri="{FF2B5EF4-FFF2-40B4-BE49-F238E27FC236}">
                  <a16:creationId xmlns:a16="http://schemas.microsoft.com/office/drawing/2014/main" id="{FCF47D65-F803-5D6E-4A27-BD0DCBD185B3}"/>
                </a:ext>
              </a:extLst>
            </p:cNvPr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4">
              <a:extLst>
                <a:ext uri="{FF2B5EF4-FFF2-40B4-BE49-F238E27FC236}">
                  <a16:creationId xmlns:a16="http://schemas.microsoft.com/office/drawing/2014/main" id="{29B58FEF-FCFC-0262-00E1-FC49AE31334F}"/>
                </a:ext>
              </a:extLst>
            </p:cNvPr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4">
              <a:extLst>
                <a:ext uri="{FF2B5EF4-FFF2-40B4-BE49-F238E27FC236}">
                  <a16:creationId xmlns:a16="http://schemas.microsoft.com/office/drawing/2014/main" id="{D0B80492-389E-0A1D-07F3-0792B8017329}"/>
                </a:ext>
              </a:extLst>
            </p:cNvPr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4">
              <a:extLst>
                <a:ext uri="{FF2B5EF4-FFF2-40B4-BE49-F238E27FC236}">
                  <a16:creationId xmlns:a16="http://schemas.microsoft.com/office/drawing/2014/main" id="{7ADF5BF4-9675-A241-E10E-BB3813BAD963}"/>
                </a:ext>
              </a:extLst>
            </p:cNvPr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4">
              <a:extLst>
                <a:ext uri="{FF2B5EF4-FFF2-40B4-BE49-F238E27FC236}">
                  <a16:creationId xmlns:a16="http://schemas.microsoft.com/office/drawing/2014/main" id="{1915B9B7-95C7-E50B-1EC3-2B037FF6DF9B}"/>
                </a:ext>
              </a:extLst>
            </p:cNvPr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4">
              <a:extLst>
                <a:ext uri="{FF2B5EF4-FFF2-40B4-BE49-F238E27FC236}">
                  <a16:creationId xmlns:a16="http://schemas.microsoft.com/office/drawing/2014/main" id="{E980AF01-E86C-EAB0-1970-A4051BF2A755}"/>
                </a:ext>
              </a:extLst>
            </p:cNvPr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4">
              <a:extLst>
                <a:ext uri="{FF2B5EF4-FFF2-40B4-BE49-F238E27FC236}">
                  <a16:creationId xmlns:a16="http://schemas.microsoft.com/office/drawing/2014/main" id="{89240B48-4202-2DAA-C093-E071E9365EFE}"/>
                </a:ext>
              </a:extLst>
            </p:cNvPr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4">
              <a:extLst>
                <a:ext uri="{FF2B5EF4-FFF2-40B4-BE49-F238E27FC236}">
                  <a16:creationId xmlns:a16="http://schemas.microsoft.com/office/drawing/2014/main" id="{5C9F4961-EBBB-95C5-80F6-AC098378D2D2}"/>
                </a:ext>
              </a:extLst>
            </p:cNvPr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4">
              <a:extLst>
                <a:ext uri="{FF2B5EF4-FFF2-40B4-BE49-F238E27FC236}">
                  <a16:creationId xmlns:a16="http://schemas.microsoft.com/office/drawing/2014/main" id="{FEF122B9-FF0C-E5E3-971F-CC10C7514560}"/>
                </a:ext>
              </a:extLst>
            </p:cNvPr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4">
              <a:extLst>
                <a:ext uri="{FF2B5EF4-FFF2-40B4-BE49-F238E27FC236}">
                  <a16:creationId xmlns:a16="http://schemas.microsoft.com/office/drawing/2014/main" id="{50469BCD-6557-E9C9-130E-3B6ACC1E461A}"/>
                </a:ext>
              </a:extLst>
            </p:cNvPr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4">
              <a:extLst>
                <a:ext uri="{FF2B5EF4-FFF2-40B4-BE49-F238E27FC236}">
                  <a16:creationId xmlns:a16="http://schemas.microsoft.com/office/drawing/2014/main" id="{6EFD515E-6F84-DA45-4EA3-55C6D75E9546}"/>
                </a:ext>
              </a:extLst>
            </p:cNvPr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4">
              <a:extLst>
                <a:ext uri="{FF2B5EF4-FFF2-40B4-BE49-F238E27FC236}">
                  <a16:creationId xmlns:a16="http://schemas.microsoft.com/office/drawing/2014/main" id="{655941E3-C6E1-1689-EEB5-1CDCAF308194}"/>
                </a:ext>
              </a:extLst>
            </p:cNvPr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4">
              <a:extLst>
                <a:ext uri="{FF2B5EF4-FFF2-40B4-BE49-F238E27FC236}">
                  <a16:creationId xmlns:a16="http://schemas.microsoft.com/office/drawing/2014/main" id="{39D858E7-CC57-1F10-0CA7-8210BAA0525B}"/>
                </a:ext>
              </a:extLst>
            </p:cNvPr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44">
            <a:extLst>
              <a:ext uri="{FF2B5EF4-FFF2-40B4-BE49-F238E27FC236}">
                <a16:creationId xmlns:a16="http://schemas.microsoft.com/office/drawing/2014/main" id="{3198DDD4-C54F-97A3-47D9-665159FA9103}"/>
              </a:ext>
            </a:extLst>
          </p:cNvPr>
          <p:cNvGrpSpPr/>
          <p:nvPr/>
        </p:nvGrpSpPr>
        <p:grpSpPr>
          <a:xfrm>
            <a:off x="292306" y="720005"/>
            <a:ext cx="490699" cy="626435"/>
            <a:chOff x="5905475" y="2032050"/>
            <a:chExt cx="454350" cy="580175"/>
          </a:xfrm>
        </p:grpSpPr>
        <p:sp>
          <p:nvSpPr>
            <p:cNvPr id="440" name="Google Shape;440;p44">
              <a:extLst>
                <a:ext uri="{FF2B5EF4-FFF2-40B4-BE49-F238E27FC236}">
                  <a16:creationId xmlns:a16="http://schemas.microsoft.com/office/drawing/2014/main" id="{CF797CA9-C626-DBF8-5A8B-35D46770E617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4">
              <a:extLst>
                <a:ext uri="{FF2B5EF4-FFF2-40B4-BE49-F238E27FC236}">
                  <a16:creationId xmlns:a16="http://schemas.microsoft.com/office/drawing/2014/main" id="{5B000032-AA31-60E5-0EDD-97EF166ADF53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4">
              <a:extLst>
                <a:ext uri="{FF2B5EF4-FFF2-40B4-BE49-F238E27FC236}">
                  <a16:creationId xmlns:a16="http://schemas.microsoft.com/office/drawing/2014/main" id="{3B51E64D-4394-0054-B0B7-EB1B00379938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4">
              <a:extLst>
                <a:ext uri="{FF2B5EF4-FFF2-40B4-BE49-F238E27FC236}">
                  <a16:creationId xmlns:a16="http://schemas.microsoft.com/office/drawing/2014/main" id="{4659089B-AD2F-41E0-45B6-7AE65F7813CE}"/>
                </a:ext>
              </a:extLst>
            </p:cNvPr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4">
              <a:extLst>
                <a:ext uri="{FF2B5EF4-FFF2-40B4-BE49-F238E27FC236}">
                  <a16:creationId xmlns:a16="http://schemas.microsoft.com/office/drawing/2014/main" id="{4E751E05-0FE5-6B17-1337-671D674B02E9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4">
              <a:extLst>
                <a:ext uri="{FF2B5EF4-FFF2-40B4-BE49-F238E27FC236}">
                  <a16:creationId xmlns:a16="http://schemas.microsoft.com/office/drawing/2014/main" id="{AD14C972-9D8E-FDCF-1DCF-8946CD139798}"/>
                </a:ext>
              </a:extLst>
            </p:cNvPr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44">
            <a:extLst>
              <a:ext uri="{FF2B5EF4-FFF2-40B4-BE49-F238E27FC236}">
                <a16:creationId xmlns:a16="http://schemas.microsoft.com/office/drawing/2014/main" id="{2EBC39D2-D3DB-46AE-FA99-0A654D588534}"/>
              </a:ext>
            </a:extLst>
          </p:cNvPr>
          <p:cNvGrpSpPr/>
          <p:nvPr/>
        </p:nvGrpSpPr>
        <p:grpSpPr>
          <a:xfrm>
            <a:off x="8113310" y="4517770"/>
            <a:ext cx="605796" cy="1298711"/>
            <a:chOff x="7941975" y="230788"/>
            <a:chExt cx="339775" cy="728413"/>
          </a:xfrm>
        </p:grpSpPr>
        <p:sp>
          <p:nvSpPr>
            <p:cNvPr id="447" name="Google Shape;447;p44">
              <a:extLst>
                <a:ext uri="{FF2B5EF4-FFF2-40B4-BE49-F238E27FC236}">
                  <a16:creationId xmlns:a16="http://schemas.microsoft.com/office/drawing/2014/main" id="{E206AD07-534B-AA0E-F8EC-EA1401977DD6}"/>
                </a:ext>
              </a:extLst>
            </p:cNvPr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4">
              <a:extLst>
                <a:ext uri="{FF2B5EF4-FFF2-40B4-BE49-F238E27FC236}">
                  <a16:creationId xmlns:a16="http://schemas.microsoft.com/office/drawing/2014/main" id="{38F56366-4EB0-37D9-E982-CDE82A3E1C11}"/>
                </a:ext>
              </a:extLst>
            </p:cNvPr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4">
              <a:extLst>
                <a:ext uri="{FF2B5EF4-FFF2-40B4-BE49-F238E27FC236}">
                  <a16:creationId xmlns:a16="http://schemas.microsoft.com/office/drawing/2014/main" id="{666C6BB1-C9F2-3ECD-EAB2-BC47FA9AD474}"/>
                </a:ext>
              </a:extLst>
            </p:cNvPr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4">
              <a:extLst>
                <a:ext uri="{FF2B5EF4-FFF2-40B4-BE49-F238E27FC236}">
                  <a16:creationId xmlns:a16="http://schemas.microsoft.com/office/drawing/2014/main" id="{EF11B75C-CF89-9000-78FE-44B7851D0F74}"/>
                </a:ext>
              </a:extLst>
            </p:cNvPr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4">
              <a:extLst>
                <a:ext uri="{FF2B5EF4-FFF2-40B4-BE49-F238E27FC236}">
                  <a16:creationId xmlns:a16="http://schemas.microsoft.com/office/drawing/2014/main" id="{A8B82F2D-D2A2-5BB0-5923-0BEFE0DB65C8}"/>
                </a:ext>
              </a:extLst>
            </p:cNvPr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4">
              <a:extLst>
                <a:ext uri="{FF2B5EF4-FFF2-40B4-BE49-F238E27FC236}">
                  <a16:creationId xmlns:a16="http://schemas.microsoft.com/office/drawing/2014/main" id="{E85628EE-3986-AC27-7599-0A0A35400A45}"/>
                </a:ext>
              </a:extLst>
            </p:cNvPr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4">
              <a:extLst>
                <a:ext uri="{FF2B5EF4-FFF2-40B4-BE49-F238E27FC236}">
                  <a16:creationId xmlns:a16="http://schemas.microsoft.com/office/drawing/2014/main" id="{90F1316D-1ADC-6CC9-FE15-66631C309687}"/>
                </a:ext>
              </a:extLst>
            </p:cNvPr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4">
              <a:extLst>
                <a:ext uri="{FF2B5EF4-FFF2-40B4-BE49-F238E27FC236}">
                  <a16:creationId xmlns:a16="http://schemas.microsoft.com/office/drawing/2014/main" id="{75BCE2FB-0E0C-BF5F-09C1-2E39ED5512C0}"/>
                </a:ext>
              </a:extLst>
            </p:cNvPr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4">
              <a:extLst>
                <a:ext uri="{FF2B5EF4-FFF2-40B4-BE49-F238E27FC236}">
                  <a16:creationId xmlns:a16="http://schemas.microsoft.com/office/drawing/2014/main" id="{3823B272-F171-E11B-4F3F-155F2375C72E}"/>
                </a:ext>
              </a:extLst>
            </p:cNvPr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4">
              <a:extLst>
                <a:ext uri="{FF2B5EF4-FFF2-40B4-BE49-F238E27FC236}">
                  <a16:creationId xmlns:a16="http://schemas.microsoft.com/office/drawing/2014/main" id="{ED8AE9A9-70EC-6020-0D8C-4C33076FA34C}"/>
                </a:ext>
              </a:extLst>
            </p:cNvPr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4">
              <a:extLst>
                <a:ext uri="{FF2B5EF4-FFF2-40B4-BE49-F238E27FC236}">
                  <a16:creationId xmlns:a16="http://schemas.microsoft.com/office/drawing/2014/main" id="{AA88C196-0680-5251-B4A7-D2F943375B10}"/>
                </a:ext>
              </a:extLst>
            </p:cNvPr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44">
            <a:extLst>
              <a:ext uri="{FF2B5EF4-FFF2-40B4-BE49-F238E27FC236}">
                <a16:creationId xmlns:a16="http://schemas.microsoft.com/office/drawing/2014/main" id="{65086AB0-E696-9718-0F02-8852310F26F3}"/>
              </a:ext>
            </a:extLst>
          </p:cNvPr>
          <p:cNvGrpSpPr/>
          <p:nvPr/>
        </p:nvGrpSpPr>
        <p:grpSpPr>
          <a:xfrm>
            <a:off x="7494540" y="5590731"/>
            <a:ext cx="228277" cy="344177"/>
            <a:chOff x="7509313" y="3231788"/>
            <a:chExt cx="249575" cy="365575"/>
          </a:xfrm>
        </p:grpSpPr>
        <p:sp>
          <p:nvSpPr>
            <p:cNvPr id="459" name="Google Shape;459;p44">
              <a:extLst>
                <a:ext uri="{FF2B5EF4-FFF2-40B4-BE49-F238E27FC236}">
                  <a16:creationId xmlns:a16="http://schemas.microsoft.com/office/drawing/2014/main" id="{14E7E1EB-CCF6-9990-098F-19A2B9CABB00}"/>
                </a:ext>
              </a:extLst>
            </p:cNvPr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4">
              <a:extLst>
                <a:ext uri="{FF2B5EF4-FFF2-40B4-BE49-F238E27FC236}">
                  <a16:creationId xmlns:a16="http://schemas.microsoft.com/office/drawing/2014/main" id="{886BE52F-6CA9-D795-D4E1-53EA7F76C711}"/>
                </a:ext>
              </a:extLst>
            </p:cNvPr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4">
              <a:extLst>
                <a:ext uri="{FF2B5EF4-FFF2-40B4-BE49-F238E27FC236}">
                  <a16:creationId xmlns:a16="http://schemas.microsoft.com/office/drawing/2014/main" id="{3FFB304B-EA87-9824-2324-6E4766F68422}"/>
                </a:ext>
              </a:extLst>
            </p:cNvPr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44">
            <a:extLst>
              <a:ext uri="{FF2B5EF4-FFF2-40B4-BE49-F238E27FC236}">
                <a16:creationId xmlns:a16="http://schemas.microsoft.com/office/drawing/2014/main" id="{80FA3003-DEFA-997E-4EA4-A2DEC8165396}"/>
              </a:ext>
            </a:extLst>
          </p:cNvPr>
          <p:cNvGrpSpPr/>
          <p:nvPr/>
        </p:nvGrpSpPr>
        <p:grpSpPr>
          <a:xfrm>
            <a:off x="9344484" y="2011790"/>
            <a:ext cx="363531" cy="443444"/>
            <a:chOff x="8203301" y="1315421"/>
            <a:chExt cx="307868" cy="375546"/>
          </a:xfrm>
        </p:grpSpPr>
        <p:sp>
          <p:nvSpPr>
            <p:cNvPr id="463" name="Google Shape;463;p44">
              <a:extLst>
                <a:ext uri="{FF2B5EF4-FFF2-40B4-BE49-F238E27FC236}">
                  <a16:creationId xmlns:a16="http://schemas.microsoft.com/office/drawing/2014/main" id="{339F85D8-177D-E452-135D-F96F8CCADA60}"/>
                </a:ext>
              </a:extLst>
            </p:cNvPr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4">
              <a:extLst>
                <a:ext uri="{FF2B5EF4-FFF2-40B4-BE49-F238E27FC236}">
                  <a16:creationId xmlns:a16="http://schemas.microsoft.com/office/drawing/2014/main" id="{D90A51F1-C247-E0E0-11B7-C280E807CB20}"/>
                </a:ext>
              </a:extLst>
            </p:cNvPr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4">
              <a:extLst>
                <a:ext uri="{FF2B5EF4-FFF2-40B4-BE49-F238E27FC236}">
                  <a16:creationId xmlns:a16="http://schemas.microsoft.com/office/drawing/2014/main" id="{1DDD4899-A758-419F-1BA7-4DD8442CEAD9}"/>
                </a:ext>
              </a:extLst>
            </p:cNvPr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4">
              <a:extLst>
                <a:ext uri="{FF2B5EF4-FFF2-40B4-BE49-F238E27FC236}">
                  <a16:creationId xmlns:a16="http://schemas.microsoft.com/office/drawing/2014/main" id="{B4FE1074-A2AC-307B-9807-5F8B530FFEBD}"/>
                </a:ext>
              </a:extLst>
            </p:cNvPr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4">
              <a:extLst>
                <a:ext uri="{FF2B5EF4-FFF2-40B4-BE49-F238E27FC236}">
                  <a16:creationId xmlns:a16="http://schemas.microsoft.com/office/drawing/2014/main" id="{DB9DD37F-4BC0-51B2-6A45-91F170A03ACC}"/>
                </a:ext>
              </a:extLst>
            </p:cNvPr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4">
              <a:extLst>
                <a:ext uri="{FF2B5EF4-FFF2-40B4-BE49-F238E27FC236}">
                  <a16:creationId xmlns:a16="http://schemas.microsoft.com/office/drawing/2014/main" id="{95045869-58DB-C5C9-63B1-14CEDBF394CB}"/>
                </a:ext>
              </a:extLst>
            </p:cNvPr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44">
            <a:extLst>
              <a:ext uri="{FF2B5EF4-FFF2-40B4-BE49-F238E27FC236}">
                <a16:creationId xmlns:a16="http://schemas.microsoft.com/office/drawing/2014/main" id="{DC1B7D8A-2EF2-8B65-3C54-3038BC907FED}"/>
              </a:ext>
            </a:extLst>
          </p:cNvPr>
          <p:cNvGrpSpPr/>
          <p:nvPr/>
        </p:nvGrpSpPr>
        <p:grpSpPr>
          <a:xfrm rot="-876443">
            <a:off x="-163311" y="1538213"/>
            <a:ext cx="517212" cy="1104860"/>
            <a:chOff x="5716500" y="4072075"/>
            <a:chExt cx="387900" cy="828625"/>
          </a:xfrm>
        </p:grpSpPr>
        <p:sp>
          <p:nvSpPr>
            <p:cNvPr id="470" name="Google Shape;470;p44">
              <a:extLst>
                <a:ext uri="{FF2B5EF4-FFF2-40B4-BE49-F238E27FC236}">
                  <a16:creationId xmlns:a16="http://schemas.microsoft.com/office/drawing/2014/main" id="{C1D72D28-B066-FF65-BC46-E01B93EE1C67}"/>
                </a:ext>
              </a:extLst>
            </p:cNvPr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4">
              <a:extLst>
                <a:ext uri="{FF2B5EF4-FFF2-40B4-BE49-F238E27FC236}">
                  <a16:creationId xmlns:a16="http://schemas.microsoft.com/office/drawing/2014/main" id="{3994FC1A-6C8F-DE77-4C9C-93977DA37FE8}"/>
                </a:ext>
              </a:extLst>
            </p:cNvPr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4">
              <a:extLst>
                <a:ext uri="{FF2B5EF4-FFF2-40B4-BE49-F238E27FC236}">
                  <a16:creationId xmlns:a16="http://schemas.microsoft.com/office/drawing/2014/main" id="{79D9716C-E9F7-8467-B325-38D180C7F779}"/>
                </a:ext>
              </a:extLst>
            </p:cNvPr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4">
              <a:extLst>
                <a:ext uri="{FF2B5EF4-FFF2-40B4-BE49-F238E27FC236}">
                  <a16:creationId xmlns:a16="http://schemas.microsoft.com/office/drawing/2014/main" id="{5DF92E7C-0598-83CE-6D3C-71EF81F1F90D}"/>
                </a:ext>
              </a:extLst>
            </p:cNvPr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4">
              <a:extLst>
                <a:ext uri="{FF2B5EF4-FFF2-40B4-BE49-F238E27FC236}">
                  <a16:creationId xmlns:a16="http://schemas.microsoft.com/office/drawing/2014/main" id="{0900DF9E-0EDB-B252-790E-F8D19368096E}"/>
                </a:ext>
              </a:extLst>
            </p:cNvPr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4">
              <a:extLst>
                <a:ext uri="{FF2B5EF4-FFF2-40B4-BE49-F238E27FC236}">
                  <a16:creationId xmlns:a16="http://schemas.microsoft.com/office/drawing/2014/main" id="{F2AB2E53-4BD7-6EB3-814A-F43F9D597B7A}"/>
                </a:ext>
              </a:extLst>
            </p:cNvPr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4">
              <a:extLst>
                <a:ext uri="{FF2B5EF4-FFF2-40B4-BE49-F238E27FC236}">
                  <a16:creationId xmlns:a16="http://schemas.microsoft.com/office/drawing/2014/main" id="{18145252-E82C-1E81-FE6F-C232723F5E5F}"/>
                </a:ext>
              </a:extLst>
            </p:cNvPr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4">
              <a:extLst>
                <a:ext uri="{FF2B5EF4-FFF2-40B4-BE49-F238E27FC236}">
                  <a16:creationId xmlns:a16="http://schemas.microsoft.com/office/drawing/2014/main" id="{F927EA9D-33E6-4039-D701-89A194B05A6F}"/>
                </a:ext>
              </a:extLst>
            </p:cNvPr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4">
              <a:extLst>
                <a:ext uri="{FF2B5EF4-FFF2-40B4-BE49-F238E27FC236}">
                  <a16:creationId xmlns:a16="http://schemas.microsoft.com/office/drawing/2014/main" id="{6913BED1-74E0-71D2-DB7D-873DA43F6CB2}"/>
                </a:ext>
              </a:extLst>
            </p:cNvPr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4">
              <a:extLst>
                <a:ext uri="{FF2B5EF4-FFF2-40B4-BE49-F238E27FC236}">
                  <a16:creationId xmlns:a16="http://schemas.microsoft.com/office/drawing/2014/main" id="{A4F5E57C-3E7B-8F28-36E8-259868AF826E}"/>
                </a:ext>
              </a:extLst>
            </p:cNvPr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4">
              <a:extLst>
                <a:ext uri="{FF2B5EF4-FFF2-40B4-BE49-F238E27FC236}">
                  <a16:creationId xmlns:a16="http://schemas.microsoft.com/office/drawing/2014/main" id="{79B75D3B-5198-AD83-29B9-097B293FE8A3}"/>
                </a:ext>
              </a:extLst>
            </p:cNvPr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4">
              <a:extLst>
                <a:ext uri="{FF2B5EF4-FFF2-40B4-BE49-F238E27FC236}">
                  <a16:creationId xmlns:a16="http://schemas.microsoft.com/office/drawing/2014/main" id="{58EB6BC9-C351-8ED9-4D39-E3C23B38D182}"/>
                </a:ext>
              </a:extLst>
            </p:cNvPr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4">
              <a:extLst>
                <a:ext uri="{FF2B5EF4-FFF2-40B4-BE49-F238E27FC236}">
                  <a16:creationId xmlns:a16="http://schemas.microsoft.com/office/drawing/2014/main" id="{33284771-2302-263D-39AC-AADBD58BB24B}"/>
                </a:ext>
              </a:extLst>
            </p:cNvPr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4">
              <a:extLst>
                <a:ext uri="{FF2B5EF4-FFF2-40B4-BE49-F238E27FC236}">
                  <a16:creationId xmlns:a16="http://schemas.microsoft.com/office/drawing/2014/main" id="{B92BF61C-0F41-445F-D08F-5B4C1A3AEFBB}"/>
                </a:ext>
              </a:extLst>
            </p:cNvPr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44">
            <a:extLst>
              <a:ext uri="{FF2B5EF4-FFF2-40B4-BE49-F238E27FC236}">
                <a16:creationId xmlns:a16="http://schemas.microsoft.com/office/drawing/2014/main" id="{9CE030F8-C147-26D8-CA11-64A818E4332D}"/>
              </a:ext>
            </a:extLst>
          </p:cNvPr>
          <p:cNvGrpSpPr/>
          <p:nvPr/>
        </p:nvGrpSpPr>
        <p:grpSpPr>
          <a:xfrm rot="5973186">
            <a:off x="8708573" y="3371304"/>
            <a:ext cx="700961" cy="571520"/>
            <a:chOff x="5426900" y="3064075"/>
            <a:chExt cx="281450" cy="229525"/>
          </a:xfrm>
        </p:grpSpPr>
        <p:sp>
          <p:nvSpPr>
            <p:cNvPr id="485" name="Google Shape;485;p44">
              <a:extLst>
                <a:ext uri="{FF2B5EF4-FFF2-40B4-BE49-F238E27FC236}">
                  <a16:creationId xmlns:a16="http://schemas.microsoft.com/office/drawing/2014/main" id="{BEA6CB7E-AD77-841C-80DF-E59904E4231D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4">
              <a:extLst>
                <a:ext uri="{FF2B5EF4-FFF2-40B4-BE49-F238E27FC236}">
                  <a16:creationId xmlns:a16="http://schemas.microsoft.com/office/drawing/2014/main" id="{7BE15BA7-983C-93EF-BE48-0C34DB0D8BBF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4">
              <a:extLst>
                <a:ext uri="{FF2B5EF4-FFF2-40B4-BE49-F238E27FC236}">
                  <a16:creationId xmlns:a16="http://schemas.microsoft.com/office/drawing/2014/main" id="{E80C9829-058B-7634-CA8F-9D8B6187D40D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4">
              <a:extLst>
                <a:ext uri="{FF2B5EF4-FFF2-40B4-BE49-F238E27FC236}">
                  <a16:creationId xmlns:a16="http://schemas.microsoft.com/office/drawing/2014/main" id="{5F6000CC-D1B1-5B54-BF83-9C4E40E29E36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4">
              <a:extLst>
                <a:ext uri="{FF2B5EF4-FFF2-40B4-BE49-F238E27FC236}">
                  <a16:creationId xmlns:a16="http://schemas.microsoft.com/office/drawing/2014/main" id="{05E899B1-A881-6FDC-0705-3E03915063B1}"/>
                </a:ext>
              </a:extLst>
            </p:cNvPr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4">
              <a:extLst>
                <a:ext uri="{FF2B5EF4-FFF2-40B4-BE49-F238E27FC236}">
                  <a16:creationId xmlns:a16="http://schemas.microsoft.com/office/drawing/2014/main" id="{3E227F6A-33C2-EACB-2751-7A995205D3A4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4">
              <a:extLst>
                <a:ext uri="{FF2B5EF4-FFF2-40B4-BE49-F238E27FC236}">
                  <a16:creationId xmlns:a16="http://schemas.microsoft.com/office/drawing/2014/main" id="{4205952B-B610-7D81-254F-34BFA86B5353}"/>
                </a:ext>
              </a:extLst>
            </p:cNvPr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4">
              <a:extLst>
                <a:ext uri="{FF2B5EF4-FFF2-40B4-BE49-F238E27FC236}">
                  <a16:creationId xmlns:a16="http://schemas.microsoft.com/office/drawing/2014/main" id="{416A3B70-6F65-1751-96D0-38D78E5277A2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4">
              <a:extLst>
                <a:ext uri="{FF2B5EF4-FFF2-40B4-BE49-F238E27FC236}">
                  <a16:creationId xmlns:a16="http://schemas.microsoft.com/office/drawing/2014/main" id="{7A86A27C-BFFE-9618-938D-E4379A8D526A}"/>
                </a:ext>
              </a:extLst>
            </p:cNvPr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328AB11-D56B-B615-E323-710975C434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33" end="759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670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0AC2-11BE-CDBE-355B-261C25E00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2ED1F-29C1-1813-42AE-CA278B510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7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-1054679" y="439307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29519" y="68329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UTM Duepuntozero" panose="0204060305050602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998569" y="431794"/>
            <a:ext cx="7667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5A486-749B-FCCC-298E-1AFE9E29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7" y="2281704"/>
            <a:ext cx="1956330" cy="21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345377" y="415524"/>
            <a:ext cx="3125641" cy="1323439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>
              <a:defRPr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675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133" y="1718734"/>
            <a:ext cx="495300" cy="3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4" y="1991789"/>
            <a:ext cx="495300" cy="3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18" y="1077389"/>
            <a:ext cx="825500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041A319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-802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016" y="3159299"/>
            <a:ext cx="503343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3" name="Group 262"/>
          <p:cNvGrpSpPr>
            <a:grpSpLocks/>
          </p:cNvGrpSpPr>
          <p:nvPr/>
        </p:nvGrpSpPr>
        <p:grpSpPr bwMode="auto">
          <a:xfrm>
            <a:off x="2644758" y="685804"/>
            <a:ext cx="5895997" cy="5791201"/>
            <a:chOff x="3932069" y="63583"/>
            <a:chExt cx="6587443" cy="6642951"/>
          </a:xfrm>
        </p:grpSpPr>
        <p:sp>
          <p:nvSpPr>
            <p:cNvPr id="28686" name="TextBox 263"/>
            <p:cNvSpPr txBox="1">
              <a:spLocks noChangeArrowheads="1"/>
            </p:cNvSpPr>
            <p:nvPr/>
          </p:nvSpPr>
          <p:spPr bwMode="auto">
            <a:xfrm rot="5611602">
              <a:off x="6271998" y="961817"/>
              <a:ext cx="22239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>
                  <a:solidFill>
                    <a:schemeClr val="bg1"/>
                  </a:solidFill>
                  <a:latin typeface="HP001 4 hàng"/>
                </a:rPr>
                <a:t>Thanh Tùng</a:t>
              </a:r>
            </a:p>
          </p:txBody>
        </p:sp>
        <p:sp>
          <p:nvSpPr>
            <p:cNvPr id="28687" name="TextBox 264"/>
            <p:cNvSpPr txBox="1">
              <a:spLocks noChangeArrowheads="1"/>
            </p:cNvSpPr>
            <p:nvPr/>
          </p:nvSpPr>
          <p:spPr bwMode="auto">
            <a:xfrm rot="5217707">
              <a:off x="5916635" y="1011420"/>
              <a:ext cx="225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HP001 4 hàng"/>
                </a:rPr>
                <a:t>Thùy Trâm</a:t>
              </a:r>
            </a:p>
          </p:txBody>
        </p:sp>
        <p:grpSp>
          <p:nvGrpSpPr>
            <p:cNvPr id="28688" name="Group 265"/>
            <p:cNvGrpSpPr>
              <a:grpSpLocks/>
            </p:cNvGrpSpPr>
            <p:nvPr/>
          </p:nvGrpSpPr>
          <p:grpSpPr bwMode="auto">
            <a:xfrm>
              <a:off x="3986564" y="129469"/>
              <a:ext cx="6478235" cy="6494229"/>
              <a:chOff x="4167188" y="1495426"/>
              <a:chExt cx="3857626" cy="3867150"/>
            </a:xfrm>
          </p:grpSpPr>
          <p:sp>
            <p:nvSpPr>
              <p:cNvPr id="28732" name="Freeform 5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3" name="Freeform 6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4" name="Freeform 7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ED7D3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5" name="Freeform 8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6" name="Freeform 9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7" name="Freeform 10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8" name="Freeform 11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9" name="Freeform 12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0" name="Freeform 13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4472C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1" name="Freeform 14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2" name="Freeform 15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3" name="Freeform 16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4" name="Freeform 17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5" name="Freeform 18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6" name="Freeform 19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9E480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7" name="Freeform 20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8" name="Freeform 21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63636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9" name="Freeform 22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0" name="Freeform 23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rgbClr val="997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1" name="Freeform 24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2" name="Freeform 25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  <a:close/>
                  </a:path>
                </a:pathLst>
              </a:custGeom>
              <a:solidFill>
                <a:srgbClr val="26447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3" name="Freeform 26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4" name="Freeform 27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  <a:close/>
                  </a:path>
                </a:pathLst>
              </a:custGeom>
              <a:solidFill>
                <a:srgbClr val="43682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5" name="Freeform 28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6" name="Freeform 29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  <a:close/>
                  </a:path>
                </a:pathLst>
              </a:custGeom>
              <a:solidFill>
                <a:srgbClr val="7CAF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7" name="Freeform 30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8" name="Freeform 31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9" name="Freeform 32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0" name="Freeform 33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1" name="Freeform 34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2" name="Freeform 35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3" name="Freeform 36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4" name="Freeform 37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  <a:close/>
                  </a:path>
                </a:pathLst>
              </a:custGeom>
              <a:solidFill>
                <a:srgbClr val="698ED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5" name="Freeform 38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6" name="Freeform 39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  <a:close/>
                  </a:path>
                </a:pathLst>
              </a:custGeom>
              <a:solidFill>
                <a:srgbClr val="8CC16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7" name="Freeform 40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8" name="Freeform 41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  <a:close/>
                  </a:path>
                </a:pathLst>
              </a:custGeom>
              <a:solidFill>
                <a:srgbClr val="327DC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9" name="Freeform 42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0" name="Freeform 43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  <a:close/>
                  </a:path>
                </a:pathLst>
              </a:custGeom>
              <a:solidFill>
                <a:srgbClr val="D2601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1" name="Freeform 44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2" name="Freeform 45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3" name="Freeform 46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4" name="Freeform 47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CC9A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5" name="Freeform 48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6" name="Freeform 49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7" name="Freeform 50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8" name="Freeform 51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  <a:close/>
                  </a:path>
                </a:pathLst>
              </a:custGeom>
              <a:solidFill>
                <a:srgbClr val="5A8A3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9" name="Freeform 52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0" name="Freeform 53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  <a:close/>
                  </a:path>
                </a:pathLst>
              </a:custGeom>
              <a:solidFill>
                <a:srgbClr val="9DC3E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1" name="Freeform 54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2" name="Freeform 55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  <a:close/>
                  </a:path>
                </a:pathLst>
              </a:custGeom>
              <a:solidFill>
                <a:srgbClr val="F4B18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3" name="Freeform 56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4" name="Freeform 57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5" name="Freeform 58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6" name="Freeform 59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7" name="Freeform 60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8" name="Freeform 61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  <a:close/>
                  </a:path>
                </a:pathLst>
              </a:custGeom>
              <a:solidFill>
                <a:srgbClr val="8FAAD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9" name="Freeform 62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0" name="Freeform 63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1" name="Freeform 64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2" name="Freeform 65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  <a:close/>
                  </a:path>
                </a:pathLst>
              </a:custGeom>
              <a:solidFill>
                <a:srgbClr val="1F4E7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3" name="Freeform 66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4" name="Freeform 67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  <a:close/>
                  </a:path>
                </a:pathLst>
              </a:custGeom>
              <a:solidFill>
                <a:srgbClr val="843C0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 dirty="0"/>
              </a:p>
            </p:txBody>
          </p:sp>
          <p:sp>
            <p:nvSpPr>
              <p:cNvPr id="28795" name="Freeform 68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6" name="Freeform 69"/>
              <p:cNvSpPr>
                <a:spLocks/>
              </p:cNvSpPr>
              <p:nvPr/>
            </p:nvSpPr>
            <p:spPr bwMode="auto">
              <a:xfrm>
                <a:off x="4167188" y="3217863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52525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7" name="Freeform 70"/>
              <p:cNvSpPr>
                <a:spLocks/>
              </p:cNvSpPr>
              <p:nvPr/>
            </p:nvSpPr>
            <p:spPr bwMode="auto">
              <a:xfrm>
                <a:off x="4167188" y="3217863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8" name="Freeform 71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7F6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9" name="Freeform 72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0" name="Freeform 73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1" name="Freeform 74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2" name="Freeform 75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38572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3" name="Freeform 76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4" name="Freeform 77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5" name="Freeform 78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6" name="Freeform 79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F2A46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7" name="Freeform 80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8" name="Freeform 81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9" name="Freeform 82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0" name="Freeform 83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D3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1" name="Freeform 84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2" name="Freeform 85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7C9CD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3" name="Freeform 86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4" name="Freeform 87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5" name="Freeform 88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6" name="Freeform 89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7" name="Freeform 90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</p:grpSp>
        <p:sp>
          <p:nvSpPr>
            <p:cNvPr id="28689" name="TextBox 266"/>
            <p:cNvSpPr txBox="1">
              <a:spLocks noChangeArrowheads="1"/>
            </p:cNvSpPr>
            <p:nvPr/>
          </p:nvSpPr>
          <p:spPr bwMode="auto">
            <a:xfrm rot="6572771">
              <a:off x="7067835" y="1005900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P. Trang</a:t>
              </a:r>
            </a:p>
          </p:txBody>
        </p:sp>
        <p:sp>
          <p:nvSpPr>
            <p:cNvPr id="28690" name="TextBox 267"/>
            <p:cNvSpPr txBox="1">
              <a:spLocks noChangeArrowheads="1"/>
            </p:cNvSpPr>
            <p:nvPr/>
          </p:nvSpPr>
          <p:spPr bwMode="auto">
            <a:xfrm rot="6047864">
              <a:off x="6388799" y="1187293"/>
              <a:ext cx="250652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Thơm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 rot="6926774">
              <a:off x="7550100" y="1005300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H. Trang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 rot="4360583">
              <a:off x="5695641" y="976165"/>
              <a:ext cx="2170613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A. </a:t>
              </a: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Dương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693" name="TextBox 270"/>
            <p:cNvSpPr txBox="1">
              <a:spLocks noChangeArrowheads="1"/>
            </p:cNvSpPr>
            <p:nvPr/>
          </p:nvSpPr>
          <p:spPr bwMode="auto">
            <a:xfrm rot="3976632">
              <a:off x="5382456" y="1083914"/>
              <a:ext cx="197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HP001 4 hàng"/>
                </a:rPr>
                <a:t>Hoa</a:t>
              </a:r>
            </a:p>
          </p:txBody>
        </p:sp>
        <p:sp>
          <p:nvSpPr>
            <p:cNvPr id="28694" name="TextBox 271"/>
            <p:cNvSpPr txBox="1">
              <a:spLocks noChangeArrowheads="1"/>
            </p:cNvSpPr>
            <p:nvPr/>
          </p:nvSpPr>
          <p:spPr bwMode="auto">
            <a:xfrm rot="18131563">
              <a:off x="5080499" y="512811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C00000"/>
                  </a:solidFill>
                  <a:latin typeface="HP001 4 hàng"/>
                </a:rPr>
                <a:t>Hiền</a:t>
              </a:r>
              <a:endParaRPr lang="en-US" sz="2000" b="1" dirty="0">
                <a:solidFill>
                  <a:srgbClr val="C00000"/>
                </a:solidFill>
                <a:latin typeface="HP001 4 hàng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2076132">
              <a:off x="4454367" y="1836527"/>
              <a:ext cx="2144961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latin typeface="HP001 4 hàng" panose="020B0603050302020204" pitchFamily="34" charset="0"/>
                </a:rPr>
                <a:t>P. Trang</a:t>
              </a:r>
            </a:p>
          </p:txBody>
        </p:sp>
        <p:sp>
          <p:nvSpPr>
            <p:cNvPr id="28696" name="TextBox 273"/>
            <p:cNvSpPr txBox="1">
              <a:spLocks noChangeArrowheads="1"/>
            </p:cNvSpPr>
            <p:nvPr/>
          </p:nvSpPr>
          <p:spPr bwMode="auto">
            <a:xfrm>
              <a:off x="3932069" y="3060401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Bảo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697" name="TextBox 274"/>
            <p:cNvSpPr txBox="1">
              <a:spLocks noChangeArrowheads="1"/>
            </p:cNvSpPr>
            <p:nvPr/>
          </p:nvSpPr>
          <p:spPr bwMode="auto">
            <a:xfrm rot="15434656">
              <a:off x="6603922" y="5530035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V. Huy</a:t>
              </a:r>
            </a:p>
          </p:txBody>
        </p:sp>
        <p:sp>
          <p:nvSpPr>
            <p:cNvPr id="28698" name="TextBox 275"/>
            <p:cNvSpPr txBox="1">
              <a:spLocks noChangeArrowheads="1"/>
            </p:cNvSpPr>
            <p:nvPr/>
          </p:nvSpPr>
          <p:spPr bwMode="auto">
            <a:xfrm rot="19524092">
              <a:off x="4349552" y="4300245"/>
              <a:ext cx="1895119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latin typeface="HP001 4 hàng"/>
                </a:rPr>
                <a:t>A. </a:t>
              </a:r>
              <a:r>
                <a:rPr lang="en-US" b="1" dirty="0" err="1">
                  <a:latin typeface="HP001 4 hàng"/>
                </a:rPr>
                <a:t>Dương</a:t>
              </a:r>
              <a:endParaRPr lang="en-US" b="1" dirty="0">
                <a:latin typeface="HP001 4 hàng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 rot="3149060">
              <a:off x="4728959" y="1444666"/>
              <a:ext cx="2192466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latin typeface="HP001 4 hàng" panose="020B0603050302020204" pitchFamily="34" charset="0"/>
                </a:rPr>
                <a:t>Hưng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 rot="10058237">
              <a:off x="8223197" y="2686072"/>
              <a:ext cx="2256111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Ng. Nhi</a:t>
              </a:r>
            </a:p>
          </p:txBody>
        </p:sp>
        <p:sp>
          <p:nvSpPr>
            <p:cNvPr id="28701" name="TextBox 278"/>
            <p:cNvSpPr txBox="1">
              <a:spLocks noChangeArrowheads="1"/>
            </p:cNvSpPr>
            <p:nvPr/>
          </p:nvSpPr>
          <p:spPr bwMode="auto">
            <a:xfrm rot="14895043">
              <a:off x="6982082" y="5440520"/>
              <a:ext cx="1817511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FF00"/>
                  </a:solidFill>
                  <a:latin typeface="HP001 4 hàng"/>
                </a:rPr>
                <a:t>Q. Huy</a:t>
              </a:r>
            </a:p>
          </p:txBody>
        </p:sp>
        <p:sp>
          <p:nvSpPr>
            <p:cNvPr id="28702" name="TextBox 279"/>
            <p:cNvSpPr txBox="1">
              <a:spLocks noChangeArrowheads="1"/>
            </p:cNvSpPr>
            <p:nvPr/>
          </p:nvSpPr>
          <p:spPr bwMode="auto">
            <a:xfrm rot="20404456">
              <a:off x="4032900" y="3710206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Đăng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03" name="TextBox 280"/>
            <p:cNvSpPr txBox="1">
              <a:spLocks noChangeArrowheads="1"/>
            </p:cNvSpPr>
            <p:nvPr/>
          </p:nvSpPr>
          <p:spPr bwMode="auto">
            <a:xfrm rot="11690506">
              <a:off x="8601150" y="3693813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Viết</a:t>
              </a:r>
              <a:r>
                <a:rPr lang="en-US" sz="2000" b="1" dirty="0">
                  <a:solidFill>
                    <a:srgbClr val="FF0000"/>
                  </a:solidFill>
                  <a:latin typeface="HP001 4 hàng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Nghĩa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28704" name="TextBox 281"/>
            <p:cNvSpPr txBox="1">
              <a:spLocks noChangeArrowheads="1"/>
            </p:cNvSpPr>
            <p:nvPr/>
          </p:nvSpPr>
          <p:spPr bwMode="auto">
            <a:xfrm rot="875228">
              <a:off x="4031941" y="2433436"/>
              <a:ext cx="2212362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FF00"/>
                  </a:solidFill>
                  <a:latin typeface="HP001 4 hàng"/>
                </a:rPr>
                <a:t>V. </a:t>
              </a:r>
              <a:r>
                <a:rPr lang="en-US" b="1" dirty="0" err="1">
                  <a:solidFill>
                    <a:srgbClr val="FFFF00"/>
                  </a:solidFill>
                  <a:latin typeface="HP001 4 hàng"/>
                </a:rPr>
                <a:t>NHi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28705" name="TextBox 282"/>
            <p:cNvSpPr txBox="1">
              <a:spLocks noChangeArrowheads="1"/>
            </p:cNvSpPr>
            <p:nvPr/>
          </p:nvSpPr>
          <p:spPr bwMode="auto">
            <a:xfrm rot="18446430">
              <a:off x="4731586" y="4634042"/>
              <a:ext cx="232020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Hải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 rot="11008047">
              <a:off x="8700905" y="3354019"/>
              <a:ext cx="1818607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Nhất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 rot="646930">
              <a:off x="4014933" y="2747553"/>
              <a:ext cx="2341247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An</a:t>
              </a:r>
            </a:p>
          </p:txBody>
        </p:sp>
        <p:sp>
          <p:nvSpPr>
            <p:cNvPr id="28708" name="TextBox 285"/>
            <p:cNvSpPr txBox="1">
              <a:spLocks noChangeArrowheads="1"/>
            </p:cNvSpPr>
            <p:nvPr/>
          </p:nvSpPr>
          <p:spPr bwMode="auto">
            <a:xfrm rot="7544186">
              <a:off x="7463712" y="1405492"/>
              <a:ext cx="2243466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rgbClr val="FFFF00"/>
                  </a:solidFill>
                  <a:latin typeface="HP001 4 hàng"/>
                </a:rPr>
                <a:t>Thơm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 rot="13865279">
              <a:off x="7549938" y="5087848"/>
              <a:ext cx="1816128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Khoa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 rot="12582406">
              <a:off x="8339077" y="4365273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Đ. </a:t>
              </a: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Nghĩa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711" name="TextBox 288"/>
            <p:cNvSpPr txBox="1">
              <a:spLocks noChangeArrowheads="1"/>
            </p:cNvSpPr>
            <p:nvPr/>
          </p:nvSpPr>
          <p:spPr bwMode="auto">
            <a:xfrm rot="16423899">
              <a:off x="5738627" y="5346429"/>
              <a:ext cx="2234815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Hương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12" name="TextBox 289"/>
            <p:cNvSpPr txBox="1">
              <a:spLocks noChangeArrowheads="1"/>
            </p:cNvSpPr>
            <p:nvPr/>
          </p:nvSpPr>
          <p:spPr bwMode="auto">
            <a:xfrm rot="19037658">
              <a:off x="4589587" y="4630775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Giang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 rot="10522597">
              <a:off x="8438404" y="3023814"/>
              <a:ext cx="2012526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Thảo</a:t>
              </a: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 Nhi</a:t>
              </a:r>
            </a:p>
          </p:txBody>
        </p:sp>
        <p:sp>
          <p:nvSpPr>
            <p:cNvPr id="28714" name="TextBox 291"/>
            <p:cNvSpPr txBox="1">
              <a:spLocks noChangeArrowheads="1"/>
            </p:cNvSpPr>
            <p:nvPr/>
          </p:nvSpPr>
          <p:spPr bwMode="auto">
            <a:xfrm rot="18038133">
              <a:off x="5425817" y="5183426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  <a:latin typeface="HP001 4 hàng"/>
                </a:rPr>
                <a:t>Hoa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 rot="8682372">
              <a:off x="8235024" y="1728488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Quang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 rot="13408921">
              <a:off x="7781641" y="4884859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N. My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 rot="14464289">
              <a:off x="7331859" y="5290682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Khang</a:t>
              </a:r>
            </a:p>
          </p:txBody>
        </p:sp>
        <p:sp>
          <p:nvSpPr>
            <p:cNvPr id="28718" name="TextBox 299"/>
            <p:cNvSpPr txBox="1">
              <a:spLocks noChangeArrowheads="1"/>
            </p:cNvSpPr>
            <p:nvPr/>
          </p:nvSpPr>
          <p:spPr bwMode="auto">
            <a:xfrm rot="21002516">
              <a:off x="3944777" y="3432273"/>
              <a:ext cx="2396390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chemeClr val="bg1"/>
                  </a:solidFill>
                  <a:latin typeface="HP001 4 hàng"/>
                </a:rPr>
                <a:t>Chinh</a:t>
              </a:r>
            </a:p>
          </p:txBody>
        </p:sp>
        <p:sp>
          <p:nvSpPr>
            <p:cNvPr id="28719" name="TextBox 300"/>
            <p:cNvSpPr txBox="1">
              <a:spLocks noChangeArrowheads="1"/>
            </p:cNvSpPr>
            <p:nvPr/>
          </p:nvSpPr>
          <p:spPr bwMode="auto">
            <a:xfrm rot="8844347">
              <a:off x="7686000" y="2294514"/>
              <a:ext cx="261419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Trang</a:t>
              </a:r>
            </a:p>
          </p:txBody>
        </p:sp>
        <p:sp>
          <p:nvSpPr>
            <p:cNvPr id="28720" name="TextBox 301"/>
            <p:cNvSpPr txBox="1">
              <a:spLocks noChangeArrowheads="1"/>
            </p:cNvSpPr>
            <p:nvPr/>
          </p:nvSpPr>
          <p:spPr bwMode="auto">
            <a:xfrm rot="11990735">
              <a:off x="8274088" y="4022002"/>
              <a:ext cx="2112479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Văn </a:t>
              </a:r>
              <a:r>
                <a:rPr lang="en-US" sz="2000" b="1" dirty="0" err="1">
                  <a:latin typeface="HP001 4 hàng"/>
                </a:rPr>
                <a:t>Nghĩa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721" name="TextBox 302"/>
            <p:cNvSpPr txBox="1">
              <a:spLocks noChangeArrowheads="1"/>
            </p:cNvSpPr>
            <p:nvPr/>
          </p:nvSpPr>
          <p:spPr bwMode="auto">
            <a:xfrm rot="17034973">
              <a:off x="5489732" y="5123592"/>
              <a:ext cx="2296892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Hưng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28722" name="TextBox 303"/>
            <p:cNvSpPr txBox="1">
              <a:spLocks noChangeArrowheads="1"/>
            </p:cNvSpPr>
            <p:nvPr/>
          </p:nvSpPr>
          <p:spPr bwMode="auto">
            <a:xfrm rot="16200000">
              <a:off x="5996533" y="5225346"/>
              <a:ext cx="2515345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Nhất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723" name="TextBox 304"/>
            <p:cNvSpPr txBox="1">
              <a:spLocks noChangeArrowheads="1"/>
            </p:cNvSpPr>
            <p:nvPr/>
          </p:nvSpPr>
          <p:spPr bwMode="auto">
            <a:xfrm rot="8171989">
              <a:off x="7954162" y="1459366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Thắng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24" name="TextBox 305"/>
            <p:cNvSpPr txBox="1">
              <a:spLocks noChangeArrowheads="1"/>
            </p:cNvSpPr>
            <p:nvPr/>
          </p:nvSpPr>
          <p:spPr bwMode="auto">
            <a:xfrm rot="9443754">
              <a:off x="8476451" y="2395140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HP001 4 hàng"/>
                </a:rPr>
                <a:t>V. Nhi</a:t>
              </a:r>
            </a:p>
          </p:txBody>
        </p:sp>
        <p:sp>
          <p:nvSpPr>
            <p:cNvPr id="28725" name="TextBox 306"/>
            <p:cNvSpPr txBox="1">
              <a:spLocks noChangeArrowheads="1"/>
            </p:cNvSpPr>
            <p:nvPr/>
          </p:nvSpPr>
          <p:spPr bwMode="auto">
            <a:xfrm rot="3463017">
              <a:off x="5110248" y="1100122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Đức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 rot="20030578">
              <a:off x="4167402" y="4046533"/>
              <a:ext cx="181860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latin typeface="HP001 4 hàng" panose="020B0603050302020204" pitchFamily="34" charset="0"/>
                </a:rPr>
                <a:t>Đức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309" name="TextBox 308"/>
            <p:cNvSpPr txBox="1"/>
            <p:nvPr/>
          </p:nvSpPr>
          <p:spPr>
            <a:xfrm rot="13091694">
              <a:off x="8199548" y="4637206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V. My</a:t>
              </a:r>
            </a:p>
          </p:txBody>
        </p:sp>
        <p:sp>
          <p:nvSpPr>
            <p:cNvPr id="310" name="TextBox 309"/>
            <p:cNvSpPr txBox="1"/>
            <p:nvPr/>
          </p:nvSpPr>
          <p:spPr>
            <a:xfrm rot="1630161">
              <a:off x="4134293" y="2310873"/>
              <a:ext cx="251388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Nhất</a:t>
              </a:r>
              <a:r>
                <a:rPr lang="en-US" sz="23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</a:p>
          </p:txBody>
        </p:sp>
        <p:sp>
          <p:nvSpPr>
            <p:cNvPr id="28729" name="TextBox 310"/>
            <p:cNvSpPr txBox="1">
              <a:spLocks noChangeArrowheads="1"/>
            </p:cNvSpPr>
            <p:nvPr/>
          </p:nvSpPr>
          <p:spPr bwMode="auto">
            <a:xfrm rot="2519084">
              <a:off x="4557284" y="1503711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Thơm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30" name="TextBox 311"/>
            <p:cNvSpPr txBox="1">
              <a:spLocks noChangeArrowheads="1"/>
            </p:cNvSpPr>
            <p:nvPr/>
          </p:nvSpPr>
          <p:spPr bwMode="auto">
            <a:xfrm rot="5708752">
              <a:off x="6425468" y="74882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Yến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31" name="TextBox 312"/>
            <p:cNvSpPr txBox="1">
              <a:spLocks noChangeArrowheads="1"/>
            </p:cNvSpPr>
            <p:nvPr/>
          </p:nvSpPr>
          <p:spPr bwMode="auto">
            <a:xfrm rot="5141220">
              <a:off x="6060047" y="78753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Hải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</p:grpSp>
      <p:grpSp>
        <p:nvGrpSpPr>
          <p:cNvPr id="401" name="Quay"/>
          <p:cNvGrpSpPr>
            <a:grpSpLocks/>
          </p:cNvGrpSpPr>
          <p:nvPr/>
        </p:nvGrpSpPr>
        <p:grpSpPr bwMode="auto">
          <a:xfrm>
            <a:off x="1563957" y="2395232"/>
            <a:ext cx="1448347" cy="990950"/>
            <a:chOff x="2536603" y="2904874"/>
            <a:chExt cx="1535270" cy="767014"/>
          </a:xfrm>
        </p:grpSpPr>
        <p:sp>
          <p:nvSpPr>
            <p:cNvPr id="402" name="Isosceles Triangle 401"/>
            <p:cNvSpPr/>
            <p:nvPr/>
          </p:nvSpPr>
          <p:spPr>
            <a:xfrm rot="5400000">
              <a:off x="3110096" y="2603264"/>
              <a:ext cx="603982" cy="131957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403" name="Heart 402"/>
            <p:cNvSpPr/>
            <p:nvPr/>
          </p:nvSpPr>
          <p:spPr>
            <a:xfrm rot="16200000">
              <a:off x="2545373" y="2896104"/>
              <a:ext cx="767014" cy="784554"/>
            </a:xfrm>
            <a:prstGeom prst="hear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404" name="Oval 403"/>
          <p:cNvSpPr/>
          <p:nvPr/>
        </p:nvSpPr>
        <p:spPr>
          <a:xfrm>
            <a:off x="5029205" y="3045890"/>
            <a:ext cx="1159933" cy="86783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683" name="Picture 4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22606"/>
            <a:ext cx="1168400" cy="8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4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79B63-EAB9-39F5-2A6A-9703F15C5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75301884-DB5D-376E-7608-1B996E1AD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D2B505-E200-CB25-5410-B04C77719C5A}"/>
              </a:ext>
            </a:extLst>
          </p:cNvPr>
          <p:cNvSpPr/>
          <p:nvPr/>
        </p:nvSpPr>
        <p:spPr>
          <a:xfrm>
            <a:off x="-1054679" y="439307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25DCFA-183C-4DF5-7AFB-693E52F092EB}"/>
              </a:ext>
            </a:extLst>
          </p:cNvPr>
          <p:cNvSpPr/>
          <p:nvPr/>
        </p:nvSpPr>
        <p:spPr>
          <a:xfrm>
            <a:off x="129519" y="68329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UTM Duepuntozero" panose="0204060305050602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31904-AC0C-35F4-2F2C-7045D6217D32}"/>
              </a:ext>
            </a:extLst>
          </p:cNvPr>
          <p:cNvSpPr txBox="1"/>
          <p:nvPr/>
        </p:nvSpPr>
        <p:spPr>
          <a:xfrm>
            <a:off x="998569" y="431794"/>
            <a:ext cx="7667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555F1-2EDC-DE2E-CE7D-D2597D561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7" y="2281704"/>
            <a:ext cx="1956330" cy="2147635"/>
          </a:xfrm>
          <a:prstGeom prst="rect">
            <a:avLst/>
          </a:prstGeom>
        </p:spPr>
      </p:pic>
      <p:pic>
        <p:nvPicPr>
          <p:cNvPr id="1026" name="Picture 2" descr="Lúc 9 giờ thi kim phút và kim giờ của đồng hồ tạo thành góc có số đo là bao  nhiêu?">
            <a:extLst>
              <a:ext uri="{FF2B5EF4-FFF2-40B4-BE49-F238E27FC236}">
                <a16:creationId xmlns:a16="http://schemas.microsoft.com/office/drawing/2014/main" id="{57191690-E1B4-C076-3455-994F0DED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71" y="2310524"/>
            <a:ext cx="1956330" cy="19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que 8">
            <a:extLst>
              <a:ext uri="{FF2B5EF4-FFF2-40B4-BE49-F238E27FC236}">
                <a16:creationId xmlns:a16="http://schemas.microsoft.com/office/drawing/2014/main" id="{EAF0F499-BDB3-5779-06A2-339B4FC3C2A9}"/>
              </a:ext>
            </a:extLst>
          </p:cNvPr>
          <p:cNvSpPr/>
          <p:nvPr/>
        </p:nvSpPr>
        <p:spPr>
          <a:xfrm>
            <a:off x="2858210" y="4404619"/>
            <a:ext cx="5580590" cy="1754326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8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-1054677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230674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UTM Duepuntozero" panose="0204060305050602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023583" y="582664"/>
            <a:ext cx="76973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màu đỏ trong mỗi hình dưới đây có phải là hai đường thẳng song song hay không?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987D1C-DA79-78D4-C8DA-6056EB6C8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46" y="1782808"/>
            <a:ext cx="7290484" cy="24695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5FCF1-36BC-BE91-689F-5231112EDC5C}"/>
              </a:ext>
            </a:extLst>
          </p:cNvPr>
          <p:cNvSpPr txBox="1"/>
          <p:nvPr/>
        </p:nvSpPr>
        <p:spPr>
          <a:xfrm>
            <a:off x="832514" y="4397844"/>
            <a:ext cx="8024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trong bài là một loại ảo ảnh thị giác (ảo giác Hering)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Khi quan sát hình vẽ cảm nhận ban đầu của người xem là hai đường màu đỏ ở trong hình giống như hai đường cong nhưng thực chất chúng là hai đường thẳng và hai đường thẳng này song song với nhau. 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0F9EF-3DAD-DAC5-1BB5-0E1B3033E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A420B79-31CA-58E8-B658-2DB541E66E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08" y="1115938"/>
            <a:ext cx="65448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71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393</TotalTime>
  <Words>508</Words>
  <Application>Microsoft Office PowerPoint</Application>
  <PresentationFormat>On-screen Show (4:3)</PresentationFormat>
  <Paragraphs>85</Paragraphs>
  <Slides>17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#9Slide07 SVNRevolution</vt:lpstr>
      <vt:lpstr>Arial</vt:lpstr>
      <vt:lpstr>Calibri</vt:lpstr>
      <vt:lpstr>Calibri Light</vt:lpstr>
      <vt:lpstr>Cambria</vt:lpstr>
      <vt:lpstr>HP001 4 hàng</vt:lpstr>
      <vt:lpstr>Tahoma</vt:lpstr>
      <vt:lpstr>Times New Roman</vt:lpstr>
      <vt:lpstr>UTM Duepuntozero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2023-10-08T11:48:45Z</dcterms:created>
  <dcterms:modified xsi:type="dcterms:W3CDTF">2024-12-23T01:40:56Z</dcterms:modified>
</cp:coreProperties>
</file>