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81" r:id="rId4"/>
    <p:sldId id="282" r:id="rId5"/>
    <p:sldId id="283" r:id="rId6"/>
    <p:sldId id="284" r:id="rId7"/>
    <p:sldId id="279" r:id="rId8"/>
    <p:sldId id="285" r:id="rId9"/>
    <p:sldId id="286" r:id="rId10"/>
    <p:sldId id="287" r:id="rId11"/>
    <p:sldId id="288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79" d="100"/>
          <a:sy n="79" d="100"/>
        </p:scale>
        <p:origin x="220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24/03/2025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4432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Phan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Mai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Trang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260</Words>
  <Application>Microsoft Office PowerPoint</Application>
  <PresentationFormat>On-screen Show (16:9)</PresentationFormat>
  <Paragraphs>40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ASUS</cp:lastModifiedBy>
  <cp:revision>49</cp:revision>
  <dcterms:created xsi:type="dcterms:W3CDTF">2017-01-10T13:46:13Z</dcterms:created>
  <dcterms:modified xsi:type="dcterms:W3CDTF">2025-03-24T13:33:33Z</dcterms:modified>
</cp:coreProperties>
</file>